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1.svg" ContentType="image/svg+xml"/>
  <Override PartName="/ppt/media/image84.svg" ContentType="image/svg+xml"/>
  <Override PartName="/ppt/media/image9.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6"/>
  </p:notesMasterIdLst>
  <p:sldIdLst>
    <p:sldId id="465" r:id="rId3"/>
    <p:sldId id="466" r:id="rId4"/>
    <p:sldId id="467" r:id="rId5"/>
    <p:sldId id="468" r:id="rId6"/>
    <p:sldId id="261" r:id="rId7"/>
    <p:sldId id="464" r:id="rId8"/>
    <p:sldId id="469" r:id="rId9"/>
    <p:sldId id="470" r:id="rId10"/>
    <p:sldId id="471" r:id="rId11"/>
    <p:sldId id="472" r:id="rId12"/>
    <p:sldId id="473" r:id="rId13"/>
    <p:sldId id="474" r:id="rId14"/>
    <p:sldId id="475" r:id="rId15"/>
    <p:sldId id="476" r:id="rId16"/>
    <p:sldId id="477" r:id="rId17"/>
    <p:sldId id="478" r:id="rId18"/>
    <p:sldId id="479" r:id="rId19"/>
    <p:sldId id="480" r:id="rId20"/>
    <p:sldId id="481" r:id="rId21"/>
    <p:sldId id="482" r:id="rId22"/>
    <p:sldId id="495" r:id="rId23"/>
    <p:sldId id="483" r:id="rId24"/>
    <p:sldId id="484" r:id="rId25"/>
    <p:sldId id="485" r:id="rId26"/>
    <p:sldId id="486" r:id="rId27"/>
    <p:sldId id="487" r:id="rId28"/>
    <p:sldId id="488" r:id="rId29"/>
    <p:sldId id="489" r:id="rId30"/>
    <p:sldId id="490" r:id="rId31"/>
    <p:sldId id="491" r:id="rId32"/>
    <p:sldId id="492" r:id="rId33"/>
    <p:sldId id="493" r:id="rId34"/>
    <p:sldId id="494" r:id="rId35"/>
  </p:sldIdLst>
  <p:sldSz cx="12192000" cy="6858000"/>
  <p:notesSz cx="6858000" cy="9144000"/>
  <p:embeddedFontLst>
    <p:embeddedFont>
      <p:font typeface="Tahoma" panose="020B0604030504040204" pitchFamily="34" charset="0"/>
      <p:regular r:id="rId41"/>
      <p:bold r:id="rId42"/>
    </p:embeddedFont>
    <p:embeddedFont>
      <p:font typeface="微软雅黑" panose="020B0503020204020204" charset="-122"/>
      <p:regular r:id="rId43"/>
    </p:embeddedFont>
    <p:embeddedFont>
      <p:font typeface="汉仪雅酷黑 95W" panose="020B0A04020202020204" charset="-122"/>
      <p:bold r:id="rId44"/>
    </p:embeddedFont>
    <p:embeddedFont>
      <p:font typeface="WPS-Bullets" pitchFamily="2" charset="0"/>
      <p:regular r:id="rId45"/>
    </p:embeddedFont>
    <p:embeddedFont>
      <p:font typeface="Calibri" panose="020F0502020204030204" charset="0"/>
      <p:regular r:id="rId46"/>
      <p:bold r:id="rId47"/>
      <p:italic r:id="rId48"/>
      <p:boldItalic r:id="rId49"/>
    </p:embeddedFont>
    <p:embeddedFont>
      <p:font typeface="方正兰亭黑_GBK" panose="02000000000000000000" pitchFamily="2" charset="-122"/>
      <p:regular r:id="rId50"/>
    </p:embeddedFont>
    <p:embeddedFont>
      <p:font typeface="Gen Shin Gothic Heavy" panose="020B0702020203020207" charset="-120"/>
      <p:bold r:id="rId51"/>
    </p:embeddedFont>
  </p:embeddedFontLst>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5" userDrawn="1">
          <p15:clr>
            <a:srgbClr val="A4A3A4"/>
          </p15:clr>
        </p15:guide>
        <p15:guide id="2" pos="377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 initials="W" lastIdx="0"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859C28"/>
    <a:srgbClr val="DA251C"/>
    <a:srgbClr val="196F37"/>
    <a:srgbClr val="6D9C3B"/>
    <a:srgbClr val="F8F8F8"/>
    <a:srgbClr val="597F31"/>
    <a:srgbClr val="669238"/>
    <a:srgbClr val="63741E"/>
    <a:srgbClr val="86C149"/>
    <a:srgbClr val="95AF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9C4BCF-BB97-4198-AB27-9D58B615426D}" styleName="表样式 1 14">
    <a:wholeTbl>
      <a:tcTxStyle>
        <a:fontRef idx="none">
          <a:schemeClr val="tx1"/>
        </a:fontRef>
      </a:tcTxStyle>
      <a:tcStyle>
        <a:tcBdr>
          <a:left>
            <a:ln>
              <a:noFill/>
            </a:ln>
          </a:left>
          <a:right>
            <a:ln>
              <a:noFill/>
            </a:ln>
          </a:right>
          <a:top>
            <a:ln w="9525" cmpd="sng">
              <a:solidFill>
                <a:srgbClr val="86C149"/>
              </a:solidFill>
              <a:prstDash val="solid"/>
            </a:ln>
          </a:top>
          <a:bottom>
            <a:ln w="9525" cmpd="sng">
              <a:solidFill>
                <a:srgbClr val="86C149"/>
              </a:solidFill>
              <a:prstDash val="solid"/>
            </a:ln>
          </a:bottom>
          <a:insideH>
            <a:ln>
              <a:noFill/>
            </a:ln>
          </a:insideH>
          <a:insideV>
            <a:ln>
              <a:noFill/>
            </a:ln>
          </a:insideV>
        </a:tcBdr>
        <a:fill>
          <a:solidFill>
            <a:schemeClr val="bg1">
              <a:alpha val="0"/>
            </a:schemeClr>
          </a:solidFill>
        </a:fill>
      </a:tcStyle>
    </a:wholeTbl>
    <a:band2H>
      <a:tcStyle>
        <a:tcBdr/>
        <a:fill>
          <a:solidFill>
            <a:srgbClr val="86C149">
              <a:alpha val="25000"/>
              <a:lumMod val="40000"/>
              <a:lumOff val="60000"/>
            </a:srgbClr>
          </a:solidFill>
        </a:fill>
      </a:tcStyle>
    </a:band2H>
    <a:band1V>
      <a:tcStyle>
        <a:tcBdr>
          <a:left>
            <a:ln>
              <a:noFill/>
            </a:ln>
          </a:left>
          <a:right>
            <a:ln>
              <a:noFill/>
            </a:ln>
          </a:right>
          <a:top>
            <a:ln w="9525" cmpd="sng">
              <a:solidFill>
                <a:srgbClr val="86C149"/>
              </a:solidFill>
              <a:prstDash val="solid"/>
            </a:ln>
          </a:top>
          <a:bottom>
            <a:ln w="9525" cmpd="sng">
              <a:solidFill>
                <a:srgbClr val="86C149"/>
              </a:solidFill>
              <a:prstDash val="solid"/>
            </a:ln>
          </a:bottom>
          <a:insideH>
            <a:ln>
              <a:noFill/>
            </a:ln>
          </a:insideH>
          <a:insideV>
            <a:ln>
              <a:noFill/>
            </a:ln>
          </a:insideV>
        </a:tcBdr>
        <a:fill>
          <a:solidFill>
            <a:srgbClr val="86C149">
              <a:alpha val="25000"/>
              <a:lumMod val="40000"/>
              <a:lumOff val="60000"/>
            </a:srgbClr>
          </a:solidFill>
        </a:fill>
      </a:tcStyle>
    </a:band1V>
    <a:lastCol>
      <a:tcTxStyle b="on">
        <a:fontRef idx="none">
          <a:schemeClr val="tx1"/>
        </a:fontRef>
      </a:tcTxStyle>
      <a:tcStyle>
        <a:tcBdr>
          <a:left>
            <a:ln>
              <a:noFill/>
            </a:ln>
          </a:left>
          <a:right>
            <a:ln>
              <a:noFill/>
            </a:ln>
          </a:right>
          <a:top>
            <a:ln w="9525" cmpd="sng">
              <a:solidFill>
                <a:srgbClr val="86C149"/>
              </a:solidFill>
              <a:prstDash val="solid"/>
            </a:ln>
          </a:top>
          <a:bottom>
            <a:ln w="9525" cmpd="sng">
              <a:solidFill>
                <a:srgbClr val="86C149"/>
              </a:solidFill>
              <a:prstDash val="solid"/>
            </a:ln>
          </a:bottom>
          <a:insideH>
            <a:ln>
              <a:noFill/>
            </a:ln>
          </a:insideH>
          <a:insideV>
            <a:ln>
              <a:noFill/>
            </a:ln>
          </a:insideV>
        </a:tcBdr>
        <a:fill>
          <a:solidFill>
            <a:srgbClr val="86C149">
              <a:alpha val="40000"/>
              <a:lumMod val="40000"/>
              <a:lumOff val="60000"/>
            </a:srgbClr>
          </a:solidFill>
        </a:fill>
      </a:tcStyle>
    </a:lastCol>
    <a:firstCol>
      <a:tcTxStyle b="on">
        <a:fontRef idx="none">
          <a:schemeClr val="tx1"/>
        </a:fontRef>
      </a:tcTxStyle>
      <a:tcStyle>
        <a:tcBdr>
          <a:left>
            <a:ln>
              <a:noFill/>
            </a:ln>
          </a:left>
          <a:right>
            <a:ln>
              <a:noFill/>
            </a:ln>
          </a:right>
          <a:top>
            <a:ln w="9525" cmpd="sng">
              <a:solidFill>
                <a:srgbClr val="86C149"/>
              </a:solidFill>
              <a:prstDash val="solid"/>
            </a:ln>
          </a:top>
          <a:bottom>
            <a:ln w="9525" cmpd="sng">
              <a:solidFill>
                <a:srgbClr val="86C149"/>
              </a:solidFill>
              <a:prstDash val="solid"/>
            </a:ln>
          </a:bottom>
          <a:insideH>
            <a:ln>
              <a:noFill/>
            </a:ln>
          </a:insideH>
          <a:insideV>
            <a:ln>
              <a:noFill/>
            </a:ln>
          </a:insideV>
        </a:tcBdr>
        <a:fill>
          <a:solidFill>
            <a:srgbClr val="86C149">
              <a:alpha val="40000"/>
              <a:lumMod val="40000"/>
              <a:lumOff val="60000"/>
            </a:srgbClr>
          </a:solidFill>
        </a:fill>
      </a:tcStyle>
    </a:firstCol>
    <a:lastRow>
      <a:tcTxStyle b="on">
        <a:fontRef idx="none">
          <a:schemeClr val="bg1"/>
        </a:fontRef>
      </a:tcTxStyle>
      <a:tcStyle>
        <a:tcBdr>
          <a:left>
            <a:ln>
              <a:noFill/>
            </a:ln>
          </a:left>
          <a:right>
            <a:ln>
              <a:noFill/>
            </a:ln>
          </a:right>
          <a:top>
            <a:ln w="9525" cmpd="sng">
              <a:solidFill>
                <a:srgbClr val="86C149"/>
              </a:solidFill>
              <a:prstDash val="solid"/>
            </a:ln>
          </a:top>
          <a:bottom>
            <a:ln w="9525" cmpd="sng">
              <a:solidFill>
                <a:srgbClr val="86C149"/>
              </a:solidFill>
              <a:prstDash val="solid"/>
            </a:ln>
          </a:bottom>
          <a:insideH>
            <a:ln>
              <a:noFill/>
            </a:ln>
          </a:insideH>
          <a:insideV>
            <a:ln>
              <a:noFill/>
            </a:ln>
          </a:insideV>
        </a:tcBdr>
        <a:fill>
          <a:solidFill>
            <a:srgbClr val="86C149"/>
          </a:solidFill>
        </a:fill>
      </a:tcStyle>
    </a:lastRow>
    <a:firstRow>
      <a:tcTxStyle b="on">
        <a:fontRef idx="none">
          <a:schemeClr val="bg1"/>
        </a:fontRef>
      </a:tcTxStyle>
      <a:tcStyle>
        <a:tcBdr>
          <a:left>
            <a:ln>
              <a:noFill/>
            </a:ln>
          </a:left>
          <a:right>
            <a:ln>
              <a:noFill/>
            </a:ln>
          </a:right>
          <a:top>
            <a:ln>
              <a:noFill/>
            </a:ln>
          </a:top>
          <a:bottom>
            <a:ln>
              <a:noFill/>
            </a:ln>
          </a:bottom>
          <a:insideH>
            <a:ln>
              <a:noFill/>
            </a:ln>
          </a:insideH>
          <a:insideV>
            <a:ln>
              <a:noFill/>
            </a:ln>
          </a:insideV>
        </a:tcBdr>
        <a:fill>
          <a:solidFill>
            <a:srgbClr val="86C149"/>
          </a:solidFill>
        </a:fill>
      </a:tcStyle>
    </a:firstRow>
  </a:tblStyle>
  <a:tblStyle styleId="{3AD8558F-5E5A-4CA0-B6B5-E65EB47775BB}" styleName="表样式 1 25">
    <a:wholeTbl>
      <a:tcTxStyle>
        <a:fontRef idx="none">
          <a:srgbClr val="000000"/>
        </a:fontRef>
      </a:tcTxStyle>
      <a:tcStyle>
        <a:tcBdr>
          <a:left>
            <a:ln w="9525" cmpd="sng">
              <a:solidFill>
                <a:srgbClr val="86C149"/>
              </a:solidFill>
              <a:prstDash val="solid"/>
            </a:ln>
          </a:left>
          <a:right>
            <a:ln w="9525" cmpd="sng">
              <a:solidFill>
                <a:srgbClr val="86C149"/>
              </a:solidFill>
              <a:prstDash val="solid"/>
            </a:ln>
          </a:right>
          <a:top>
            <a:ln w="9525" cmpd="sng">
              <a:solidFill>
                <a:srgbClr val="86C149"/>
              </a:solidFill>
              <a:prstDash val="solid"/>
            </a:ln>
          </a:top>
          <a:bottom>
            <a:ln w="9525" cmpd="sng">
              <a:solidFill>
                <a:srgbClr val="86C149"/>
              </a:solidFill>
              <a:prstDash val="solid"/>
            </a:ln>
          </a:bottom>
          <a:insideH>
            <a:ln w="9525" cmpd="sng">
              <a:solidFill>
                <a:srgbClr val="86C149">
                  <a:lumMod val="40000"/>
                  <a:lumOff val="60000"/>
                </a:srgbClr>
              </a:solidFill>
              <a:prstDash val="solid"/>
            </a:ln>
          </a:insideH>
          <a:insideV>
            <a:ln w="9525" cmpd="sng">
              <a:solidFill>
                <a:srgbClr val="86C149">
                  <a:lumMod val="40000"/>
                  <a:lumOff val="60000"/>
                </a:srgbClr>
              </a:solidFill>
              <a:prstDash val="solid"/>
            </a:ln>
          </a:insideV>
        </a:tcBdr>
        <a:fill>
          <a:solidFill>
            <a:srgbClr val="FFFFFF"/>
          </a:solidFill>
        </a:fill>
      </a:tcStyle>
    </a:wholeTbl>
    <a:band2H>
      <a:tcStyle>
        <a:tcBdr/>
        <a:fill>
          <a:solidFill>
            <a:srgbClr val="86C149">
              <a:lumMod val="10000"/>
              <a:lumOff val="90000"/>
            </a:srgbClr>
          </a:solidFill>
        </a:fill>
      </a:tcStyle>
    </a:band2H>
    <a:band1V>
      <a:tcStyle>
        <a:tcBdr/>
        <a:fill>
          <a:solidFill>
            <a:srgbClr val="86C149">
              <a:lumMod val="10000"/>
              <a:lumOff val="90000"/>
            </a:srgbClr>
          </a:solidFill>
        </a:fill>
      </a:tcStyle>
    </a:band1V>
    <a:band2V>
      <a:tcStyle>
        <a:tcBdr>
          <a:left>
            <a:ln w="9525" cmpd="sng">
              <a:solidFill>
                <a:srgbClr val="86C149">
                  <a:lumMod val="40000"/>
                  <a:lumOff val="60000"/>
                </a:srgbClr>
              </a:solidFill>
              <a:prstDash val="solid"/>
            </a:ln>
          </a:left>
          <a:right>
            <a:ln w="9525" cmpd="sng">
              <a:solidFill>
                <a:srgbClr val="86C149">
                  <a:lumMod val="40000"/>
                  <a:lumOff val="60000"/>
                </a:srgbClr>
              </a:solidFill>
              <a:prstDash val="solid"/>
            </a:ln>
          </a:right>
          <a:top>
            <a:ln w="9525" cmpd="sng">
              <a:solidFill>
                <a:srgbClr val="86C149"/>
              </a:solidFill>
              <a:prstDash val="solid"/>
            </a:ln>
          </a:top>
          <a:bottom>
            <a:ln w="9525" cmpd="sng">
              <a:solidFill>
                <a:srgbClr val="86C149"/>
              </a:solidFill>
              <a:prstDash val="solid"/>
            </a:ln>
          </a:bottom>
          <a:insideH>
            <a:ln w="9525" cmpd="sng">
              <a:solidFill>
                <a:srgbClr val="86C149">
                  <a:lumMod val="40000"/>
                  <a:lumOff val="60000"/>
                </a:srgbClr>
              </a:solidFill>
              <a:prstDash val="solid"/>
            </a:ln>
          </a:insideH>
          <a:insideV>
            <a:ln>
              <a:noFill/>
            </a:ln>
          </a:insideV>
        </a:tcBdr>
      </a:tcStyle>
    </a:band2V>
    <a:lastCol>
      <a:tcTxStyle b="on">
        <a:fontRef idx="none">
          <a:srgbClr val="08090C"/>
        </a:fontRef>
      </a:tcTxStyle>
      <a:tcStyle>
        <a:tcBdr>
          <a:left>
            <a:ln w="9525" cmpd="sng">
              <a:solidFill>
                <a:srgbClr val="86C149">
                  <a:lumMod val="40000"/>
                  <a:lumOff val="60000"/>
                </a:srgbClr>
              </a:solidFill>
              <a:prstDash val="solid"/>
            </a:ln>
          </a:left>
          <a:right>
            <a:ln w="9525" cmpd="sng">
              <a:solidFill>
                <a:srgbClr val="86C149"/>
              </a:solidFill>
              <a:prstDash val="solid"/>
            </a:ln>
          </a:right>
          <a:top>
            <a:ln w="9525" cmpd="sng">
              <a:solidFill>
                <a:srgbClr val="86C149"/>
              </a:solidFill>
              <a:prstDash val="solid"/>
            </a:ln>
          </a:top>
          <a:bottom>
            <a:ln w="9525" cmpd="sng">
              <a:solidFill>
                <a:srgbClr val="86C149"/>
              </a:solidFill>
              <a:prstDash val="solid"/>
            </a:ln>
          </a:bottom>
          <a:insideH>
            <a:ln w="9525" cmpd="sng">
              <a:solidFill>
                <a:srgbClr val="86C149">
                  <a:lumMod val="40000"/>
                  <a:lumOff val="60000"/>
                </a:srgbClr>
              </a:solidFill>
              <a:prstDash val="solid"/>
            </a:ln>
          </a:insideH>
          <a:insideV>
            <a:ln>
              <a:noFill/>
            </a:ln>
          </a:insideV>
        </a:tcBdr>
        <a:fill>
          <a:solidFill>
            <a:srgbClr val="86C149">
              <a:lumMod val="20000"/>
              <a:lumOff val="80000"/>
            </a:srgbClr>
          </a:solidFill>
        </a:fill>
      </a:tcStyle>
    </a:lastCol>
    <a:firstCol>
      <a:tcTxStyle b="on">
        <a:fontRef idx="none">
          <a:srgbClr val="08090C"/>
        </a:fontRef>
      </a:tcTxStyle>
      <a:tcStyle>
        <a:tcBdr>
          <a:left>
            <a:ln w="9525" cmpd="sng">
              <a:solidFill>
                <a:srgbClr val="86C149"/>
              </a:solidFill>
              <a:prstDash val="solid"/>
            </a:ln>
          </a:left>
          <a:right>
            <a:ln w="9525" cmpd="sng">
              <a:solidFill>
                <a:srgbClr val="86C149">
                  <a:lumMod val="40000"/>
                  <a:lumOff val="60000"/>
                </a:srgbClr>
              </a:solidFill>
              <a:prstDash val="solid"/>
            </a:ln>
          </a:right>
          <a:top>
            <a:ln w="9525" cmpd="sng">
              <a:solidFill>
                <a:srgbClr val="86C149"/>
              </a:solidFill>
              <a:prstDash val="solid"/>
            </a:ln>
          </a:top>
          <a:bottom>
            <a:ln w="9525" cmpd="sng">
              <a:solidFill>
                <a:srgbClr val="86C149"/>
              </a:solidFill>
              <a:prstDash val="solid"/>
            </a:ln>
          </a:bottom>
          <a:insideH>
            <a:ln w="9525" cmpd="sng">
              <a:solidFill>
                <a:srgbClr val="86C149">
                  <a:lumMod val="40000"/>
                  <a:lumOff val="60000"/>
                </a:srgbClr>
              </a:solidFill>
              <a:prstDash val="solid"/>
            </a:ln>
          </a:insideH>
          <a:insideV>
            <a:ln>
              <a:noFill/>
            </a:ln>
          </a:insideV>
        </a:tcBdr>
        <a:fill>
          <a:solidFill>
            <a:srgbClr val="86C149">
              <a:lumMod val="20000"/>
              <a:lumOff val="80000"/>
            </a:srgbClr>
          </a:solidFill>
        </a:fill>
      </a:tcStyle>
    </a:firstCol>
    <a:lastRow>
      <a:tcTxStyle b="on">
        <a:fontRef idx="none">
          <a:srgbClr val="86C149"/>
        </a:fontRef>
      </a:tcTxStyle>
      <a:tcStyle>
        <a:tcBdr>
          <a:left>
            <a:ln w="9525" cmpd="sng">
              <a:solidFill>
                <a:srgbClr val="86C149"/>
              </a:solidFill>
              <a:prstDash val="solid"/>
            </a:ln>
          </a:left>
          <a:right>
            <a:ln w="9525" cmpd="sng">
              <a:solidFill>
                <a:srgbClr val="86C149"/>
              </a:solidFill>
              <a:prstDash val="solid"/>
            </a:ln>
          </a:right>
          <a:top>
            <a:ln w="9525" cmpd="sng">
              <a:solidFill>
                <a:srgbClr val="86C149"/>
              </a:solidFill>
              <a:prstDash val="solid"/>
            </a:ln>
          </a:top>
          <a:bottom>
            <a:ln w="9525" cmpd="sng">
              <a:solidFill>
                <a:srgbClr val="86C149"/>
              </a:solidFill>
              <a:prstDash val="solid"/>
            </a:ln>
          </a:bottom>
          <a:insideH>
            <a:ln>
              <a:noFill/>
            </a:ln>
          </a:insideH>
          <a:insideV>
            <a:ln>
              <a:noFill/>
            </a:ln>
          </a:insideV>
        </a:tcBdr>
        <a:fill>
          <a:solidFill>
            <a:srgbClr val="FFFFFF"/>
          </a:solidFill>
        </a:fill>
      </a:tcStyle>
    </a:lastRow>
    <a:seCell>
      <a:tcStyle>
        <a:tcBdr>
          <a:left>
            <a:ln>
              <a:noFill/>
            </a:ln>
          </a:left>
          <a:right>
            <a:ln w="9525" cmpd="sng">
              <a:solidFill>
                <a:srgbClr val="86C149"/>
              </a:solidFill>
              <a:prstDash val="solid"/>
            </a:ln>
          </a:right>
          <a:top>
            <a:ln w="9525" cmpd="sng">
              <a:solidFill>
                <a:srgbClr val="86C149"/>
              </a:solidFill>
              <a:prstDash val="solid"/>
            </a:ln>
          </a:top>
          <a:bottom>
            <a:ln w="9525" cmpd="sng">
              <a:solidFill>
                <a:srgbClr val="86C149"/>
              </a:solidFill>
              <a:prstDash val="solid"/>
            </a:ln>
          </a:bottom>
          <a:insideH>
            <a:ln>
              <a:noFill/>
            </a:ln>
          </a:insideH>
          <a:insideV>
            <a:ln>
              <a:noFill/>
            </a:ln>
          </a:insideV>
        </a:tcBdr>
        <a:fill>
          <a:solidFill>
            <a:srgbClr val="FFFFFF"/>
          </a:solidFill>
        </a:fill>
      </a:tcStyle>
    </a:seCell>
    <a:swCell>
      <a:tcTxStyle b="on">
        <a:fontRef idx="none">
          <a:srgbClr val="86C149"/>
        </a:fontRef>
      </a:tcTxStyle>
      <a:tcStyle>
        <a:tcBdr>
          <a:left>
            <a:ln w="9525" cmpd="sng">
              <a:solidFill>
                <a:srgbClr val="86C149"/>
              </a:solidFill>
              <a:prstDash val="solid"/>
            </a:ln>
          </a:left>
          <a:right>
            <a:ln>
              <a:noFill/>
            </a:ln>
          </a:right>
          <a:top>
            <a:ln w="9525" cmpd="sng">
              <a:solidFill>
                <a:srgbClr val="86C149"/>
              </a:solidFill>
              <a:prstDash val="solid"/>
            </a:ln>
          </a:top>
          <a:bottom>
            <a:ln w="9525" cmpd="sng">
              <a:solidFill>
                <a:srgbClr val="86C149"/>
              </a:solidFill>
              <a:prstDash val="solid"/>
            </a:ln>
          </a:bottom>
          <a:insideH>
            <a:ln>
              <a:noFill/>
            </a:ln>
          </a:insideH>
          <a:insideV>
            <a:ln>
              <a:noFill/>
            </a:ln>
          </a:insideV>
        </a:tcBdr>
        <a:fill>
          <a:solidFill>
            <a:srgbClr val="FFFFFF"/>
          </a:solidFill>
        </a:fill>
      </a:tcStyle>
    </a:swCell>
    <a:firstRow>
      <a:tcTxStyle b="on">
        <a:fontRef idx="none">
          <a:srgbClr val="FFFFFF"/>
        </a:fontRef>
      </a:tcTxStyle>
      <a:tcStyle>
        <a:tcBdr>
          <a:left>
            <a:ln w="9525" cmpd="sng">
              <a:solidFill>
                <a:srgbClr val="86C149"/>
              </a:solidFill>
              <a:prstDash val="solid"/>
            </a:ln>
          </a:left>
          <a:right>
            <a:ln w="9525" cmpd="sng">
              <a:solidFill>
                <a:srgbClr val="86C149"/>
              </a:solidFill>
              <a:prstDash val="solid"/>
            </a:ln>
          </a:right>
          <a:top>
            <a:ln w="9525" cmpd="sng">
              <a:solidFill>
                <a:srgbClr val="86C149"/>
              </a:solidFill>
              <a:prstDash val="solid"/>
            </a:ln>
          </a:top>
          <a:bottom>
            <a:ln w="9525" cmpd="sng">
              <a:solidFill>
                <a:srgbClr val="86C149"/>
              </a:solidFill>
              <a:prstDash val="solid"/>
            </a:ln>
          </a:bottom>
          <a:insideH>
            <a:ln>
              <a:noFill/>
            </a:ln>
          </a:insideH>
          <a:insideV>
            <a:ln w="9525" cmpd="sng">
              <a:solidFill>
                <a:srgbClr val="86C149">
                  <a:lumMod val="40000"/>
                  <a:lumOff val="60000"/>
                </a:srgbClr>
              </a:solidFill>
              <a:prstDash val="solid"/>
            </a:ln>
          </a:insideV>
        </a:tcBdr>
        <a:fill>
          <a:solidFill>
            <a:srgbClr val="86C14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1965"/>
        <p:guide pos="377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2" Type="http://schemas.openxmlformats.org/officeDocument/2006/relationships/tags" Target="tags/tag873.xml"/><Relationship Id="rId51" Type="http://schemas.openxmlformats.org/officeDocument/2006/relationships/font" Target="fonts/font11.fntdata"/><Relationship Id="rId50" Type="http://schemas.openxmlformats.org/officeDocument/2006/relationships/font" Target="fonts/font10.fntdata"/><Relationship Id="rId5" Type="http://schemas.openxmlformats.org/officeDocument/2006/relationships/slide" Target="slides/slide3.xml"/><Relationship Id="rId49" Type="http://schemas.openxmlformats.org/officeDocument/2006/relationships/font" Target="fonts/font9.fntdata"/><Relationship Id="rId48" Type="http://schemas.openxmlformats.org/officeDocument/2006/relationships/font" Target="fonts/font8.fntdata"/><Relationship Id="rId47" Type="http://schemas.openxmlformats.org/officeDocument/2006/relationships/font" Target="fonts/font7.fntdata"/><Relationship Id="rId46" Type="http://schemas.openxmlformats.org/officeDocument/2006/relationships/font" Target="fonts/font6.fntdata"/><Relationship Id="rId45" Type="http://schemas.openxmlformats.org/officeDocument/2006/relationships/font" Target="fonts/font5.fntdata"/><Relationship Id="rId44" Type="http://schemas.openxmlformats.org/officeDocument/2006/relationships/font" Target="fonts/font4.fntdata"/><Relationship Id="rId43" Type="http://schemas.openxmlformats.org/officeDocument/2006/relationships/font" Target="fonts/font3.fntdata"/><Relationship Id="rId42" Type="http://schemas.openxmlformats.org/officeDocument/2006/relationships/font" Target="fonts/font2.fntdata"/><Relationship Id="rId41" Type="http://schemas.openxmlformats.org/officeDocument/2006/relationships/font" Target="fonts/font1.fntdata"/><Relationship Id="rId40" Type="http://schemas.openxmlformats.org/officeDocument/2006/relationships/commentAuthors" Target="commentAuthors.xml"/><Relationship Id="rId4" Type="http://schemas.openxmlformats.org/officeDocument/2006/relationships/slide" Target="slides/slide2.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notesMaster" Target="notesMasters/notesMaster1.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2"/>
            </a:gs>
            <a:gs pos="100000">
              <a:schemeClr val="bg2">
                <a:lumMod val="85000"/>
              </a:schemeClr>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66.xml"/><Relationship Id="rId5" Type="http://schemas.openxmlformats.org/officeDocument/2006/relationships/image" Target="../media/image2.png"/><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image" Target="../media/image1.jpeg"/><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22.png"/><Relationship Id="rId7" Type="http://schemas.openxmlformats.org/officeDocument/2006/relationships/tags" Target="../tags/tag262.xml"/><Relationship Id="rId6" Type="http://schemas.openxmlformats.org/officeDocument/2006/relationships/tags" Target="../tags/tag261.xml"/><Relationship Id="rId5" Type="http://schemas.openxmlformats.org/officeDocument/2006/relationships/tags" Target="../tags/tag260.xml"/><Relationship Id="rId4" Type="http://schemas.openxmlformats.org/officeDocument/2006/relationships/tags" Target="../tags/tag259.xml"/><Relationship Id="rId3" Type="http://schemas.openxmlformats.org/officeDocument/2006/relationships/tags" Target="../tags/tag258.xml"/><Relationship Id="rId2" Type="http://schemas.openxmlformats.org/officeDocument/2006/relationships/image" Target="../media/image2.png"/><Relationship Id="rId12" Type="http://schemas.openxmlformats.org/officeDocument/2006/relationships/slideLayout" Target="../slideLayouts/slideLayout2.xml"/><Relationship Id="rId11" Type="http://schemas.openxmlformats.org/officeDocument/2006/relationships/tags" Target="../tags/tag263.xml"/><Relationship Id="rId10" Type="http://schemas.openxmlformats.org/officeDocument/2006/relationships/image" Target="../media/image24.png"/><Relationship Id="rId1" Type="http://schemas.openxmlformats.org/officeDocument/2006/relationships/tags" Target="../tags/tag257.xml"/></Relationships>
</file>

<file path=ppt/slides/_rels/slide11.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png"/><Relationship Id="rId7" Type="http://schemas.openxmlformats.org/officeDocument/2006/relationships/tags" Target="../tags/tag269.xml"/><Relationship Id="rId6" Type="http://schemas.openxmlformats.org/officeDocument/2006/relationships/tags" Target="../tags/tag268.xml"/><Relationship Id="rId5" Type="http://schemas.openxmlformats.org/officeDocument/2006/relationships/tags" Target="../tags/tag267.xml"/><Relationship Id="rId4" Type="http://schemas.openxmlformats.org/officeDocument/2006/relationships/tags" Target="../tags/tag266.xml"/><Relationship Id="rId3" Type="http://schemas.openxmlformats.org/officeDocument/2006/relationships/tags" Target="../tags/tag265.xml"/><Relationship Id="rId2" Type="http://schemas.openxmlformats.org/officeDocument/2006/relationships/image" Target="../media/image2.png"/><Relationship Id="rId12" Type="http://schemas.openxmlformats.org/officeDocument/2006/relationships/slideLayout" Target="../slideLayouts/slideLayout2.xml"/><Relationship Id="rId11" Type="http://schemas.openxmlformats.org/officeDocument/2006/relationships/tags" Target="../tags/tag270.xml"/><Relationship Id="rId10" Type="http://schemas.openxmlformats.org/officeDocument/2006/relationships/image" Target="../media/image27.png"/><Relationship Id="rId1" Type="http://schemas.openxmlformats.org/officeDocument/2006/relationships/tags" Target="../tags/tag264.xml"/></Relationships>
</file>

<file path=ppt/slides/_rels/slide12.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28.png"/><Relationship Id="rId7" Type="http://schemas.openxmlformats.org/officeDocument/2006/relationships/tags" Target="../tags/tag276.xml"/><Relationship Id="rId6" Type="http://schemas.openxmlformats.org/officeDocument/2006/relationships/tags" Target="../tags/tag275.xml"/><Relationship Id="rId5" Type="http://schemas.openxmlformats.org/officeDocument/2006/relationships/tags" Target="../tags/tag274.xml"/><Relationship Id="rId4" Type="http://schemas.openxmlformats.org/officeDocument/2006/relationships/tags" Target="../tags/tag273.xml"/><Relationship Id="rId3" Type="http://schemas.openxmlformats.org/officeDocument/2006/relationships/tags" Target="../tags/tag272.xml"/><Relationship Id="rId2" Type="http://schemas.openxmlformats.org/officeDocument/2006/relationships/image" Target="../media/image2.png"/><Relationship Id="rId12" Type="http://schemas.openxmlformats.org/officeDocument/2006/relationships/slideLayout" Target="../slideLayouts/slideLayout2.xml"/><Relationship Id="rId11" Type="http://schemas.openxmlformats.org/officeDocument/2006/relationships/tags" Target="../tags/tag277.xml"/><Relationship Id="rId10" Type="http://schemas.openxmlformats.org/officeDocument/2006/relationships/image" Target="../media/image30.png"/><Relationship Id="rId1" Type="http://schemas.openxmlformats.org/officeDocument/2006/relationships/tags" Target="../tags/tag271.xml"/></Relationships>
</file>

<file path=ppt/slides/_rels/slide13.xml.rels><?xml version="1.0" encoding="UTF-8" standalone="yes"?>
<Relationships xmlns="http://schemas.openxmlformats.org/package/2006/relationships"><Relationship Id="rId9" Type="http://schemas.openxmlformats.org/officeDocument/2006/relationships/image" Target="../media/image33.jpeg"/><Relationship Id="rId8" Type="http://schemas.openxmlformats.org/officeDocument/2006/relationships/tags" Target="../tags/tag282.xml"/><Relationship Id="rId7" Type="http://schemas.openxmlformats.org/officeDocument/2006/relationships/tags" Target="../tags/tag281.xml"/><Relationship Id="rId6" Type="http://schemas.openxmlformats.org/officeDocument/2006/relationships/image" Target="../media/image32.jpeg"/><Relationship Id="rId5" Type="http://schemas.openxmlformats.org/officeDocument/2006/relationships/tags" Target="../tags/tag280.xml"/><Relationship Id="rId4" Type="http://schemas.openxmlformats.org/officeDocument/2006/relationships/image" Target="../media/image31.jpeg"/><Relationship Id="rId3" Type="http://schemas.openxmlformats.org/officeDocument/2006/relationships/tags" Target="../tags/tag279.xml"/><Relationship Id="rId26" Type="http://schemas.openxmlformats.org/officeDocument/2006/relationships/slideLayout" Target="../slideLayouts/slideLayout2.xml"/><Relationship Id="rId25" Type="http://schemas.openxmlformats.org/officeDocument/2006/relationships/tags" Target="../tags/tag295.xml"/><Relationship Id="rId24" Type="http://schemas.openxmlformats.org/officeDocument/2006/relationships/image" Target="../media/image36.jpeg"/><Relationship Id="rId23" Type="http://schemas.openxmlformats.org/officeDocument/2006/relationships/tags" Target="../tags/tag294.xml"/><Relationship Id="rId22" Type="http://schemas.openxmlformats.org/officeDocument/2006/relationships/tags" Target="../tags/tag293.xml"/><Relationship Id="rId21" Type="http://schemas.openxmlformats.org/officeDocument/2006/relationships/tags" Target="../tags/tag292.xml"/><Relationship Id="rId20" Type="http://schemas.openxmlformats.org/officeDocument/2006/relationships/tags" Target="../tags/tag291.xml"/><Relationship Id="rId2" Type="http://schemas.openxmlformats.org/officeDocument/2006/relationships/image" Target="../media/image2.png"/><Relationship Id="rId19" Type="http://schemas.openxmlformats.org/officeDocument/2006/relationships/tags" Target="../tags/tag290.xml"/><Relationship Id="rId18" Type="http://schemas.openxmlformats.org/officeDocument/2006/relationships/tags" Target="../tags/tag289.xml"/><Relationship Id="rId17" Type="http://schemas.openxmlformats.org/officeDocument/2006/relationships/tags" Target="../tags/tag288.xml"/><Relationship Id="rId16" Type="http://schemas.openxmlformats.org/officeDocument/2006/relationships/tags" Target="../tags/tag287.xml"/><Relationship Id="rId15" Type="http://schemas.openxmlformats.org/officeDocument/2006/relationships/image" Target="../media/image35.jpeg"/><Relationship Id="rId14" Type="http://schemas.openxmlformats.org/officeDocument/2006/relationships/tags" Target="../tags/tag286.xml"/><Relationship Id="rId13" Type="http://schemas.openxmlformats.org/officeDocument/2006/relationships/tags" Target="../tags/tag285.xml"/><Relationship Id="rId12" Type="http://schemas.openxmlformats.org/officeDocument/2006/relationships/image" Target="../media/image34.jpeg"/><Relationship Id="rId11" Type="http://schemas.openxmlformats.org/officeDocument/2006/relationships/tags" Target="../tags/tag284.xml"/><Relationship Id="rId10" Type="http://schemas.openxmlformats.org/officeDocument/2006/relationships/tags" Target="../tags/tag283.xml"/><Relationship Id="rId1" Type="http://schemas.openxmlformats.org/officeDocument/2006/relationships/tags" Target="../tags/tag278.xml"/></Relationships>
</file>

<file path=ppt/slides/_rels/slide14.xml.rels><?xml version="1.0" encoding="UTF-8" standalone="yes"?>
<Relationships xmlns="http://schemas.openxmlformats.org/package/2006/relationships"><Relationship Id="rId9" Type="http://schemas.openxmlformats.org/officeDocument/2006/relationships/tags" Target="../tags/tag302.xml"/><Relationship Id="rId8" Type="http://schemas.openxmlformats.org/officeDocument/2006/relationships/tags" Target="../tags/tag301.xml"/><Relationship Id="rId7" Type="http://schemas.openxmlformats.org/officeDocument/2006/relationships/tags" Target="../tags/tag300.xml"/><Relationship Id="rId6" Type="http://schemas.openxmlformats.org/officeDocument/2006/relationships/tags" Target="../tags/tag299.xml"/><Relationship Id="rId5" Type="http://schemas.openxmlformats.org/officeDocument/2006/relationships/tags" Target="../tags/tag298.xml"/><Relationship Id="rId4" Type="http://schemas.openxmlformats.org/officeDocument/2006/relationships/tags" Target="../tags/tag297.xml"/><Relationship Id="rId3" Type="http://schemas.openxmlformats.org/officeDocument/2006/relationships/image" Target="../media/image2.png"/><Relationship Id="rId2" Type="http://schemas.openxmlformats.org/officeDocument/2006/relationships/tags" Target="../tags/tag296.xml"/><Relationship Id="rId12" Type="http://schemas.openxmlformats.org/officeDocument/2006/relationships/slideLayout" Target="../slideLayouts/slideLayout2.xml"/><Relationship Id="rId11" Type="http://schemas.openxmlformats.org/officeDocument/2006/relationships/tags" Target="../tags/tag304.xml"/><Relationship Id="rId10" Type="http://schemas.openxmlformats.org/officeDocument/2006/relationships/tags" Target="../tags/tag303.xml"/><Relationship Id="rId1" Type="http://schemas.openxmlformats.org/officeDocument/2006/relationships/image" Target="../media/image37.png"/></Relationships>
</file>

<file path=ppt/slides/_rels/slide15.xml.rels><?xml version="1.0" encoding="UTF-8" standalone="yes"?>
<Relationships xmlns="http://schemas.openxmlformats.org/package/2006/relationships"><Relationship Id="rId9" Type="http://schemas.openxmlformats.org/officeDocument/2006/relationships/tags" Target="../tags/tag311.xml"/><Relationship Id="rId8" Type="http://schemas.openxmlformats.org/officeDocument/2006/relationships/tags" Target="../tags/tag310.xml"/><Relationship Id="rId7" Type="http://schemas.openxmlformats.org/officeDocument/2006/relationships/tags" Target="../tags/tag309.xml"/><Relationship Id="rId6" Type="http://schemas.openxmlformats.org/officeDocument/2006/relationships/tags" Target="../tags/tag308.xml"/><Relationship Id="rId5" Type="http://schemas.openxmlformats.org/officeDocument/2006/relationships/tags" Target="../tags/tag307.xml"/><Relationship Id="rId4" Type="http://schemas.openxmlformats.org/officeDocument/2006/relationships/image" Target="../media/image38.jpeg"/><Relationship Id="rId32" Type="http://schemas.openxmlformats.org/officeDocument/2006/relationships/slideLayout" Target="../slideLayouts/slideLayout2.xml"/><Relationship Id="rId31" Type="http://schemas.openxmlformats.org/officeDocument/2006/relationships/tags" Target="../tags/tag333.xml"/><Relationship Id="rId30" Type="http://schemas.openxmlformats.org/officeDocument/2006/relationships/tags" Target="../tags/tag332.xml"/><Relationship Id="rId3" Type="http://schemas.openxmlformats.org/officeDocument/2006/relationships/tags" Target="../tags/tag306.xml"/><Relationship Id="rId29" Type="http://schemas.openxmlformats.org/officeDocument/2006/relationships/tags" Target="../tags/tag331.xml"/><Relationship Id="rId28" Type="http://schemas.openxmlformats.org/officeDocument/2006/relationships/tags" Target="../tags/tag330.xml"/><Relationship Id="rId27" Type="http://schemas.openxmlformats.org/officeDocument/2006/relationships/tags" Target="../tags/tag329.xml"/><Relationship Id="rId26" Type="http://schemas.openxmlformats.org/officeDocument/2006/relationships/tags" Target="../tags/tag328.xml"/><Relationship Id="rId25" Type="http://schemas.openxmlformats.org/officeDocument/2006/relationships/tags" Target="../tags/tag327.xml"/><Relationship Id="rId24" Type="http://schemas.openxmlformats.org/officeDocument/2006/relationships/tags" Target="../tags/tag326.xml"/><Relationship Id="rId23" Type="http://schemas.openxmlformats.org/officeDocument/2006/relationships/tags" Target="../tags/tag325.xml"/><Relationship Id="rId22" Type="http://schemas.openxmlformats.org/officeDocument/2006/relationships/tags" Target="../tags/tag324.xml"/><Relationship Id="rId21" Type="http://schemas.openxmlformats.org/officeDocument/2006/relationships/tags" Target="../tags/tag323.xml"/><Relationship Id="rId20" Type="http://schemas.openxmlformats.org/officeDocument/2006/relationships/tags" Target="../tags/tag322.xml"/><Relationship Id="rId2" Type="http://schemas.openxmlformats.org/officeDocument/2006/relationships/image" Target="../media/image2.png"/><Relationship Id="rId19" Type="http://schemas.openxmlformats.org/officeDocument/2006/relationships/tags" Target="../tags/tag321.xml"/><Relationship Id="rId18" Type="http://schemas.openxmlformats.org/officeDocument/2006/relationships/tags" Target="../tags/tag320.xml"/><Relationship Id="rId17" Type="http://schemas.openxmlformats.org/officeDocument/2006/relationships/tags" Target="../tags/tag319.xml"/><Relationship Id="rId16" Type="http://schemas.openxmlformats.org/officeDocument/2006/relationships/tags" Target="../tags/tag318.xml"/><Relationship Id="rId15" Type="http://schemas.openxmlformats.org/officeDocument/2006/relationships/tags" Target="../tags/tag317.xml"/><Relationship Id="rId14" Type="http://schemas.openxmlformats.org/officeDocument/2006/relationships/tags" Target="../tags/tag316.xml"/><Relationship Id="rId13" Type="http://schemas.openxmlformats.org/officeDocument/2006/relationships/tags" Target="../tags/tag315.xml"/><Relationship Id="rId12" Type="http://schemas.openxmlformats.org/officeDocument/2006/relationships/tags" Target="../tags/tag314.xml"/><Relationship Id="rId11" Type="http://schemas.openxmlformats.org/officeDocument/2006/relationships/tags" Target="../tags/tag313.xml"/><Relationship Id="rId10" Type="http://schemas.openxmlformats.org/officeDocument/2006/relationships/tags" Target="../tags/tag312.xml"/><Relationship Id="rId1" Type="http://schemas.openxmlformats.org/officeDocument/2006/relationships/tags" Target="../tags/tag305.xml"/></Relationships>
</file>

<file path=ppt/slides/_rels/slide16.xml.rels><?xml version="1.0" encoding="UTF-8" standalone="yes"?>
<Relationships xmlns="http://schemas.openxmlformats.org/package/2006/relationships"><Relationship Id="rId9" Type="http://schemas.openxmlformats.org/officeDocument/2006/relationships/tags" Target="../tags/tag340.xml"/><Relationship Id="rId8" Type="http://schemas.openxmlformats.org/officeDocument/2006/relationships/tags" Target="../tags/tag339.xml"/><Relationship Id="rId7" Type="http://schemas.openxmlformats.org/officeDocument/2006/relationships/tags" Target="../tags/tag338.xml"/><Relationship Id="rId6" Type="http://schemas.openxmlformats.org/officeDocument/2006/relationships/tags" Target="../tags/tag337.xml"/><Relationship Id="rId5" Type="http://schemas.openxmlformats.org/officeDocument/2006/relationships/tags" Target="../tags/tag336.xml"/><Relationship Id="rId4" Type="http://schemas.openxmlformats.org/officeDocument/2006/relationships/tags" Target="../tags/tag335.xml"/><Relationship Id="rId3" Type="http://schemas.openxmlformats.org/officeDocument/2006/relationships/image" Target="../media/image2.png"/><Relationship Id="rId2" Type="http://schemas.openxmlformats.org/officeDocument/2006/relationships/tags" Target="../tags/tag334.xml"/><Relationship Id="rId18" Type="http://schemas.openxmlformats.org/officeDocument/2006/relationships/slideLayout" Target="../slideLayouts/slideLayout2.xml"/><Relationship Id="rId17" Type="http://schemas.openxmlformats.org/officeDocument/2006/relationships/tags" Target="../tags/tag347.xml"/><Relationship Id="rId16" Type="http://schemas.openxmlformats.org/officeDocument/2006/relationships/tags" Target="../tags/tag346.xml"/><Relationship Id="rId15" Type="http://schemas.openxmlformats.org/officeDocument/2006/relationships/tags" Target="../tags/tag345.xml"/><Relationship Id="rId14" Type="http://schemas.openxmlformats.org/officeDocument/2006/relationships/image" Target="../media/image40.jpeg"/><Relationship Id="rId13" Type="http://schemas.openxmlformats.org/officeDocument/2006/relationships/tags" Target="../tags/tag344.xml"/><Relationship Id="rId12" Type="http://schemas.openxmlformats.org/officeDocument/2006/relationships/tags" Target="../tags/tag343.xml"/><Relationship Id="rId11" Type="http://schemas.openxmlformats.org/officeDocument/2006/relationships/tags" Target="../tags/tag342.xml"/><Relationship Id="rId10" Type="http://schemas.openxmlformats.org/officeDocument/2006/relationships/tags" Target="../tags/tag341.xml"/><Relationship Id="rId1" Type="http://schemas.openxmlformats.org/officeDocument/2006/relationships/image" Target="../media/image39.jpeg"/></Relationships>
</file>

<file path=ppt/slides/_rels/slide17.xml.rels><?xml version="1.0" encoding="UTF-8" standalone="yes"?>
<Relationships xmlns="http://schemas.openxmlformats.org/package/2006/relationships"><Relationship Id="rId9" Type="http://schemas.openxmlformats.org/officeDocument/2006/relationships/tags" Target="../tags/tag354.xml"/><Relationship Id="rId8" Type="http://schemas.openxmlformats.org/officeDocument/2006/relationships/tags" Target="../tags/tag353.xml"/><Relationship Id="rId7" Type="http://schemas.openxmlformats.org/officeDocument/2006/relationships/tags" Target="../tags/tag352.xml"/><Relationship Id="rId6" Type="http://schemas.openxmlformats.org/officeDocument/2006/relationships/tags" Target="../tags/tag351.xml"/><Relationship Id="rId5" Type="http://schemas.openxmlformats.org/officeDocument/2006/relationships/tags" Target="../tags/tag350.xml"/><Relationship Id="rId4" Type="http://schemas.openxmlformats.org/officeDocument/2006/relationships/tags" Target="../tags/tag349.xml"/><Relationship Id="rId3" Type="http://schemas.openxmlformats.org/officeDocument/2006/relationships/image" Target="../media/image2.png"/><Relationship Id="rId2" Type="http://schemas.openxmlformats.org/officeDocument/2006/relationships/tags" Target="../tags/tag348.xml"/><Relationship Id="rId19" Type="http://schemas.openxmlformats.org/officeDocument/2006/relationships/slideLayout" Target="../slideLayouts/slideLayout2.xml"/><Relationship Id="rId18" Type="http://schemas.openxmlformats.org/officeDocument/2006/relationships/tags" Target="../tags/tag362.xml"/><Relationship Id="rId17" Type="http://schemas.openxmlformats.org/officeDocument/2006/relationships/image" Target="../media/image42.png"/><Relationship Id="rId16" Type="http://schemas.openxmlformats.org/officeDocument/2006/relationships/tags" Target="../tags/tag361.xml"/><Relationship Id="rId15" Type="http://schemas.openxmlformats.org/officeDocument/2006/relationships/tags" Target="../tags/tag360.xml"/><Relationship Id="rId14" Type="http://schemas.openxmlformats.org/officeDocument/2006/relationships/tags" Target="../tags/tag359.xml"/><Relationship Id="rId13" Type="http://schemas.openxmlformats.org/officeDocument/2006/relationships/tags" Target="../tags/tag358.xml"/><Relationship Id="rId12" Type="http://schemas.openxmlformats.org/officeDocument/2006/relationships/tags" Target="../tags/tag357.xml"/><Relationship Id="rId11" Type="http://schemas.openxmlformats.org/officeDocument/2006/relationships/tags" Target="../tags/tag356.xml"/><Relationship Id="rId10" Type="http://schemas.openxmlformats.org/officeDocument/2006/relationships/tags" Target="../tags/tag355.xml"/><Relationship Id="rId1" Type="http://schemas.openxmlformats.org/officeDocument/2006/relationships/image" Target="../media/image41.jpeg"/></Relationships>
</file>

<file path=ppt/slides/_rels/slide18.xml.rels><?xml version="1.0" encoding="UTF-8" standalone="yes"?>
<Relationships xmlns="http://schemas.openxmlformats.org/package/2006/relationships"><Relationship Id="rId9" Type="http://schemas.openxmlformats.org/officeDocument/2006/relationships/tags" Target="../tags/tag368.xml"/><Relationship Id="rId8" Type="http://schemas.openxmlformats.org/officeDocument/2006/relationships/tags" Target="../tags/tag367.xml"/><Relationship Id="rId7" Type="http://schemas.openxmlformats.org/officeDocument/2006/relationships/tags" Target="../tags/tag366.xml"/><Relationship Id="rId6" Type="http://schemas.openxmlformats.org/officeDocument/2006/relationships/tags" Target="../tags/tag365.xml"/><Relationship Id="rId5" Type="http://schemas.openxmlformats.org/officeDocument/2006/relationships/image" Target="../media/image44.png"/><Relationship Id="rId4" Type="http://schemas.openxmlformats.org/officeDocument/2006/relationships/tags" Target="../tags/tag364.xml"/><Relationship Id="rId3" Type="http://schemas.openxmlformats.org/officeDocument/2006/relationships/image" Target="../media/image2.png"/><Relationship Id="rId21" Type="http://schemas.openxmlformats.org/officeDocument/2006/relationships/slideLayout" Target="../slideLayouts/slideLayout2.xml"/><Relationship Id="rId20" Type="http://schemas.openxmlformats.org/officeDocument/2006/relationships/tags" Target="../tags/tag378.xml"/><Relationship Id="rId2" Type="http://schemas.openxmlformats.org/officeDocument/2006/relationships/tags" Target="../tags/tag363.xml"/><Relationship Id="rId19" Type="http://schemas.openxmlformats.org/officeDocument/2006/relationships/tags" Target="../tags/tag377.xml"/><Relationship Id="rId18" Type="http://schemas.openxmlformats.org/officeDocument/2006/relationships/tags" Target="../tags/tag376.xml"/><Relationship Id="rId17" Type="http://schemas.openxmlformats.org/officeDocument/2006/relationships/tags" Target="../tags/tag375.xml"/><Relationship Id="rId16" Type="http://schemas.openxmlformats.org/officeDocument/2006/relationships/tags" Target="../tags/tag374.xml"/><Relationship Id="rId15" Type="http://schemas.openxmlformats.org/officeDocument/2006/relationships/tags" Target="../tags/tag373.xml"/><Relationship Id="rId14" Type="http://schemas.openxmlformats.org/officeDocument/2006/relationships/image" Target="../media/image45.jpeg"/><Relationship Id="rId13" Type="http://schemas.openxmlformats.org/officeDocument/2006/relationships/tags" Target="../tags/tag372.xml"/><Relationship Id="rId12" Type="http://schemas.openxmlformats.org/officeDocument/2006/relationships/tags" Target="../tags/tag371.xml"/><Relationship Id="rId11" Type="http://schemas.openxmlformats.org/officeDocument/2006/relationships/tags" Target="../tags/tag370.xml"/><Relationship Id="rId10" Type="http://schemas.openxmlformats.org/officeDocument/2006/relationships/tags" Target="../tags/tag369.xml"/><Relationship Id="rId1" Type="http://schemas.openxmlformats.org/officeDocument/2006/relationships/image" Target="../media/image43.jpeg"/></Relationships>
</file>

<file path=ppt/slides/_rels/slide19.xml.rels><?xml version="1.0" encoding="UTF-8" standalone="yes"?>
<Relationships xmlns="http://schemas.openxmlformats.org/package/2006/relationships"><Relationship Id="rId9" Type="http://schemas.openxmlformats.org/officeDocument/2006/relationships/tags" Target="../tags/tag384.xml"/><Relationship Id="rId8" Type="http://schemas.openxmlformats.org/officeDocument/2006/relationships/tags" Target="../tags/tag383.xml"/><Relationship Id="rId7" Type="http://schemas.openxmlformats.org/officeDocument/2006/relationships/image" Target="../media/image47.jpeg"/><Relationship Id="rId6" Type="http://schemas.openxmlformats.org/officeDocument/2006/relationships/tags" Target="../tags/tag382.xml"/><Relationship Id="rId5" Type="http://schemas.openxmlformats.org/officeDocument/2006/relationships/tags" Target="../tags/tag381.xml"/><Relationship Id="rId4" Type="http://schemas.openxmlformats.org/officeDocument/2006/relationships/tags" Target="../tags/tag380.xml"/><Relationship Id="rId3" Type="http://schemas.openxmlformats.org/officeDocument/2006/relationships/image" Target="../media/image2.png"/><Relationship Id="rId21" Type="http://schemas.openxmlformats.org/officeDocument/2006/relationships/slideLayout" Target="../slideLayouts/slideLayout2.xml"/><Relationship Id="rId20" Type="http://schemas.openxmlformats.org/officeDocument/2006/relationships/tags" Target="../tags/tag394.xml"/><Relationship Id="rId2" Type="http://schemas.openxmlformats.org/officeDocument/2006/relationships/tags" Target="../tags/tag379.xml"/><Relationship Id="rId19" Type="http://schemas.openxmlformats.org/officeDocument/2006/relationships/tags" Target="../tags/tag393.xml"/><Relationship Id="rId18" Type="http://schemas.openxmlformats.org/officeDocument/2006/relationships/image" Target="../media/image48.jpeg"/><Relationship Id="rId17" Type="http://schemas.openxmlformats.org/officeDocument/2006/relationships/tags" Target="../tags/tag392.xml"/><Relationship Id="rId16" Type="http://schemas.openxmlformats.org/officeDocument/2006/relationships/tags" Target="../tags/tag391.xml"/><Relationship Id="rId15" Type="http://schemas.openxmlformats.org/officeDocument/2006/relationships/tags" Target="../tags/tag390.xml"/><Relationship Id="rId14" Type="http://schemas.openxmlformats.org/officeDocument/2006/relationships/tags" Target="../tags/tag389.xml"/><Relationship Id="rId13" Type="http://schemas.openxmlformats.org/officeDocument/2006/relationships/tags" Target="../tags/tag388.xml"/><Relationship Id="rId12" Type="http://schemas.openxmlformats.org/officeDocument/2006/relationships/tags" Target="../tags/tag387.xml"/><Relationship Id="rId11" Type="http://schemas.openxmlformats.org/officeDocument/2006/relationships/tags" Target="../tags/tag386.xml"/><Relationship Id="rId10" Type="http://schemas.openxmlformats.org/officeDocument/2006/relationships/tags" Target="../tags/tag385.xml"/><Relationship Id="rId1" Type="http://schemas.openxmlformats.org/officeDocument/2006/relationships/image" Target="../media/image46.jpe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image" Target="../media/image2.png"/><Relationship Id="rId2" Type="http://schemas.openxmlformats.org/officeDocument/2006/relationships/tags" Target="../tags/tag68.xml"/><Relationship Id="rId1" Type="http://schemas.openxmlformats.org/officeDocument/2006/relationships/tags" Target="../tags/tag67.xml"/></Relationships>
</file>

<file path=ppt/slides/_rels/slide20.xml.rels><?xml version="1.0" encoding="UTF-8" standalone="yes"?>
<Relationships xmlns="http://schemas.openxmlformats.org/package/2006/relationships"><Relationship Id="rId9" Type="http://schemas.openxmlformats.org/officeDocument/2006/relationships/tags" Target="../tags/tag401.xml"/><Relationship Id="rId8" Type="http://schemas.openxmlformats.org/officeDocument/2006/relationships/tags" Target="../tags/tag400.xml"/><Relationship Id="rId7" Type="http://schemas.openxmlformats.org/officeDocument/2006/relationships/tags" Target="../tags/tag399.xml"/><Relationship Id="rId6" Type="http://schemas.openxmlformats.org/officeDocument/2006/relationships/tags" Target="../tags/tag398.xml"/><Relationship Id="rId5" Type="http://schemas.openxmlformats.org/officeDocument/2006/relationships/tags" Target="../tags/tag397.xml"/><Relationship Id="rId4" Type="http://schemas.openxmlformats.org/officeDocument/2006/relationships/tags" Target="../tags/tag396.xml"/><Relationship Id="rId3" Type="http://schemas.openxmlformats.org/officeDocument/2006/relationships/image" Target="../media/image2.png"/><Relationship Id="rId2" Type="http://schemas.openxmlformats.org/officeDocument/2006/relationships/tags" Target="../tags/tag395.xml"/><Relationship Id="rId19" Type="http://schemas.openxmlformats.org/officeDocument/2006/relationships/slideLayout" Target="../slideLayouts/slideLayout2.xml"/><Relationship Id="rId18" Type="http://schemas.openxmlformats.org/officeDocument/2006/relationships/tags" Target="../tags/tag409.xml"/><Relationship Id="rId17" Type="http://schemas.openxmlformats.org/officeDocument/2006/relationships/tags" Target="../tags/tag408.xml"/><Relationship Id="rId16" Type="http://schemas.openxmlformats.org/officeDocument/2006/relationships/tags" Target="../tags/tag407.xml"/><Relationship Id="rId15" Type="http://schemas.openxmlformats.org/officeDocument/2006/relationships/image" Target="../media/image50.png"/><Relationship Id="rId14" Type="http://schemas.openxmlformats.org/officeDocument/2006/relationships/tags" Target="../tags/tag406.xml"/><Relationship Id="rId13" Type="http://schemas.openxmlformats.org/officeDocument/2006/relationships/tags" Target="../tags/tag405.xml"/><Relationship Id="rId12" Type="http://schemas.openxmlformats.org/officeDocument/2006/relationships/tags" Target="../tags/tag404.xml"/><Relationship Id="rId11" Type="http://schemas.openxmlformats.org/officeDocument/2006/relationships/tags" Target="../tags/tag403.xml"/><Relationship Id="rId10" Type="http://schemas.openxmlformats.org/officeDocument/2006/relationships/tags" Target="../tags/tag402.xml"/><Relationship Id="rId1" Type="http://schemas.openxmlformats.org/officeDocument/2006/relationships/image" Target="../media/image49.jpeg"/></Relationships>
</file>

<file path=ppt/slides/_rels/slide21.xml.rels><?xml version="1.0" encoding="UTF-8" standalone="yes"?>
<Relationships xmlns="http://schemas.openxmlformats.org/package/2006/relationships"><Relationship Id="rId9" Type="http://schemas.openxmlformats.org/officeDocument/2006/relationships/tags" Target="../tags/tag416.xml"/><Relationship Id="rId8" Type="http://schemas.openxmlformats.org/officeDocument/2006/relationships/tags" Target="../tags/tag415.xml"/><Relationship Id="rId7" Type="http://schemas.openxmlformats.org/officeDocument/2006/relationships/tags" Target="../tags/tag414.xml"/><Relationship Id="rId6" Type="http://schemas.openxmlformats.org/officeDocument/2006/relationships/tags" Target="../tags/tag413.xml"/><Relationship Id="rId5" Type="http://schemas.openxmlformats.org/officeDocument/2006/relationships/tags" Target="../tags/tag412.xml"/><Relationship Id="rId4" Type="http://schemas.openxmlformats.org/officeDocument/2006/relationships/tags" Target="../tags/tag411.xml"/><Relationship Id="rId3" Type="http://schemas.openxmlformats.org/officeDocument/2006/relationships/image" Target="../media/image2.png"/><Relationship Id="rId2" Type="http://schemas.openxmlformats.org/officeDocument/2006/relationships/tags" Target="../tags/tag410.xml"/><Relationship Id="rId18" Type="http://schemas.openxmlformats.org/officeDocument/2006/relationships/slideLayout" Target="../slideLayouts/slideLayout2.xml"/><Relationship Id="rId17" Type="http://schemas.openxmlformats.org/officeDocument/2006/relationships/tags" Target="../tags/tag422.xml"/><Relationship Id="rId16" Type="http://schemas.openxmlformats.org/officeDocument/2006/relationships/image" Target="../media/image52.png"/><Relationship Id="rId15" Type="http://schemas.openxmlformats.org/officeDocument/2006/relationships/image" Target="../media/image51.png"/><Relationship Id="rId14" Type="http://schemas.openxmlformats.org/officeDocument/2006/relationships/tags" Target="../tags/tag421.xml"/><Relationship Id="rId13" Type="http://schemas.openxmlformats.org/officeDocument/2006/relationships/tags" Target="../tags/tag420.xml"/><Relationship Id="rId12" Type="http://schemas.openxmlformats.org/officeDocument/2006/relationships/tags" Target="../tags/tag419.xml"/><Relationship Id="rId11" Type="http://schemas.openxmlformats.org/officeDocument/2006/relationships/tags" Target="../tags/tag418.xml"/><Relationship Id="rId10" Type="http://schemas.openxmlformats.org/officeDocument/2006/relationships/tags" Target="../tags/tag417.xml"/><Relationship Id="rId1" Type="http://schemas.openxmlformats.org/officeDocument/2006/relationships/image" Target="../media/image46.jpeg"/></Relationships>
</file>

<file path=ppt/slides/_rels/slide22.xml.rels><?xml version="1.0" encoding="UTF-8" standalone="yes"?>
<Relationships xmlns="http://schemas.openxmlformats.org/package/2006/relationships"><Relationship Id="rId9" Type="http://schemas.openxmlformats.org/officeDocument/2006/relationships/tags" Target="../tags/tag430.xml"/><Relationship Id="rId8" Type="http://schemas.openxmlformats.org/officeDocument/2006/relationships/tags" Target="../tags/tag429.xml"/><Relationship Id="rId7" Type="http://schemas.openxmlformats.org/officeDocument/2006/relationships/tags" Target="../tags/tag428.xml"/><Relationship Id="rId6" Type="http://schemas.openxmlformats.org/officeDocument/2006/relationships/tags" Target="../tags/tag427.xml"/><Relationship Id="rId5" Type="http://schemas.openxmlformats.org/officeDocument/2006/relationships/tags" Target="../tags/tag426.xml"/><Relationship Id="rId4" Type="http://schemas.openxmlformats.org/officeDocument/2006/relationships/tags" Target="../tags/tag425.xml"/><Relationship Id="rId3" Type="http://schemas.openxmlformats.org/officeDocument/2006/relationships/tags" Target="../tags/tag424.xml"/><Relationship Id="rId2" Type="http://schemas.openxmlformats.org/officeDocument/2006/relationships/image" Target="../media/image2.png"/><Relationship Id="rId17" Type="http://schemas.openxmlformats.org/officeDocument/2006/relationships/slideLayout" Target="../slideLayouts/slideLayout2.xml"/><Relationship Id="rId16" Type="http://schemas.openxmlformats.org/officeDocument/2006/relationships/tags" Target="../tags/tag431.xml"/><Relationship Id="rId15" Type="http://schemas.openxmlformats.org/officeDocument/2006/relationships/image" Target="../media/image58.png"/><Relationship Id="rId14" Type="http://schemas.openxmlformats.org/officeDocument/2006/relationships/image" Target="../media/image57.png"/><Relationship Id="rId13" Type="http://schemas.openxmlformats.org/officeDocument/2006/relationships/image" Target="../media/image56.png"/><Relationship Id="rId12" Type="http://schemas.openxmlformats.org/officeDocument/2006/relationships/image" Target="../media/image55.png"/><Relationship Id="rId11" Type="http://schemas.openxmlformats.org/officeDocument/2006/relationships/image" Target="../media/image54.png"/><Relationship Id="rId10" Type="http://schemas.openxmlformats.org/officeDocument/2006/relationships/image" Target="../media/image53.png"/><Relationship Id="rId1" Type="http://schemas.openxmlformats.org/officeDocument/2006/relationships/tags" Target="../tags/tag423.xml"/></Relationships>
</file>

<file path=ppt/slides/_rels/slide23.xml.rels><?xml version="1.0" encoding="UTF-8" standalone="yes"?>
<Relationships xmlns="http://schemas.openxmlformats.org/package/2006/relationships"><Relationship Id="rId9" Type="http://schemas.openxmlformats.org/officeDocument/2006/relationships/image" Target="../media/image59.GIF"/><Relationship Id="rId8" Type="http://schemas.openxmlformats.org/officeDocument/2006/relationships/tags" Target="../tags/tag438.xml"/><Relationship Id="rId7" Type="http://schemas.openxmlformats.org/officeDocument/2006/relationships/tags" Target="../tags/tag437.xml"/><Relationship Id="rId6" Type="http://schemas.openxmlformats.org/officeDocument/2006/relationships/tags" Target="../tags/tag436.xml"/><Relationship Id="rId5" Type="http://schemas.openxmlformats.org/officeDocument/2006/relationships/tags" Target="../tags/tag435.xml"/><Relationship Id="rId4" Type="http://schemas.openxmlformats.org/officeDocument/2006/relationships/tags" Target="../tags/tag434.xml"/><Relationship Id="rId3" Type="http://schemas.openxmlformats.org/officeDocument/2006/relationships/tags" Target="../tags/tag433.xml"/><Relationship Id="rId2" Type="http://schemas.openxmlformats.org/officeDocument/2006/relationships/image" Target="../media/image2.png"/><Relationship Id="rId13" Type="http://schemas.openxmlformats.org/officeDocument/2006/relationships/slideLayout" Target="../slideLayouts/slideLayout2.xml"/><Relationship Id="rId12" Type="http://schemas.openxmlformats.org/officeDocument/2006/relationships/tags" Target="../tags/tag440.xml"/><Relationship Id="rId11" Type="http://schemas.openxmlformats.org/officeDocument/2006/relationships/tags" Target="../tags/tag439.xml"/><Relationship Id="rId10" Type="http://schemas.openxmlformats.org/officeDocument/2006/relationships/image" Target="../media/image60.png"/><Relationship Id="rId1" Type="http://schemas.openxmlformats.org/officeDocument/2006/relationships/tags" Target="../tags/tag432.xml"/></Relationships>
</file>

<file path=ppt/slides/_rels/slide24.xml.rels><?xml version="1.0" encoding="UTF-8" standalone="yes"?>
<Relationships xmlns="http://schemas.openxmlformats.org/package/2006/relationships"><Relationship Id="rId9" Type="http://schemas.openxmlformats.org/officeDocument/2006/relationships/image" Target="../media/image59.GIF"/><Relationship Id="rId8" Type="http://schemas.openxmlformats.org/officeDocument/2006/relationships/tags" Target="../tags/tag447.xml"/><Relationship Id="rId7" Type="http://schemas.openxmlformats.org/officeDocument/2006/relationships/tags" Target="../tags/tag446.xml"/><Relationship Id="rId6" Type="http://schemas.openxmlformats.org/officeDocument/2006/relationships/tags" Target="../tags/tag445.xml"/><Relationship Id="rId5" Type="http://schemas.openxmlformats.org/officeDocument/2006/relationships/tags" Target="../tags/tag444.xml"/><Relationship Id="rId4" Type="http://schemas.openxmlformats.org/officeDocument/2006/relationships/tags" Target="../tags/tag443.xml"/><Relationship Id="rId3" Type="http://schemas.openxmlformats.org/officeDocument/2006/relationships/tags" Target="../tags/tag442.xml"/><Relationship Id="rId2" Type="http://schemas.openxmlformats.org/officeDocument/2006/relationships/image" Target="../media/image2.png"/><Relationship Id="rId16" Type="http://schemas.openxmlformats.org/officeDocument/2006/relationships/slideLayout" Target="../slideLayouts/slideLayout2.xml"/><Relationship Id="rId15" Type="http://schemas.openxmlformats.org/officeDocument/2006/relationships/tags" Target="../tags/tag448.xml"/><Relationship Id="rId14" Type="http://schemas.openxmlformats.org/officeDocument/2006/relationships/image" Target="../media/image65.png"/><Relationship Id="rId13" Type="http://schemas.openxmlformats.org/officeDocument/2006/relationships/image" Target="../media/image64.png"/><Relationship Id="rId12" Type="http://schemas.openxmlformats.org/officeDocument/2006/relationships/image" Target="../media/image63.png"/><Relationship Id="rId11" Type="http://schemas.openxmlformats.org/officeDocument/2006/relationships/image" Target="../media/image62.png"/><Relationship Id="rId10" Type="http://schemas.openxmlformats.org/officeDocument/2006/relationships/image" Target="../media/image61.png"/><Relationship Id="rId1" Type="http://schemas.openxmlformats.org/officeDocument/2006/relationships/tags" Target="../tags/tag441.xml"/></Relationships>
</file>

<file path=ppt/slides/_rels/slide25.xml.rels><?xml version="1.0" encoding="UTF-8" standalone="yes"?>
<Relationships xmlns="http://schemas.openxmlformats.org/package/2006/relationships"><Relationship Id="rId9" Type="http://schemas.openxmlformats.org/officeDocument/2006/relationships/image" Target="../media/image66.png"/><Relationship Id="rId8" Type="http://schemas.openxmlformats.org/officeDocument/2006/relationships/tags" Target="../tags/tag455.xml"/><Relationship Id="rId7" Type="http://schemas.openxmlformats.org/officeDocument/2006/relationships/tags" Target="../tags/tag454.xml"/><Relationship Id="rId6" Type="http://schemas.openxmlformats.org/officeDocument/2006/relationships/tags" Target="../tags/tag453.xml"/><Relationship Id="rId5" Type="http://schemas.openxmlformats.org/officeDocument/2006/relationships/tags" Target="../tags/tag452.xml"/><Relationship Id="rId4" Type="http://schemas.openxmlformats.org/officeDocument/2006/relationships/tags" Target="../tags/tag451.xml"/><Relationship Id="rId3" Type="http://schemas.openxmlformats.org/officeDocument/2006/relationships/tags" Target="../tags/tag450.xml"/><Relationship Id="rId2" Type="http://schemas.openxmlformats.org/officeDocument/2006/relationships/image" Target="../media/image2.png"/><Relationship Id="rId13" Type="http://schemas.openxmlformats.org/officeDocument/2006/relationships/slideLayout" Target="../slideLayouts/slideLayout2.xml"/><Relationship Id="rId12" Type="http://schemas.openxmlformats.org/officeDocument/2006/relationships/tags" Target="../tags/tag457.xml"/><Relationship Id="rId11" Type="http://schemas.openxmlformats.org/officeDocument/2006/relationships/tags" Target="../tags/tag456.xml"/><Relationship Id="rId10" Type="http://schemas.openxmlformats.org/officeDocument/2006/relationships/image" Target="../media/image67.jpeg"/><Relationship Id="rId1" Type="http://schemas.openxmlformats.org/officeDocument/2006/relationships/tags" Target="../tags/tag449.xml"/></Relationships>
</file>

<file path=ppt/slides/_rels/slide26.xml.rels><?xml version="1.0" encoding="UTF-8" standalone="yes"?>
<Relationships xmlns="http://schemas.openxmlformats.org/package/2006/relationships"><Relationship Id="rId9" Type="http://schemas.openxmlformats.org/officeDocument/2006/relationships/tags" Target="../tags/tag465.xml"/><Relationship Id="rId8" Type="http://schemas.openxmlformats.org/officeDocument/2006/relationships/tags" Target="../tags/tag464.xml"/><Relationship Id="rId7" Type="http://schemas.openxmlformats.org/officeDocument/2006/relationships/tags" Target="../tags/tag463.xml"/><Relationship Id="rId6" Type="http://schemas.openxmlformats.org/officeDocument/2006/relationships/tags" Target="../tags/tag462.xml"/><Relationship Id="rId5" Type="http://schemas.openxmlformats.org/officeDocument/2006/relationships/tags" Target="../tags/tag461.xml"/><Relationship Id="rId4" Type="http://schemas.openxmlformats.org/officeDocument/2006/relationships/tags" Target="../tags/tag460.xml"/><Relationship Id="rId3" Type="http://schemas.openxmlformats.org/officeDocument/2006/relationships/tags" Target="../tags/tag459.xml"/><Relationship Id="rId2" Type="http://schemas.openxmlformats.org/officeDocument/2006/relationships/image" Target="../media/image2.png"/><Relationship Id="rId19" Type="http://schemas.openxmlformats.org/officeDocument/2006/relationships/slideLayout" Target="../slideLayouts/slideLayout2.xml"/><Relationship Id="rId18" Type="http://schemas.openxmlformats.org/officeDocument/2006/relationships/tags" Target="../tags/tag472.xml"/><Relationship Id="rId17" Type="http://schemas.openxmlformats.org/officeDocument/2006/relationships/image" Target="../media/image69.png"/><Relationship Id="rId16" Type="http://schemas.openxmlformats.org/officeDocument/2006/relationships/tags" Target="../tags/tag471.xml"/><Relationship Id="rId15" Type="http://schemas.openxmlformats.org/officeDocument/2006/relationships/tags" Target="../tags/tag470.xml"/><Relationship Id="rId14" Type="http://schemas.openxmlformats.org/officeDocument/2006/relationships/tags" Target="../tags/tag469.xml"/><Relationship Id="rId13" Type="http://schemas.openxmlformats.org/officeDocument/2006/relationships/tags" Target="../tags/tag468.xml"/><Relationship Id="rId12" Type="http://schemas.openxmlformats.org/officeDocument/2006/relationships/tags" Target="../tags/tag467.xml"/><Relationship Id="rId11" Type="http://schemas.openxmlformats.org/officeDocument/2006/relationships/image" Target="../media/image68.png"/><Relationship Id="rId10" Type="http://schemas.openxmlformats.org/officeDocument/2006/relationships/tags" Target="../tags/tag466.xml"/><Relationship Id="rId1" Type="http://schemas.openxmlformats.org/officeDocument/2006/relationships/tags" Target="../tags/tag458.xml"/></Relationships>
</file>

<file path=ppt/slides/_rels/slide27.xml.rels><?xml version="1.0" encoding="UTF-8" standalone="yes"?>
<Relationships xmlns="http://schemas.openxmlformats.org/package/2006/relationships"><Relationship Id="rId9" Type="http://schemas.openxmlformats.org/officeDocument/2006/relationships/tags" Target="../tags/tag480.xml"/><Relationship Id="rId8" Type="http://schemas.openxmlformats.org/officeDocument/2006/relationships/tags" Target="../tags/tag479.xml"/><Relationship Id="rId7" Type="http://schemas.openxmlformats.org/officeDocument/2006/relationships/tags" Target="../tags/tag478.xml"/><Relationship Id="rId6" Type="http://schemas.openxmlformats.org/officeDocument/2006/relationships/tags" Target="../tags/tag477.xml"/><Relationship Id="rId5" Type="http://schemas.openxmlformats.org/officeDocument/2006/relationships/tags" Target="../tags/tag476.xml"/><Relationship Id="rId4" Type="http://schemas.openxmlformats.org/officeDocument/2006/relationships/tags" Target="../tags/tag475.xml"/><Relationship Id="rId3" Type="http://schemas.openxmlformats.org/officeDocument/2006/relationships/tags" Target="../tags/tag474.xml"/><Relationship Id="rId2" Type="http://schemas.openxmlformats.org/officeDocument/2006/relationships/image" Target="../media/image2.png"/><Relationship Id="rId19" Type="http://schemas.openxmlformats.org/officeDocument/2006/relationships/slideLayout" Target="../slideLayouts/slideLayout2.xml"/><Relationship Id="rId18" Type="http://schemas.openxmlformats.org/officeDocument/2006/relationships/tags" Target="../tags/tag484.xml"/><Relationship Id="rId17" Type="http://schemas.openxmlformats.org/officeDocument/2006/relationships/tags" Target="../tags/tag483.xml"/><Relationship Id="rId16" Type="http://schemas.openxmlformats.org/officeDocument/2006/relationships/tags" Target="../tags/tag482.xml"/><Relationship Id="rId15" Type="http://schemas.openxmlformats.org/officeDocument/2006/relationships/image" Target="../media/image74.png"/><Relationship Id="rId14" Type="http://schemas.openxmlformats.org/officeDocument/2006/relationships/image" Target="../media/image73.png"/><Relationship Id="rId13" Type="http://schemas.openxmlformats.org/officeDocument/2006/relationships/image" Target="../media/image72.png"/><Relationship Id="rId12" Type="http://schemas.openxmlformats.org/officeDocument/2006/relationships/image" Target="../media/image71.png"/><Relationship Id="rId11" Type="http://schemas.openxmlformats.org/officeDocument/2006/relationships/image" Target="../media/image70.jpeg"/><Relationship Id="rId10" Type="http://schemas.openxmlformats.org/officeDocument/2006/relationships/tags" Target="../tags/tag481.xml"/><Relationship Id="rId1" Type="http://schemas.openxmlformats.org/officeDocument/2006/relationships/tags" Target="../tags/tag473.xml"/></Relationships>
</file>

<file path=ppt/slides/_rels/slide28.xml.rels><?xml version="1.0" encoding="UTF-8" standalone="yes"?>
<Relationships xmlns="http://schemas.openxmlformats.org/package/2006/relationships"><Relationship Id="rId9" Type="http://schemas.openxmlformats.org/officeDocument/2006/relationships/tags" Target="../tags/tag492.xml"/><Relationship Id="rId8" Type="http://schemas.openxmlformats.org/officeDocument/2006/relationships/tags" Target="../tags/tag491.xml"/><Relationship Id="rId7" Type="http://schemas.openxmlformats.org/officeDocument/2006/relationships/tags" Target="../tags/tag490.xml"/><Relationship Id="rId6" Type="http://schemas.openxmlformats.org/officeDocument/2006/relationships/tags" Target="../tags/tag489.xml"/><Relationship Id="rId5" Type="http://schemas.openxmlformats.org/officeDocument/2006/relationships/tags" Target="../tags/tag488.xml"/><Relationship Id="rId4" Type="http://schemas.openxmlformats.org/officeDocument/2006/relationships/tags" Target="../tags/tag487.xml"/><Relationship Id="rId3" Type="http://schemas.openxmlformats.org/officeDocument/2006/relationships/tags" Target="../tags/tag486.xml"/><Relationship Id="rId2" Type="http://schemas.openxmlformats.org/officeDocument/2006/relationships/image" Target="../media/image2.png"/><Relationship Id="rId18" Type="http://schemas.openxmlformats.org/officeDocument/2006/relationships/slideLayout" Target="../slideLayouts/slideLayout2.xml"/><Relationship Id="rId17" Type="http://schemas.openxmlformats.org/officeDocument/2006/relationships/tags" Target="../tags/tag497.xml"/><Relationship Id="rId16" Type="http://schemas.openxmlformats.org/officeDocument/2006/relationships/image" Target="../media/image76.png"/><Relationship Id="rId15" Type="http://schemas.openxmlformats.org/officeDocument/2006/relationships/image" Target="../media/image75.png"/><Relationship Id="rId14" Type="http://schemas.openxmlformats.org/officeDocument/2006/relationships/image" Target="../media/image70.jpeg"/><Relationship Id="rId13" Type="http://schemas.openxmlformats.org/officeDocument/2006/relationships/tags" Target="../tags/tag496.xml"/><Relationship Id="rId12" Type="http://schemas.openxmlformats.org/officeDocument/2006/relationships/tags" Target="../tags/tag495.xml"/><Relationship Id="rId11" Type="http://schemas.openxmlformats.org/officeDocument/2006/relationships/tags" Target="../tags/tag494.xml"/><Relationship Id="rId10" Type="http://schemas.openxmlformats.org/officeDocument/2006/relationships/tags" Target="../tags/tag493.xml"/><Relationship Id="rId1" Type="http://schemas.openxmlformats.org/officeDocument/2006/relationships/tags" Target="../tags/tag485.xml"/></Relationships>
</file>

<file path=ppt/slides/_rels/slide29.xml.rels><?xml version="1.0" encoding="UTF-8" standalone="yes"?>
<Relationships xmlns="http://schemas.openxmlformats.org/package/2006/relationships"><Relationship Id="rId9" Type="http://schemas.openxmlformats.org/officeDocument/2006/relationships/tags" Target="../tags/tag505.xml"/><Relationship Id="rId8" Type="http://schemas.openxmlformats.org/officeDocument/2006/relationships/tags" Target="../tags/tag504.xml"/><Relationship Id="rId7" Type="http://schemas.openxmlformats.org/officeDocument/2006/relationships/tags" Target="../tags/tag503.xml"/><Relationship Id="rId6" Type="http://schemas.openxmlformats.org/officeDocument/2006/relationships/tags" Target="../tags/tag502.xml"/><Relationship Id="rId5" Type="http://schemas.openxmlformats.org/officeDocument/2006/relationships/tags" Target="../tags/tag501.xml"/><Relationship Id="rId4" Type="http://schemas.openxmlformats.org/officeDocument/2006/relationships/tags" Target="../tags/tag500.xml"/><Relationship Id="rId3" Type="http://schemas.openxmlformats.org/officeDocument/2006/relationships/tags" Target="../tags/tag499.xml"/><Relationship Id="rId2" Type="http://schemas.openxmlformats.org/officeDocument/2006/relationships/image" Target="../media/image2.png"/><Relationship Id="rId19" Type="http://schemas.openxmlformats.org/officeDocument/2006/relationships/slideLayout" Target="../slideLayouts/slideLayout2.xml"/><Relationship Id="rId18" Type="http://schemas.openxmlformats.org/officeDocument/2006/relationships/tags" Target="../tags/tag509.xml"/><Relationship Id="rId17" Type="http://schemas.openxmlformats.org/officeDocument/2006/relationships/tags" Target="../tags/tag508.xml"/><Relationship Id="rId16" Type="http://schemas.openxmlformats.org/officeDocument/2006/relationships/tags" Target="../tags/tag507.xml"/><Relationship Id="rId15" Type="http://schemas.openxmlformats.org/officeDocument/2006/relationships/image" Target="../media/image81.jpeg"/><Relationship Id="rId14" Type="http://schemas.openxmlformats.org/officeDocument/2006/relationships/image" Target="../media/image80.jpeg"/><Relationship Id="rId13" Type="http://schemas.openxmlformats.org/officeDocument/2006/relationships/image" Target="../media/image79.jpeg"/><Relationship Id="rId12" Type="http://schemas.openxmlformats.org/officeDocument/2006/relationships/image" Target="../media/image78.jpeg"/><Relationship Id="rId11" Type="http://schemas.openxmlformats.org/officeDocument/2006/relationships/image" Target="../media/image77.png"/><Relationship Id="rId10" Type="http://schemas.openxmlformats.org/officeDocument/2006/relationships/tags" Target="../tags/tag506.xml"/><Relationship Id="rId1" Type="http://schemas.openxmlformats.org/officeDocument/2006/relationships/tags" Target="../tags/tag498.xml"/></Relationships>
</file>

<file path=ppt/slides/_rels/slide3.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image" Target="../media/image3.png"/><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image" Target="../media/image2.png"/><Relationship Id="rId13" Type="http://schemas.openxmlformats.org/officeDocument/2006/relationships/slideLayout" Target="../slideLayouts/slideLayout2.xml"/><Relationship Id="rId12" Type="http://schemas.openxmlformats.org/officeDocument/2006/relationships/tags" Target="../tags/tag79.xml"/><Relationship Id="rId11" Type="http://schemas.openxmlformats.org/officeDocument/2006/relationships/image" Target="../media/image6.png"/><Relationship Id="rId10" Type="http://schemas.openxmlformats.org/officeDocument/2006/relationships/image" Target="../media/image5.png"/><Relationship Id="rId1" Type="http://schemas.openxmlformats.org/officeDocument/2006/relationships/tags" Target="../tags/tag73.xml"/></Relationships>
</file>

<file path=ppt/slides/_rels/slide30.xml.rels><?xml version="1.0" encoding="UTF-8" standalone="yes"?>
<Relationships xmlns="http://schemas.openxmlformats.org/package/2006/relationships"><Relationship Id="rId9" Type="http://schemas.openxmlformats.org/officeDocument/2006/relationships/tags" Target="../tags/tag516.xml"/><Relationship Id="rId8" Type="http://schemas.openxmlformats.org/officeDocument/2006/relationships/tags" Target="../tags/tag515.xml"/><Relationship Id="rId7" Type="http://schemas.openxmlformats.org/officeDocument/2006/relationships/image" Target="../media/image82.jpeg"/><Relationship Id="rId6" Type="http://schemas.openxmlformats.org/officeDocument/2006/relationships/tags" Target="../tags/tag514.xml"/><Relationship Id="rId5" Type="http://schemas.openxmlformats.org/officeDocument/2006/relationships/tags" Target="../tags/tag513.xml"/><Relationship Id="rId4" Type="http://schemas.openxmlformats.org/officeDocument/2006/relationships/tags" Target="../tags/tag512.xml"/><Relationship Id="rId3" Type="http://schemas.openxmlformats.org/officeDocument/2006/relationships/tags" Target="../tags/tag511.xml"/><Relationship Id="rId2" Type="http://schemas.openxmlformats.org/officeDocument/2006/relationships/image" Target="../media/image2.png"/><Relationship Id="rId19" Type="http://schemas.openxmlformats.org/officeDocument/2006/relationships/slideLayout" Target="../slideLayouts/slideLayout2.xml"/><Relationship Id="rId18" Type="http://schemas.openxmlformats.org/officeDocument/2006/relationships/tags" Target="../tags/tag525.xml"/><Relationship Id="rId17" Type="http://schemas.openxmlformats.org/officeDocument/2006/relationships/tags" Target="../tags/tag524.xml"/><Relationship Id="rId16" Type="http://schemas.openxmlformats.org/officeDocument/2006/relationships/tags" Target="../tags/tag523.xml"/><Relationship Id="rId15" Type="http://schemas.openxmlformats.org/officeDocument/2006/relationships/tags" Target="../tags/tag522.xml"/><Relationship Id="rId14" Type="http://schemas.openxmlformats.org/officeDocument/2006/relationships/tags" Target="../tags/tag521.xml"/><Relationship Id="rId13" Type="http://schemas.openxmlformats.org/officeDocument/2006/relationships/tags" Target="../tags/tag520.xml"/><Relationship Id="rId12" Type="http://schemas.openxmlformats.org/officeDocument/2006/relationships/tags" Target="../tags/tag519.xml"/><Relationship Id="rId11" Type="http://schemas.openxmlformats.org/officeDocument/2006/relationships/tags" Target="../tags/tag518.xml"/><Relationship Id="rId10" Type="http://schemas.openxmlformats.org/officeDocument/2006/relationships/tags" Target="../tags/tag517.xml"/><Relationship Id="rId1" Type="http://schemas.openxmlformats.org/officeDocument/2006/relationships/tags" Target="../tags/tag510.xml"/></Relationships>
</file>

<file path=ppt/slides/_rels/slide31.xml.rels><?xml version="1.0" encoding="UTF-8" standalone="yes"?>
<Relationships xmlns="http://schemas.openxmlformats.org/package/2006/relationships"><Relationship Id="rId99" Type="http://schemas.openxmlformats.org/officeDocument/2006/relationships/tags" Target="../tags/tag623.xml"/><Relationship Id="rId98" Type="http://schemas.openxmlformats.org/officeDocument/2006/relationships/tags" Target="../tags/tag622.xml"/><Relationship Id="rId97" Type="http://schemas.openxmlformats.org/officeDocument/2006/relationships/tags" Target="../tags/tag621.xml"/><Relationship Id="rId96" Type="http://schemas.openxmlformats.org/officeDocument/2006/relationships/tags" Target="../tags/tag620.xml"/><Relationship Id="rId95" Type="http://schemas.openxmlformats.org/officeDocument/2006/relationships/tags" Target="../tags/tag619.xml"/><Relationship Id="rId94" Type="http://schemas.openxmlformats.org/officeDocument/2006/relationships/tags" Target="../tags/tag618.xml"/><Relationship Id="rId93" Type="http://schemas.openxmlformats.org/officeDocument/2006/relationships/tags" Target="../tags/tag617.xml"/><Relationship Id="rId92" Type="http://schemas.openxmlformats.org/officeDocument/2006/relationships/tags" Target="../tags/tag616.xml"/><Relationship Id="rId91" Type="http://schemas.openxmlformats.org/officeDocument/2006/relationships/tags" Target="../tags/tag615.xml"/><Relationship Id="rId90" Type="http://schemas.openxmlformats.org/officeDocument/2006/relationships/tags" Target="../tags/tag614.xml"/><Relationship Id="rId9" Type="http://schemas.openxmlformats.org/officeDocument/2006/relationships/tags" Target="../tags/tag533.xml"/><Relationship Id="rId89" Type="http://schemas.openxmlformats.org/officeDocument/2006/relationships/tags" Target="../tags/tag613.xml"/><Relationship Id="rId88" Type="http://schemas.openxmlformats.org/officeDocument/2006/relationships/tags" Target="../tags/tag612.xml"/><Relationship Id="rId87" Type="http://schemas.openxmlformats.org/officeDocument/2006/relationships/tags" Target="../tags/tag611.xml"/><Relationship Id="rId86" Type="http://schemas.openxmlformats.org/officeDocument/2006/relationships/tags" Target="../tags/tag610.xml"/><Relationship Id="rId85" Type="http://schemas.openxmlformats.org/officeDocument/2006/relationships/tags" Target="../tags/tag609.xml"/><Relationship Id="rId84" Type="http://schemas.openxmlformats.org/officeDocument/2006/relationships/tags" Target="../tags/tag608.xml"/><Relationship Id="rId83" Type="http://schemas.openxmlformats.org/officeDocument/2006/relationships/tags" Target="../tags/tag607.xml"/><Relationship Id="rId82" Type="http://schemas.openxmlformats.org/officeDocument/2006/relationships/tags" Target="../tags/tag606.xml"/><Relationship Id="rId81" Type="http://schemas.openxmlformats.org/officeDocument/2006/relationships/tags" Target="../tags/tag605.xml"/><Relationship Id="rId80" Type="http://schemas.openxmlformats.org/officeDocument/2006/relationships/tags" Target="../tags/tag604.xml"/><Relationship Id="rId8" Type="http://schemas.openxmlformats.org/officeDocument/2006/relationships/tags" Target="../tags/tag532.xml"/><Relationship Id="rId79" Type="http://schemas.openxmlformats.org/officeDocument/2006/relationships/tags" Target="../tags/tag603.xml"/><Relationship Id="rId78" Type="http://schemas.openxmlformats.org/officeDocument/2006/relationships/tags" Target="../tags/tag602.xml"/><Relationship Id="rId77" Type="http://schemas.openxmlformats.org/officeDocument/2006/relationships/tags" Target="../tags/tag601.xml"/><Relationship Id="rId76" Type="http://schemas.openxmlformats.org/officeDocument/2006/relationships/tags" Target="../tags/tag600.xml"/><Relationship Id="rId75" Type="http://schemas.openxmlformats.org/officeDocument/2006/relationships/tags" Target="../tags/tag599.xml"/><Relationship Id="rId74" Type="http://schemas.openxmlformats.org/officeDocument/2006/relationships/tags" Target="../tags/tag598.xml"/><Relationship Id="rId73" Type="http://schemas.openxmlformats.org/officeDocument/2006/relationships/tags" Target="../tags/tag597.xml"/><Relationship Id="rId72" Type="http://schemas.openxmlformats.org/officeDocument/2006/relationships/tags" Target="../tags/tag596.xml"/><Relationship Id="rId71" Type="http://schemas.openxmlformats.org/officeDocument/2006/relationships/tags" Target="../tags/tag595.xml"/><Relationship Id="rId70" Type="http://schemas.openxmlformats.org/officeDocument/2006/relationships/tags" Target="../tags/tag594.xml"/><Relationship Id="rId7" Type="http://schemas.openxmlformats.org/officeDocument/2006/relationships/tags" Target="../tags/tag531.xml"/><Relationship Id="rId69" Type="http://schemas.openxmlformats.org/officeDocument/2006/relationships/tags" Target="../tags/tag593.xml"/><Relationship Id="rId68" Type="http://schemas.openxmlformats.org/officeDocument/2006/relationships/tags" Target="../tags/tag592.xml"/><Relationship Id="rId67" Type="http://schemas.openxmlformats.org/officeDocument/2006/relationships/tags" Target="../tags/tag591.xml"/><Relationship Id="rId66" Type="http://schemas.openxmlformats.org/officeDocument/2006/relationships/tags" Target="../tags/tag590.xml"/><Relationship Id="rId65" Type="http://schemas.openxmlformats.org/officeDocument/2006/relationships/tags" Target="../tags/tag589.xml"/><Relationship Id="rId64" Type="http://schemas.openxmlformats.org/officeDocument/2006/relationships/tags" Target="../tags/tag588.xml"/><Relationship Id="rId63" Type="http://schemas.openxmlformats.org/officeDocument/2006/relationships/tags" Target="../tags/tag587.xml"/><Relationship Id="rId62" Type="http://schemas.openxmlformats.org/officeDocument/2006/relationships/tags" Target="../tags/tag586.xml"/><Relationship Id="rId61" Type="http://schemas.openxmlformats.org/officeDocument/2006/relationships/tags" Target="../tags/tag585.xml"/><Relationship Id="rId60" Type="http://schemas.openxmlformats.org/officeDocument/2006/relationships/tags" Target="../tags/tag584.xml"/><Relationship Id="rId6" Type="http://schemas.openxmlformats.org/officeDocument/2006/relationships/tags" Target="../tags/tag530.xml"/><Relationship Id="rId59" Type="http://schemas.openxmlformats.org/officeDocument/2006/relationships/tags" Target="../tags/tag583.xml"/><Relationship Id="rId58" Type="http://schemas.openxmlformats.org/officeDocument/2006/relationships/tags" Target="../tags/tag582.xml"/><Relationship Id="rId57" Type="http://schemas.openxmlformats.org/officeDocument/2006/relationships/tags" Target="../tags/tag581.xml"/><Relationship Id="rId56" Type="http://schemas.openxmlformats.org/officeDocument/2006/relationships/tags" Target="../tags/tag580.xml"/><Relationship Id="rId55" Type="http://schemas.openxmlformats.org/officeDocument/2006/relationships/tags" Target="../tags/tag579.xml"/><Relationship Id="rId54" Type="http://schemas.openxmlformats.org/officeDocument/2006/relationships/tags" Target="../tags/tag578.xml"/><Relationship Id="rId53" Type="http://schemas.openxmlformats.org/officeDocument/2006/relationships/tags" Target="../tags/tag577.xml"/><Relationship Id="rId52" Type="http://schemas.openxmlformats.org/officeDocument/2006/relationships/tags" Target="../tags/tag576.xml"/><Relationship Id="rId51" Type="http://schemas.openxmlformats.org/officeDocument/2006/relationships/tags" Target="../tags/tag575.xml"/><Relationship Id="rId50" Type="http://schemas.openxmlformats.org/officeDocument/2006/relationships/tags" Target="../tags/tag574.xml"/><Relationship Id="rId5" Type="http://schemas.openxmlformats.org/officeDocument/2006/relationships/tags" Target="../tags/tag529.xml"/><Relationship Id="rId49" Type="http://schemas.openxmlformats.org/officeDocument/2006/relationships/tags" Target="../tags/tag573.xml"/><Relationship Id="rId48" Type="http://schemas.openxmlformats.org/officeDocument/2006/relationships/tags" Target="../tags/tag572.xml"/><Relationship Id="rId47" Type="http://schemas.openxmlformats.org/officeDocument/2006/relationships/tags" Target="../tags/tag571.xml"/><Relationship Id="rId46" Type="http://schemas.openxmlformats.org/officeDocument/2006/relationships/tags" Target="../tags/tag570.xml"/><Relationship Id="rId45" Type="http://schemas.openxmlformats.org/officeDocument/2006/relationships/tags" Target="../tags/tag569.xml"/><Relationship Id="rId44" Type="http://schemas.openxmlformats.org/officeDocument/2006/relationships/tags" Target="../tags/tag568.xml"/><Relationship Id="rId43" Type="http://schemas.openxmlformats.org/officeDocument/2006/relationships/tags" Target="../tags/tag567.xml"/><Relationship Id="rId42" Type="http://schemas.openxmlformats.org/officeDocument/2006/relationships/tags" Target="../tags/tag566.xml"/><Relationship Id="rId41" Type="http://schemas.openxmlformats.org/officeDocument/2006/relationships/tags" Target="../tags/tag565.xml"/><Relationship Id="rId40" Type="http://schemas.openxmlformats.org/officeDocument/2006/relationships/tags" Target="../tags/tag564.xml"/><Relationship Id="rId4" Type="http://schemas.openxmlformats.org/officeDocument/2006/relationships/tags" Target="../tags/tag528.xml"/><Relationship Id="rId39" Type="http://schemas.openxmlformats.org/officeDocument/2006/relationships/tags" Target="../tags/tag563.xml"/><Relationship Id="rId38" Type="http://schemas.openxmlformats.org/officeDocument/2006/relationships/tags" Target="../tags/tag562.xml"/><Relationship Id="rId37" Type="http://schemas.openxmlformats.org/officeDocument/2006/relationships/tags" Target="../tags/tag561.xml"/><Relationship Id="rId36" Type="http://schemas.openxmlformats.org/officeDocument/2006/relationships/tags" Target="../tags/tag560.xml"/><Relationship Id="rId35" Type="http://schemas.openxmlformats.org/officeDocument/2006/relationships/tags" Target="../tags/tag559.xml"/><Relationship Id="rId34" Type="http://schemas.openxmlformats.org/officeDocument/2006/relationships/tags" Target="../tags/tag558.xml"/><Relationship Id="rId33" Type="http://schemas.openxmlformats.org/officeDocument/2006/relationships/tags" Target="../tags/tag557.xml"/><Relationship Id="rId32" Type="http://schemas.openxmlformats.org/officeDocument/2006/relationships/tags" Target="../tags/tag556.xml"/><Relationship Id="rId315" Type="http://schemas.openxmlformats.org/officeDocument/2006/relationships/slideLayout" Target="../slideLayouts/slideLayout2.xml"/><Relationship Id="rId314" Type="http://schemas.openxmlformats.org/officeDocument/2006/relationships/tags" Target="../tags/tag835.xml"/><Relationship Id="rId313" Type="http://schemas.openxmlformats.org/officeDocument/2006/relationships/tags" Target="../tags/tag834.xml"/><Relationship Id="rId312" Type="http://schemas.openxmlformats.org/officeDocument/2006/relationships/tags" Target="../tags/tag833.xml"/><Relationship Id="rId311" Type="http://schemas.openxmlformats.org/officeDocument/2006/relationships/tags" Target="../tags/tag832.xml"/><Relationship Id="rId310" Type="http://schemas.openxmlformats.org/officeDocument/2006/relationships/tags" Target="../tags/tag831.xml"/><Relationship Id="rId31" Type="http://schemas.openxmlformats.org/officeDocument/2006/relationships/tags" Target="../tags/tag555.xml"/><Relationship Id="rId309" Type="http://schemas.openxmlformats.org/officeDocument/2006/relationships/tags" Target="../tags/tag830.xml"/><Relationship Id="rId308" Type="http://schemas.openxmlformats.org/officeDocument/2006/relationships/tags" Target="../tags/tag829.xml"/><Relationship Id="rId307" Type="http://schemas.openxmlformats.org/officeDocument/2006/relationships/tags" Target="../tags/tag828.xml"/><Relationship Id="rId306" Type="http://schemas.openxmlformats.org/officeDocument/2006/relationships/tags" Target="../tags/tag827.xml"/><Relationship Id="rId305" Type="http://schemas.openxmlformats.org/officeDocument/2006/relationships/tags" Target="../tags/tag826.xml"/><Relationship Id="rId304" Type="http://schemas.openxmlformats.org/officeDocument/2006/relationships/tags" Target="../tags/tag825.xml"/><Relationship Id="rId303" Type="http://schemas.openxmlformats.org/officeDocument/2006/relationships/tags" Target="../tags/tag824.xml"/><Relationship Id="rId302" Type="http://schemas.openxmlformats.org/officeDocument/2006/relationships/image" Target="../media/image85.png"/><Relationship Id="rId301" Type="http://schemas.openxmlformats.org/officeDocument/2006/relationships/image" Target="../media/image84.svg"/><Relationship Id="rId300" Type="http://schemas.openxmlformats.org/officeDocument/2006/relationships/image" Target="../media/image83.png"/><Relationship Id="rId30" Type="http://schemas.openxmlformats.org/officeDocument/2006/relationships/tags" Target="../tags/tag554.xml"/><Relationship Id="rId3" Type="http://schemas.openxmlformats.org/officeDocument/2006/relationships/tags" Target="../tags/tag527.xml"/><Relationship Id="rId299" Type="http://schemas.openxmlformats.org/officeDocument/2006/relationships/tags" Target="../tags/tag823.xml"/><Relationship Id="rId298" Type="http://schemas.openxmlformats.org/officeDocument/2006/relationships/tags" Target="../tags/tag822.xml"/><Relationship Id="rId297" Type="http://schemas.openxmlformats.org/officeDocument/2006/relationships/tags" Target="../tags/tag821.xml"/><Relationship Id="rId296" Type="http://schemas.openxmlformats.org/officeDocument/2006/relationships/tags" Target="../tags/tag820.xml"/><Relationship Id="rId295" Type="http://schemas.openxmlformats.org/officeDocument/2006/relationships/tags" Target="../tags/tag819.xml"/><Relationship Id="rId294" Type="http://schemas.openxmlformats.org/officeDocument/2006/relationships/tags" Target="../tags/tag818.xml"/><Relationship Id="rId293" Type="http://schemas.openxmlformats.org/officeDocument/2006/relationships/tags" Target="../tags/tag817.xml"/><Relationship Id="rId292" Type="http://schemas.openxmlformats.org/officeDocument/2006/relationships/tags" Target="../tags/tag816.xml"/><Relationship Id="rId291" Type="http://schemas.openxmlformats.org/officeDocument/2006/relationships/tags" Target="../tags/tag815.xml"/><Relationship Id="rId290" Type="http://schemas.openxmlformats.org/officeDocument/2006/relationships/tags" Target="../tags/tag814.xml"/><Relationship Id="rId29" Type="http://schemas.openxmlformats.org/officeDocument/2006/relationships/tags" Target="../tags/tag553.xml"/><Relationship Id="rId289" Type="http://schemas.openxmlformats.org/officeDocument/2006/relationships/tags" Target="../tags/tag813.xml"/><Relationship Id="rId288" Type="http://schemas.openxmlformats.org/officeDocument/2006/relationships/tags" Target="../tags/tag812.xml"/><Relationship Id="rId287" Type="http://schemas.openxmlformats.org/officeDocument/2006/relationships/tags" Target="../tags/tag811.xml"/><Relationship Id="rId286" Type="http://schemas.openxmlformats.org/officeDocument/2006/relationships/tags" Target="../tags/tag810.xml"/><Relationship Id="rId285" Type="http://schemas.openxmlformats.org/officeDocument/2006/relationships/tags" Target="../tags/tag809.xml"/><Relationship Id="rId284" Type="http://schemas.openxmlformats.org/officeDocument/2006/relationships/tags" Target="../tags/tag808.xml"/><Relationship Id="rId283" Type="http://schemas.openxmlformats.org/officeDocument/2006/relationships/tags" Target="../tags/tag807.xml"/><Relationship Id="rId282" Type="http://schemas.openxmlformats.org/officeDocument/2006/relationships/tags" Target="../tags/tag806.xml"/><Relationship Id="rId281" Type="http://schemas.openxmlformats.org/officeDocument/2006/relationships/tags" Target="../tags/tag805.xml"/><Relationship Id="rId280" Type="http://schemas.openxmlformats.org/officeDocument/2006/relationships/tags" Target="../tags/tag804.xml"/><Relationship Id="rId28" Type="http://schemas.openxmlformats.org/officeDocument/2006/relationships/tags" Target="../tags/tag552.xml"/><Relationship Id="rId279" Type="http://schemas.openxmlformats.org/officeDocument/2006/relationships/tags" Target="../tags/tag803.xml"/><Relationship Id="rId278" Type="http://schemas.openxmlformats.org/officeDocument/2006/relationships/tags" Target="../tags/tag802.xml"/><Relationship Id="rId277" Type="http://schemas.openxmlformats.org/officeDocument/2006/relationships/tags" Target="../tags/tag801.xml"/><Relationship Id="rId276" Type="http://schemas.openxmlformats.org/officeDocument/2006/relationships/tags" Target="../tags/tag800.xml"/><Relationship Id="rId275" Type="http://schemas.openxmlformats.org/officeDocument/2006/relationships/tags" Target="../tags/tag799.xml"/><Relationship Id="rId274" Type="http://schemas.openxmlformats.org/officeDocument/2006/relationships/tags" Target="../tags/tag798.xml"/><Relationship Id="rId273" Type="http://schemas.openxmlformats.org/officeDocument/2006/relationships/tags" Target="../tags/tag797.xml"/><Relationship Id="rId272" Type="http://schemas.openxmlformats.org/officeDocument/2006/relationships/tags" Target="../tags/tag796.xml"/><Relationship Id="rId271" Type="http://schemas.openxmlformats.org/officeDocument/2006/relationships/tags" Target="../tags/tag795.xml"/><Relationship Id="rId270" Type="http://schemas.openxmlformats.org/officeDocument/2006/relationships/tags" Target="../tags/tag794.xml"/><Relationship Id="rId27" Type="http://schemas.openxmlformats.org/officeDocument/2006/relationships/tags" Target="../tags/tag551.xml"/><Relationship Id="rId269" Type="http://schemas.openxmlformats.org/officeDocument/2006/relationships/tags" Target="../tags/tag793.xml"/><Relationship Id="rId268" Type="http://schemas.openxmlformats.org/officeDocument/2006/relationships/tags" Target="../tags/tag792.xml"/><Relationship Id="rId267" Type="http://schemas.openxmlformats.org/officeDocument/2006/relationships/tags" Target="../tags/tag791.xml"/><Relationship Id="rId266" Type="http://schemas.openxmlformats.org/officeDocument/2006/relationships/tags" Target="../tags/tag790.xml"/><Relationship Id="rId265" Type="http://schemas.openxmlformats.org/officeDocument/2006/relationships/tags" Target="../tags/tag789.xml"/><Relationship Id="rId264" Type="http://schemas.openxmlformats.org/officeDocument/2006/relationships/tags" Target="../tags/tag788.xml"/><Relationship Id="rId263" Type="http://schemas.openxmlformats.org/officeDocument/2006/relationships/tags" Target="../tags/tag787.xml"/><Relationship Id="rId262" Type="http://schemas.openxmlformats.org/officeDocument/2006/relationships/tags" Target="../tags/tag786.xml"/><Relationship Id="rId261" Type="http://schemas.openxmlformats.org/officeDocument/2006/relationships/tags" Target="../tags/tag785.xml"/><Relationship Id="rId260" Type="http://schemas.openxmlformats.org/officeDocument/2006/relationships/tags" Target="../tags/tag784.xml"/><Relationship Id="rId26" Type="http://schemas.openxmlformats.org/officeDocument/2006/relationships/tags" Target="../tags/tag550.xml"/><Relationship Id="rId259" Type="http://schemas.openxmlformats.org/officeDocument/2006/relationships/tags" Target="../tags/tag783.xml"/><Relationship Id="rId258" Type="http://schemas.openxmlformats.org/officeDocument/2006/relationships/tags" Target="../tags/tag782.xml"/><Relationship Id="rId257" Type="http://schemas.openxmlformats.org/officeDocument/2006/relationships/tags" Target="../tags/tag781.xml"/><Relationship Id="rId256" Type="http://schemas.openxmlformats.org/officeDocument/2006/relationships/tags" Target="../tags/tag780.xml"/><Relationship Id="rId255" Type="http://schemas.openxmlformats.org/officeDocument/2006/relationships/tags" Target="../tags/tag779.xml"/><Relationship Id="rId254" Type="http://schemas.openxmlformats.org/officeDocument/2006/relationships/tags" Target="../tags/tag778.xml"/><Relationship Id="rId253" Type="http://schemas.openxmlformats.org/officeDocument/2006/relationships/tags" Target="../tags/tag777.xml"/><Relationship Id="rId252" Type="http://schemas.openxmlformats.org/officeDocument/2006/relationships/tags" Target="../tags/tag776.xml"/><Relationship Id="rId251" Type="http://schemas.openxmlformats.org/officeDocument/2006/relationships/tags" Target="../tags/tag775.xml"/><Relationship Id="rId250" Type="http://schemas.openxmlformats.org/officeDocument/2006/relationships/tags" Target="../tags/tag774.xml"/><Relationship Id="rId25" Type="http://schemas.openxmlformats.org/officeDocument/2006/relationships/tags" Target="../tags/tag549.xml"/><Relationship Id="rId249" Type="http://schemas.openxmlformats.org/officeDocument/2006/relationships/tags" Target="../tags/tag773.xml"/><Relationship Id="rId248" Type="http://schemas.openxmlformats.org/officeDocument/2006/relationships/tags" Target="../tags/tag772.xml"/><Relationship Id="rId247" Type="http://schemas.openxmlformats.org/officeDocument/2006/relationships/tags" Target="../tags/tag771.xml"/><Relationship Id="rId246" Type="http://schemas.openxmlformats.org/officeDocument/2006/relationships/tags" Target="../tags/tag770.xml"/><Relationship Id="rId245" Type="http://schemas.openxmlformats.org/officeDocument/2006/relationships/tags" Target="../tags/tag769.xml"/><Relationship Id="rId244" Type="http://schemas.openxmlformats.org/officeDocument/2006/relationships/tags" Target="../tags/tag768.xml"/><Relationship Id="rId243" Type="http://schemas.openxmlformats.org/officeDocument/2006/relationships/tags" Target="../tags/tag767.xml"/><Relationship Id="rId242" Type="http://schemas.openxmlformats.org/officeDocument/2006/relationships/tags" Target="../tags/tag766.xml"/><Relationship Id="rId241" Type="http://schemas.openxmlformats.org/officeDocument/2006/relationships/tags" Target="../tags/tag765.xml"/><Relationship Id="rId240" Type="http://schemas.openxmlformats.org/officeDocument/2006/relationships/tags" Target="../tags/tag764.xml"/><Relationship Id="rId24" Type="http://schemas.openxmlformats.org/officeDocument/2006/relationships/tags" Target="../tags/tag548.xml"/><Relationship Id="rId239" Type="http://schemas.openxmlformats.org/officeDocument/2006/relationships/tags" Target="../tags/tag763.xml"/><Relationship Id="rId238" Type="http://schemas.openxmlformats.org/officeDocument/2006/relationships/tags" Target="../tags/tag762.xml"/><Relationship Id="rId237" Type="http://schemas.openxmlformats.org/officeDocument/2006/relationships/tags" Target="../tags/tag761.xml"/><Relationship Id="rId236" Type="http://schemas.openxmlformats.org/officeDocument/2006/relationships/tags" Target="../tags/tag760.xml"/><Relationship Id="rId235" Type="http://schemas.openxmlformats.org/officeDocument/2006/relationships/tags" Target="../tags/tag759.xml"/><Relationship Id="rId234" Type="http://schemas.openxmlformats.org/officeDocument/2006/relationships/tags" Target="../tags/tag758.xml"/><Relationship Id="rId233" Type="http://schemas.openxmlformats.org/officeDocument/2006/relationships/tags" Target="../tags/tag757.xml"/><Relationship Id="rId232" Type="http://schemas.openxmlformats.org/officeDocument/2006/relationships/tags" Target="../tags/tag756.xml"/><Relationship Id="rId231" Type="http://schemas.openxmlformats.org/officeDocument/2006/relationships/tags" Target="../tags/tag755.xml"/><Relationship Id="rId230" Type="http://schemas.openxmlformats.org/officeDocument/2006/relationships/tags" Target="../tags/tag754.xml"/><Relationship Id="rId23" Type="http://schemas.openxmlformats.org/officeDocument/2006/relationships/tags" Target="../tags/tag547.xml"/><Relationship Id="rId229" Type="http://schemas.openxmlformats.org/officeDocument/2006/relationships/tags" Target="../tags/tag753.xml"/><Relationship Id="rId228" Type="http://schemas.openxmlformats.org/officeDocument/2006/relationships/tags" Target="../tags/tag752.xml"/><Relationship Id="rId227" Type="http://schemas.openxmlformats.org/officeDocument/2006/relationships/tags" Target="../tags/tag751.xml"/><Relationship Id="rId226" Type="http://schemas.openxmlformats.org/officeDocument/2006/relationships/tags" Target="../tags/tag750.xml"/><Relationship Id="rId225" Type="http://schemas.openxmlformats.org/officeDocument/2006/relationships/tags" Target="../tags/tag749.xml"/><Relationship Id="rId224" Type="http://schemas.openxmlformats.org/officeDocument/2006/relationships/tags" Target="../tags/tag748.xml"/><Relationship Id="rId223" Type="http://schemas.openxmlformats.org/officeDocument/2006/relationships/tags" Target="../tags/tag747.xml"/><Relationship Id="rId222" Type="http://schemas.openxmlformats.org/officeDocument/2006/relationships/tags" Target="../tags/tag746.xml"/><Relationship Id="rId221" Type="http://schemas.openxmlformats.org/officeDocument/2006/relationships/tags" Target="../tags/tag745.xml"/><Relationship Id="rId220" Type="http://schemas.openxmlformats.org/officeDocument/2006/relationships/tags" Target="../tags/tag744.xml"/><Relationship Id="rId22" Type="http://schemas.openxmlformats.org/officeDocument/2006/relationships/tags" Target="../tags/tag546.xml"/><Relationship Id="rId219" Type="http://schemas.openxmlformats.org/officeDocument/2006/relationships/tags" Target="../tags/tag743.xml"/><Relationship Id="rId218" Type="http://schemas.openxmlformats.org/officeDocument/2006/relationships/tags" Target="../tags/tag742.xml"/><Relationship Id="rId217" Type="http://schemas.openxmlformats.org/officeDocument/2006/relationships/tags" Target="../tags/tag741.xml"/><Relationship Id="rId216" Type="http://schemas.openxmlformats.org/officeDocument/2006/relationships/tags" Target="../tags/tag740.xml"/><Relationship Id="rId215" Type="http://schemas.openxmlformats.org/officeDocument/2006/relationships/tags" Target="../tags/tag739.xml"/><Relationship Id="rId214" Type="http://schemas.openxmlformats.org/officeDocument/2006/relationships/tags" Target="../tags/tag738.xml"/><Relationship Id="rId213" Type="http://schemas.openxmlformats.org/officeDocument/2006/relationships/tags" Target="../tags/tag737.xml"/><Relationship Id="rId212" Type="http://schemas.openxmlformats.org/officeDocument/2006/relationships/tags" Target="../tags/tag736.xml"/><Relationship Id="rId211" Type="http://schemas.openxmlformats.org/officeDocument/2006/relationships/tags" Target="../tags/tag735.xml"/><Relationship Id="rId210" Type="http://schemas.openxmlformats.org/officeDocument/2006/relationships/tags" Target="../tags/tag734.xml"/><Relationship Id="rId21" Type="http://schemas.openxmlformats.org/officeDocument/2006/relationships/tags" Target="../tags/tag545.xml"/><Relationship Id="rId209" Type="http://schemas.openxmlformats.org/officeDocument/2006/relationships/tags" Target="../tags/tag733.xml"/><Relationship Id="rId208" Type="http://schemas.openxmlformats.org/officeDocument/2006/relationships/tags" Target="../tags/tag732.xml"/><Relationship Id="rId207" Type="http://schemas.openxmlformats.org/officeDocument/2006/relationships/tags" Target="../tags/tag731.xml"/><Relationship Id="rId206" Type="http://schemas.openxmlformats.org/officeDocument/2006/relationships/tags" Target="../tags/tag730.xml"/><Relationship Id="rId205" Type="http://schemas.openxmlformats.org/officeDocument/2006/relationships/tags" Target="../tags/tag729.xml"/><Relationship Id="rId204" Type="http://schemas.openxmlformats.org/officeDocument/2006/relationships/tags" Target="../tags/tag728.xml"/><Relationship Id="rId203" Type="http://schemas.openxmlformats.org/officeDocument/2006/relationships/tags" Target="../tags/tag727.xml"/><Relationship Id="rId202" Type="http://schemas.openxmlformats.org/officeDocument/2006/relationships/tags" Target="../tags/tag726.xml"/><Relationship Id="rId201" Type="http://schemas.openxmlformats.org/officeDocument/2006/relationships/tags" Target="../tags/tag725.xml"/><Relationship Id="rId200" Type="http://schemas.openxmlformats.org/officeDocument/2006/relationships/tags" Target="../tags/tag724.xml"/><Relationship Id="rId20" Type="http://schemas.openxmlformats.org/officeDocument/2006/relationships/tags" Target="../tags/tag544.xml"/><Relationship Id="rId2" Type="http://schemas.openxmlformats.org/officeDocument/2006/relationships/image" Target="../media/image2.png"/><Relationship Id="rId199" Type="http://schemas.openxmlformats.org/officeDocument/2006/relationships/tags" Target="../tags/tag723.xml"/><Relationship Id="rId198" Type="http://schemas.openxmlformats.org/officeDocument/2006/relationships/tags" Target="../tags/tag722.xml"/><Relationship Id="rId197" Type="http://schemas.openxmlformats.org/officeDocument/2006/relationships/tags" Target="../tags/tag721.xml"/><Relationship Id="rId196" Type="http://schemas.openxmlformats.org/officeDocument/2006/relationships/tags" Target="../tags/tag720.xml"/><Relationship Id="rId195" Type="http://schemas.openxmlformats.org/officeDocument/2006/relationships/tags" Target="../tags/tag719.xml"/><Relationship Id="rId194" Type="http://schemas.openxmlformats.org/officeDocument/2006/relationships/tags" Target="../tags/tag718.xml"/><Relationship Id="rId193" Type="http://schemas.openxmlformats.org/officeDocument/2006/relationships/tags" Target="../tags/tag717.xml"/><Relationship Id="rId192" Type="http://schemas.openxmlformats.org/officeDocument/2006/relationships/tags" Target="../tags/tag716.xml"/><Relationship Id="rId191" Type="http://schemas.openxmlformats.org/officeDocument/2006/relationships/tags" Target="../tags/tag715.xml"/><Relationship Id="rId190" Type="http://schemas.openxmlformats.org/officeDocument/2006/relationships/tags" Target="../tags/tag714.xml"/><Relationship Id="rId19" Type="http://schemas.openxmlformats.org/officeDocument/2006/relationships/tags" Target="../tags/tag543.xml"/><Relationship Id="rId189" Type="http://schemas.openxmlformats.org/officeDocument/2006/relationships/tags" Target="../tags/tag713.xml"/><Relationship Id="rId188" Type="http://schemas.openxmlformats.org/officeDocument/2006/relationships/tags" Target="../tags/tag712.xml"/><Relationship Id="rId187" Type="http://schemas.openxmlformats.org/officeDocument/2006/relationships/tags" Target="../tags/tag711.xml"/><Relationship Id="rId186" Type="http://schemas.openxmlformats.org/officeDocument/2006/relationships/tags" Target="../tags/tag710.xml"/><Relationship Id="rId185" Type="http://schemas.openxmlformats.org/officeDocument/2006/relationships/tags" Target="../tags/tag709.xml"/><Relationship Id="rId184" Type="http://schemas.openxmlformats.org/officeDocument/2006/relationships/tags" Target="../tags/tag708.xml"/><Relationship Id="rId183" Type="http://schemas.openxmlformats.org/officeDocument/2006/relationships/tags" Target="../tags/tag707.xml"/><Relationship Id="rId182" Type="http://schemas.openxmlformats.org/officeDocument/2006/relationships/tags" Target="../tags/tag706.xml"/><Relationship Id="rId181" Type="http://schemas.openxmlformats.org/officeDocument/2006/relationships/tags" Target="../tags/tag705.xml"/><Relationship Id="rId180" Type="http://schemas.openxmlformats.org/officeDocument/2006/relationships/tags" Target="../tags/tag704.xml"/><Relationship Id="rId18" Type="http://schemas.openxmlformats.org/officeDocument/2006/relationships/tags" Target="../tags/tag542.xml"/><Relationship Id="rId179" Type="http://schemas.openxmlformats.org/officeDocument/2006/relationships/tags" Target="../tags/tag703.xml"/><Relationship Id="rId178" Type="http://schemas.openxmlformats.org/officeDocument/2006/relationships/tags" Target="../tags/tag702.xml"/><Relationship Id="rId177" Type="http://schemas.openxmlformats.org/officeDocument/2006/relationships/tags" Target="../tags/tag701.xml"/><Relationship Id="rId176" Type="http://schemas.openxmlformats.org/officeDocument/2006/relationships/tags" Target="../tags/tag700.xml"/><Relationship Id="rId175" Type="http://schemas.openxmlformats.org/officeDocument/2006/relationships/tags" Target="../tags/tag699.xml"/><Relationship Id="rId174" Type="http://schemas.openxmlformats.org/officeDocument/2006/relationships/tags" Target="../tags/tag698.xml"/><Relationship Id="rId173" Type="http://schemas.openxmlformats.org/officeDocument/2006/relationships/tags" Target="../tags/tag697.xml"/><Relationship Id="rId172" Type="http://schemas.openxmlformats.org/officeDocument/2006/relationships/tags" Target="../tags/tag696.xml"/><Relationship Id="rId171" Type="http://schemas.openxmlformats.org/officeDocument/2006/relationships/tags" Target="../tags/tag695.xml"/><Relationship Id="rId170" Type="http://schemas.openxmlformats.org/officeDocument/2006/relationships/tags" Target="../tags/tag694.xml"/><Relationship Id="rId17" Type="http://schemas.openxmlformats.org/officeDocument/2006/relationships/tags" Target="../tags/tag541.xml"/><Relationship Id="rId169" Type="http://schemas.openxmlformats.org/officeDocument/2006/relationships/tags" Target="../tags/tag693.xml"/><Relationship Id="rId168" Type="http://schemas.openxmlformats.org/officeDocument/2006/relationships/tags" Target="../tags/tag692.xml"/><Relationship Id="rId167" Type="http://schemas.openxmlformats.org/officeDocument/2006/relationships/tags" Target="../tags/tag691.xml"/><Relationship Id="rId166" Type="http://schemas.openxmlformats.org/officeDocument/2006/relationships/tags" Target="../tags/tag690.xml"/><Relationship Id="rId165" Type="http://schemas.openxmlformats.org/officeDocument/2006/relationships/tags" Target="../tags/tag689.xml"/><Relationship Id="rId164" Type="http://schemas.openxmlformats.org/officeDocument/2006/relationships/tags" Target="../tags/tag688.xml"/><Relationship Id="rId163" Type="http://schemas.openxmlformats.org/officeDocument/2006/relationships/tags" Target="../tags/tag687.xml"/><Relationship Id="rId162" Type="http://schemas.openxmlformats.org/officeDocument/2006/relationships/tags" Target="../tags/tag686.xml"/><Relationship Id="rId161" Type="http://schemas.openxmlformats.org/officeDocument/2006/relationships/tags" Target="../tags/tag685.xml"/><Relationship Id="rId160" Type="http://schemas.openxmlformats.org/officeDocument/2006/relationships/tags" Target="../tags/tag684.xml"/><Relationship Id="rId16" Type="http://schemas.openxmlformats.org/officeDocument/2006/relationships/tags" Target="../tags/tag540.xml"/><Relationship Id="rId159" Type="http://schemas.openxmlformats.org/officeDocument/2006/relationships/tags" Target="../tags/tag683.xml"/><Relationship Id="rId158" Type="http://schemas.openxmlformats.org/officeDocument/2006/relationships/tags" Target="../tags/tag682.xml"/><Relationship Id="rId157" Type="http://schemas.openxmlformats.org/officeDocument/2006/relationships/tags" Target="../tags/tag681.xml"/><Relationship Id="rId156" Type="http://schemas.openxmlformats.org/officeDocument/2006/relationships/tags" Target="../tags/tag680.xml"/><Relationship Id="rId155" Type="http://schemas.openxmlformats.org/officeDocument/2006/relationships/tags" Target="../tags/tag679.xml"/><Relationship Id="rId154" Type="http://schemas.openxmlformats.org/officeDocument/2006/relationships/tags" Target="../tags/tag678.xml"/><Relationship Id="rId153" Type="http://schemas.openxmlformats.org/officeDocument/2006/relationships/tags" Target="../tags/tag677.xml"/><Relationship Id="rId152" Type="http://schemas.openxmlformats.org/officeDocument/2006/relationships/tags" Target="../tags/tag676.xml"/><Relationship Id="rId151" Type="http://schemas.openxmlformats.org/officeDocument/2006/relationships/tags" Target="../tags/tag675.xml"/><Relationship Id="rId150" Type="http://schemas.openxmlformats.org/officeDocument/2006/relationships/tags" Target="../tags/tag674.xml"/><Relationship Id="rId15" Type="http://schemas.openxmlformats.org/officeDocument/2006/relationships/tags" Target="../tags/tag539.xml"/><Relationship Id="rId149" Type="http://schemas.openxmlformats.org/officeDocument/2006/relationships/tags" Target="../tags/tag673.xml"/><Relationship Id="rId148" Type="http://schemas.openxmlformats.org/officeDocument/2006/relationships/tags" Target="../tags/tag672.xml"/><Relationship Id="rId147" Type="http://schemas.openxmlformats.org/officeDocument/2006/relationships/tags" Target="../tags/tag671.xml"/><Relationship Id="rId146" Type="http://schemas.openxmlformats.org/officeDocument/2006/relationships/tags" Target="../tags/tag670.xml"/><Relationship Id="rId145" Type="http://schemas.openxmlformats.org/officeDocument/2006/relationships/tags" Target="../tags/tag669.xml"/><Relationship Id="rId144" Type="http://schemas.openxmlformats.org/officeDocument/2006/relationships/tags" Target="../tags/tag668.xml"/><Relationship Id="rId143" Type="http://schemas.openxmlformats.org/officeDocument/2006/relationships/tags" Target="../tags/tag667.xml"/><Relationship Id="rId142" Type="http://schemas.openxmlformats.org/officeDocument/2006/relationships/tags" Target="../tags/tag666.xml"/><Relationship Id="rId141" Type="http://schemas.openxmlformats.org/officeDocument/2006/relationships/tags" Target="../tags/tag665.xml"/><Relationship Id="rId140" Type="http://schemas.openxmlformats.org/officeDocument/2006/relationships/tags" Target="../tags/tag664.xml"/><Relationship Id="rId14" Type="http://schemas.openxmlformats.org/officeDocument/2006/relationships/tags" Target="../tags/tag538.xml"/><Relationship Id="rId139" Type="http://schemas.openxmlformats.org/officeDocument/2006/relationships/tags" Target="../tags/tag663.xml"/><Relationship Id="rId138" Type="http://schemas.openxmlformats.org/officeDocument/2006/relationships/tags" Target="../tags/tag662.xml"/><Relationship Id="rId137" Type="http://schemas.openxmlformats.org/officeDocument/2006/relationships/tags" Target="../tags/tag661.xml"/><Relationship Id="rId136" Type="http://schemas.openxmlformats.org/officeDocument/2006/relationships/tags" Target="../tags/tag660.xml"/><Relationship Id="rId135" Type="http://schemas.openxmlformats.org/officeDocument/2006/relationships/tags" Target="../tags/tag659.xml"/><Relationship Id="rId134" Type="http://schemas.openxmlformats.org/officeDocument/2006/relationships/tags" Target="../tags/tag658.xml"/><Relationship Id="rId133" Type="http://schemas.openxmlformats.org/officeDocument/2006/relationships/tags" Target="../tags/tag657.xml"/><Relationship Id="rId132" Type="http://schemas.openxmlformats.org/officeDocument/2006/relationships/tags" Target="../tags/tag656.xml"/><Relationship Id="rId131" Type="http://schemas.openxmlformats.org/officeDocument/2006/relationships/tags" Target="../tags/tag655.xml"/><Relationship Id="rId130" Type="http://schemas.openxmlformats.org/officeDocument/2006/relationships/tags" Target="../tags/tag654.xml"/><Relationship Id="rId13" Type="http://schemas.openxmlformats.org/officeDocument/2006/relationships/tags" Target="../tags/tag537.xml"/><Relationship Id="rId129" Type="http://schemas.openxmlformats.org/officeDocument/2006/relationships/tags" Target="../tags/tag653.xml"/><Relationship Id="rId128" Type="http://schemas.openxmlformats.org/officeDocument/2006/relationships/tags" Target="../tags/tag652.xml"/><Relationship Id="rId127" Type="http://schemas.openxmlformats.org/officeDocument/2006/relationships/tags" Target="../tags/tag651.xml"/><Relationship Id="rId126" Type="http://schemas.openxmlformats.org/officeDocument/2006/relationships/tags" Target="../tags/tag650.xml"/><Relationship Id="rId125" Type="http://schemas.openxmlformats.org/officeDocument/2006/relationships/tags" Target="../tags/tag649.xml"/><Relationship Id="rId124" Type="http://schemas.openxmlformats.org/officeDocument/2006/relationships/tags" Target="../tags/tag648.xml"/><Relationship Id="rId123" Type="http://schemas.openxmlformats.org/officeDocument/2006/relationships/tags" Target="../tags/tag647.xml"/><Relationship Id="rId122" Type="http://schemas.openxmlformats.org/officeDocument/2006/relationships/tags" Target="../tags/tag646.xml"/><Relationship Id="rId121" Type="http://schemas.openxmlformats.org/officeDocument/2006/relationships/tags" Target="../tags/tag645.xml"/><Relationship Id="rId120" Type="http://schemas.openxmlformats.org/officeDocument/2006/relationships/tags" Target="../tags/tag644.xml"/><Relationship Id="rId12" Type="http://schemas.openxmlformats.org/officeDocument/2006/relationships/tags" Target="../tags/tag536.xml"/><Relationship Id="rId119" Type="http://schemas.openxmlformats.org/officeDocument/2006/relationships/tags" Target="../tags/tag643.xml"/><Relationship Id="rId118" Type="http://schemas.openxmlformats.org/officeDocument/2006/relationships/tags" Target="../tags/tag642.xml"/><Relationship Id="rId117" Type="http://schemas.openxmlformats.org/officeDocument/2006/relationships/tags" Target="../tags/tag641.xml"/><Relationship Id="rId116" Type="http://schemas.openxmlformats.org/officeDocument/2006/relationships/tags" Target="../tags/tag640.xml"/><Relationship Id="rId115" Type="http://schemas.openxmlformats.org/officeDocument/2006/relationships/tags" Target="../tags/tag639.xml"/><Relationship Id="rId114" Type="http://schemas.openxmlformats.org/officeDocument/2006/relationships/tags" Target="../tags/tag638.xml"/><Relationship Id="rId113" Type="http://schemas.openxmlformats.org/officeDocument/2006/relationships/tags" Target="../tags/tag637.xml"/><Relationship Id="rId112" Type="http://schemas.openxmlformats.org/officeDocument/2006/relationships/tags" Target="../tags/tag636.xml"/><Relationship Id="rId111" Type="http://schemas.openxmlformats.org/officeDocument/2006/relationships/tags" Target="../tags/tag635.xml"/><Relationship Id="rId110" Type="http://schemas.openxmlformats.org/officeDocument/2006/relationships/tags" Target="../tags/tag634.xml"/><Relationship Id="rId11" Type="http://schemas.openxmlformats.org/officeDocument/2006/relationships/tags" Target="../tags/tag535.xml"/><Relationship Id="rId109" Type="http://schemas.openxmlformats.org/officeDocument/2006/relationships/tags" Target="../tags/tag633.xml"/><Relationship Id="rId108" Type="http://schemas.openxmlformats.org/officeDocument/2006/relationships/tags" Target="../tags/tag632.xml"/><Relationship Id="rId107" Type="http://schemas.openxmlformats.org/officeDocument/2006/relationships/tags" Target="../tags/tag631.xml"/><Relationship Id="rId106" Type="http://schemas.openxmlformats.org/officeDocument/2006/relationships/tags" Target="../tags/tag630.xml"/><Relationship Id="rId105" Type="http://schemas.openxmlformats.org/officeDocument/2006/relationships/tags" Target="../tags/tag629.xml"/><Relationship Id="rId104" Type="http://schemas.openxmlformats.org/officeDocument/2006/relationships/tags" Target="../tags/tag628.xml"/><Relationship Id="rId103" Type="http://schemas.openxmlformats.org/officeDocument/2006/relationships/tags" Target="../tags/tag627.xml"/><Relationship Id="rId102" Type="http://schemas.openxmlformats.org/officeDocument/2006/relationships/tags" Target="../tags/tag626.xml"/><Relationship Id="rId101" Type="http://schemas.openxmlformats.org/officeDocument/2006/relationships/tags" Target="../tags/tag625.xml"/><Relationship Id="rId100" Type="http://schemas.openxmlformats.org/officeDocument/2006/relationships/tags" Target="../tags/tag624.xml"/><Relationship Id="rId10" Type="http://schemas.openxmlformats.org/officeDocument/2006/relationships/tags" Target="../tags/tag534.xml"/><Relationship Id="rId1" Type="http://schemas.openxmlformats.org/officeDocument/2006/relationships/tags" Target="../tags/tag526.xml"/></Relationships>
</file>

<file path=ppt/slides/_rels/slide32.xml.rels><?xml version="1.0" encoding="UTF-8" standalone="yes"?>
<Relationships xmlns="http://schemas.openxmlformats.org/package/2006/relationships"><Relationship Id="rId9" Type="http://schemas.openxmlformats.org/officeDocument/2006/relationships/tags" Target="../tags/tag843.xml"/><Relationship Id="rId8" Type="http://schemas.openxmlformats.org/officeDocument/2006/relationships/tags" Target="../tags/tag842.xml"/><Relationship Id="rId7" Type="http://schemas.openxmlformats.org/officeDocument/2006/relationships/tags" Target="../tags/tag841.xml"/><Relationship Id="rId6" Type="http://schemas.openxmlformats.org/officeDocument/2006/relationships/tags" Target="../tags/tag840.xml"/><Relationship Id="rId5" Type="http://schemas.openxmlformats.org/officeDocument/2006/relationships/tags" Target="../tags/tag839.xml"/><Relationship Id="rId4" Type="http://schemas.openxmlformats.org/officeDocument/2006/relationships/tags" Target="../tags/tag838.xml"/><Relationship Id="rId37" Type="http://schemas.openxmlformats.org/officeDocument/2006/relationships/slideLayout" Target="../slideLayouts/slideLayout2.xml"/><Relationship Id="rId36" Type="http://schemas.openxmlformats.org/officeDocument/2006/relationships/tags" Target="../tags/tag868.xml"/><Relationship Id="rId35" Type="http://schemas.openxmlformats.org/officeDocument/2006/relationships/tags" Target="../tags/tag867.xml"/><Relationship Id="rId34" Type="http://schemas.openxmlformats.org/officeDocument/2006/relationships/tags" Target="../tags/tag866.xml"/><Relationship Id="rId33" Type="http://schemas.openxmlformats.org/officeDocument/2006/relationships/tags" Target="../tags/tag865.xml"/><Relationship Id="rId32" Type="http://schemas.openxmlformats.org/officeDocument/2006/relationships/tags" Target="../tags/tag864.xml"/><Relationship Id="rId31" Type="http://schemas.openxmlformats.org/officeDocument/2006/relationships/tags" Target="../tags/tag863.xml"/><Relationship Id="rId30" Type="http://schemas.openxmlformats.org/officeDocument/2006/relationships/tags" Target="../tags/tag862.xml"/><Relationship Id="rId3" Type="http://schemas.openxmlformats.org/officeDocument/2006/relationships/tags" Target="../tags/tag837.xml"/><Relationship Id="rId29" Type="http://schemas.openxmlformats.org/officeDocument/2006/relationships/tags" Target="../tags/tag861.xml"/><Relationship Id="rId28" Type="http://schemas.openxmlformats.org/officeDocument/2006/relationships/tags" Target="../tags/tag860.xml"/><Relationship Id="rId27" Type="http://schemas.openxmlformats.org/officeDocument/2006/relationships/tags" Target="../tags/tag859.xml"/><Relationship Id="rId26" Type="http://schemas.openxmlformats.org/officeDocument/2006/relationships/tags" Target="../tags/tag858.xml"/><Relationship Id="rId25" Type="http://schemas.openxmlformats.org/officeDocument/2006/relationships/tags" Target="../tags/tag857.xml"/><Relationship Id="rId24" Type="http://schemas.openxmlformats.org/officeDocument/2006/relationships/tags" Target="../tags/tag856.xml"/><Relationship Id="rId23" Type="http://schemas.openxmlformats.org/officeDocument/2006/relationships/tags" Target="../tags/tag855.xml"/><Relationship Id="rId22" Type="http://schemas.openxmlformats.org/officeDocument/2006/relationships/tags" Target="../tags/tag854.xml"/><Relationship Id="rId21" Type="http://schemas.openxmlformats.org/officeDocument/2006/relationships/tags" Target="../tags/tag853.xml"/><Relationship Id="rId20" Type="http://schemas.openxmlformats.org/officeDocument/2006/relationships/tags" Target="../tags/tag852.xml"/><Relationship Id="rId2" Type="http://schemas.openxmlformats.org/officeDocument/2006/relationships/image" Target="../media/image2.png"/><Relationship Id="rId19" Type="http://schemas.openxmlformats.org/officeDocument/2006/relationships/tags" Target="../tags/tag851.xml"/><Relationship Id="rId18" Type="http://schemas.openxmlformats.org/officeDocument/2006/relationships/image" Target="../media/image87.png"/><Relationship Id="rId17" Type="http://schemas.openxmlformats.org/officeDocument/2006/relationships/tags" Target="../tags/tag850.xml"/><Relationship Id="rId16" Type="http://schemas.openxmlformats.org/officeDocument/2006/relationships/tags" Target="../tags/tag849.xml"/><Relationship Id="rId15" Type="http://schemas.openxmlformats.org/officeDocument/2006/relationships/tags" Target="../tags/tag848.xml"/><Relationship Id="rId14" Type="http://schemas.openxmlformats.org/officeDocument/2006/relationships/image" Target="../media/image86.png"/><Relationship Id="rId13" Type="http://schemas.openxmlformats.org/officeDocument/2006/relationships/tags" Target="../tags/tag847.xml"/><Relationship Id="rId12" Type="http://schemas.openxmlformats.org/officeDocument/2006/relationships/tags" Target="../tags/tag846.xml"/><Relationship Id="rId11" Type="http://schemas.openxmlformats.org/officeDocument/2006/relationships/tags" Target="../tags/tag845.xml"/><Relationship Id="rId10" Type="http://schemas.openxmlformats.org/officeDocument/2006/relationships/tags" Target="../tags/tag844.xml"/><Relationship Id="rId1" Type="http://schemas.openxmlformats.org/officeDocument/2006/relationships/tags" Target="../tags/tag836.xml"/></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872.xml"/><Relationship Id="rId6" Type="http://schemas.openxmlformats.org/officeDocument/2006/relationships/tags" Target="../tags/tag871.xml"/><Relationship Id="rId5" Type="http://schemas.openxmlformats.org/officeDocument/2006/relationships/image" Target="../media/image88.png"/><Relationship Id="rId4" Type="http://schemas.openxmlformats.org/officeDocument/2006/relationships/image" Target="../media/image2.png"/><Relationship Id="rId3" Type="http://schemas.openxmlformats.org/officeDocument/2006/relationships/tags" Target="../tags/tag870.xml"/><Relationship Id="rId2" Type="http://schemas.openxmlformats.org/officeDocument/2006/relationships/image" Target="../media/image21.jpeg"/><Relationship Id="rId1" Type="http://schemas.openxmlformats.org/officeDocument/2006/relationships/tags" Target="../tags/tag869.xml"/></Relationships>
</file>

<file path=ppt/slides/_rels/slide4.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0" Type="http://schemas.openxmlformats.org/officeDocument/2006/relationships/slideLayout" Target="../slideLayouts/slideLayout2.xml"/><Relationship Id="rId4" Type="http://schemas.openxmlformats.org/officeDocument/2006/relationships/tags" Target="../tags/tag81.xml"/><Relationship Id="rId39" Type="http://schemas.openxmlformats.org/officeDocument/2006/relationships/tags" Target="../tags/tag116.xml"/><Relationship Id="rId38" Type="http://schemas.openxmlformats.org/officeDocument/2006/relationships/tags" Target="../tags/tag115.xml"/><Relationship Id="rId37" Type="http://schemas.openxmlformats.org/officeDocument/2006/relationships/tags" Target="../tags/tag114.xml"/><Relationship Id="rId36" Type="http://schemas.openxmlformats.org/officeDocument/2006/relationships/tags" Target="../tags/tag113.xml"/><Relationship Id="rId35" Type="http://schemas.openxmlformats.org/officeDocument/2006/relationships/tags" Target="../tags/tag112.xml"/><Relationship Id="rId34" Type="http://schemas.openxmlformats.org/officeDocument/2006/relationships/tags" Target="../tags/tag111.xml"/><Relationship Id="rId33" Type="http://schemas.openxmlformats.org/officeDocument/2006/relationships/tags" Target="../tags/tag110.xml"/><Relationship Id="rId32" Type="http://schemas.openxmlformats.org/officeDocument/2006/relationships/tags" Target="../tags/tag109.xml"/><Relationship Id="rId31" Type="http://schemas.openxmlformats.org/officeDocument/2006/relationships/tags" Target="../tags/tag108.xml"/><Relationship Id="rId30" Type="http://schemas.openxmlformats.org/officeDocument/2006/relationships/tags" Target="../tags/tag107.xml"/><Relationship Id="rId3" Type="http://schemas.openxmlformats.org/officeDocument/2006/relationships/image" Target="../media/image2.png"/><Relationship Id="rId29" Type="http://schemas.openxmlformats.org/officeDocument/2006/relationships/tags" Target="../tags/tag106.xml"/><Relationship Id="rId28" Type="http://schemas.openxmlformats.org/officeDocument/2006/relationships/tags" Target="../tags/tag105.xml"/><Relationship Id="rId27" Type="http://schemas.openxmlformats.org/officeDocument/2006/relationships/tags" Target="../tags/tag104.xml"/><Relationship Id="rId26" Type="http://schemas.openxmlformats.org/officeDocument/2006/relationships/tags" Target="../tags/tag103.xml"/><Relationship Id="rId25" Type="http://schemas.openxmlformats.org/officeDocument/2006/relationships/tags" Target="../tags/tag102.xml"/><Relationship Id="rId24" Type="http://schemas.openxmlformats.org/officeDocument/2006/relationships/tags" Target="../tags/tag101.xml"/><Relationship Id="rId23" Type="http://schemas.openxmlformats.org/officeDocument/2006/relationships/tags" Target="../tags/tag100.xml"/><Relationship Id="rId22" Type="http://schemas.openxmlformats.org/officeDocument/2006/relationships/tags" Target="../tags/tag99.xml"/><Relationship Id="rId21" Type="http://schemas.openxmlformats.org/officeDocument/2006/relationships/tags" Target="../tags/tag98.xml"/><Relationship Id="rId20" Type="http://schemas.openxmlformats.org/officeDocument/2006/relationships/tags" Target="../tags/tag97.xml"/><Relationship Id="rId2" Type="http://schemas.openxmlformats.org/officeDocument/2006/relationships/tags" Target="../tags/tag80.xml"/><Relationship Id="rId19" Type="http://schemas.openxmlformats.org/officeDocument/2006/relationships/tags" Target="../tags/tag96.xml"/><Relationship Id="rId18" Type="http://schemas.openxmlformats.org/officeDocument/2006/relationships/tags" Target="../tags/tag95.xml"/><Relationship Id="rId17" Type="http://schemas.openxmlformats.org/officeDocument/2006/relationships/tags" Target="../tags/tag94.xml"/><Relationship Id="rId16" Type="http://schemas.openxmlformats.org/officeDocument/2006/relationships/tags" Target="../tags/tag93.xml"/><Relationship Id="rId15" Type="http://schemas.openxmlformats.org/officeDocument/2006/relationships/tags" Target="../tags/tag92.xml"/><Relationship Id="rId14" Type="http://schemas.openxmlformats.org/officeDocument/2006/relationships/tags" Target="../tags/tag91.xml"/><Relationship Id="rId13" Type="http://schemas.openxmlformats.org/officeDocument/2006/relationships/tags" Target="../tags/tag90.xml"/><Relationship Id="rId12" Type="http://schemas.openxmlformats.org/officeDocument/2006/relationships/tags" Target="../tags/tag89.xml"/><Relationship Id="rId11" Type="http://schemas.openxmlformats.org/officeDocument/2006/relationships/tags" Target="../tags/tag88.xml"/><Relationship Id="rId10" Type="http://schemas.openxmlformats.org/officeDocument/2006/relationships/tags" Target="../tags/tag87.xml"/><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92" Type="http://schemas.openxmlformats.org/officeDocument/2006/relationships/slideLayout" Target="../slideLayouts/slideLayout2.xml"/><Relationship Id="rId91" Type="http://schemas.openxmlformats.org/officeDocument/2006/relationships/tags" Target="../tags/tag202.xml"/><Relationship Id="rId90" Type="http://schemas.openxmlformats.org/officeDocument/2006/relationships/tags" Target="../tags/tag201.xml"/><Relationship Id="rId9" Type="http://schemas.openxmlformats.org/officeDocument/2006/relationships/tags" Target="../tags/tag124.xml"/><Relationship Id="rId89" Type="http://schemas.openxmlformats.org/officeDocument/2006/relationships/tags" Target="../tags/tag200.xml"/><Relationship Id="rId88" Type="http://schemas.openxmlformats.org/officeDocument/2006/relationships/tags" Target="../tags/tag199.xml"/><Relationship Id="rId87" Type="http://schemas.openxmlformats.org/officeDocument/2006/relationships/tags" Target="../tags/tag198.xml"/><Relationship Id="rId86" Type="http://schemas.openxmlformats.org/officeDocument/2006/relationships/tags" Target="../tags/tag197.xml"/><Relationship Id="rId85" Type="http://schemas.openxmlformats.org/officeDocument/2006/relationships/tags" Target="../tags/tag196.xml"/><Relationship Id="rId84" Type="http://schemas.openxmlformats.org/officeDocument/2006/relationships/tags" Target="../tags/tag195.xml"/><Relationship Id="rId83" Type="http://schemas.openxmlformats.org/officeDocument/2006/relationships/tags" Target="../tags/tag194.xml"/><Relationship Id="rId82" Type="http://schemas.openxmlformats.org/officeDocument/2006/relationships/tags" Target="../tags/tag193.xml"/><Relationship Id="rId81" Type="http://schemas.openxmlformats.org/officeDocument/2006/relationships/tags" Target="../tags/tag192.xml"/><Relationship Id="rId80" Type="http://schemas.openxmlformats.org/officeDocument/2006/relationships/tags" Target="../tags/tag191.xml"/><Relationship Id="rId8" Type="http://schemas.openxmlformats.org/officeDocument/2006/relationships/tags" Target="../tags/tag123.xml"/><Relationship Id="rId79" Type="http://schemas.openxmlformats.org/officeDocument/2006/relationships/tags" Target="../tags/tag190.xml"/><Relationship Id="rId78" Type="http://schemas.openxmlformats.org/officeDocument/2006/relationships/tags" Target="../tags/tag189.xml"/><Relationship Id="rId77" Type="http://schemas.openxmlformats.org/officeDocument/2006/relationships/tags" Target="../tags/tag188.xml"/><Relationship Id="rId76" Type="http://schemas.openxmlformats.org/officeDocument/2006/relationships/tags" Target="../tags/tag187.xml"/><Relationship Id="rId75" Type="http://schemas.openxmlformats.org/officeDocument/2006/relationships/tags" Target="../tags/tag186.xml"/><Relationship Id="rId74" Type="http://schemas.openxmlformats.org/officeDocument/2006/relationships/tags" Target="../tags/tag185.xml"/><Relationship Id="rId73" Type="http://schemas.openxmlformats.org/officeDocument/2006/relationships/tags" Target="../tags/tag184.xml"/><Relationship Id="rId72" Type="http://schemas.openxmlformats.org/officeDocument/2006/relationships/tags" Target="../tags/tag183.xml"/><Relationship Id="rId71" Type="http://schemas.openxmlformats.org/officeDocument/2006/relationships/tags" Target="../tags/tag182.xml"/><Relationship Id="rId70" Type="http://schemas.openxmlformats.org/officeDocument/2006/relationships/tags" Target="../tags/tag181.xml"/><Relationship Id="rId7" Type="http://schemas.openxmlformats.org/officeDocument/2006/relationships/tags" Target="../tags/tag122.xml"/><Relationship Id="rId69" Type="http://schemas.openxmlformats.org/officeDocument/2006/relationships/tags" Target="../tags/tag180.xml"/><Relationship Id="rId68" Type="http://schemas.openxmlformats.org/officeDocument/2006/relationships/tags" Target="../tags/tag179.xml"/><Relationship Id="rId67" Type="http://schemas.openxmlformats.org/officeDocument/2006/relationships/tags" Target="../tags/tag178.xml"/><Relationship Id="rId66" Type="http://schemas.openxmlformats.org/officeDocument/2006/relationships/tags" Target="../tags/tag177.xml"/><Relationship Id="rId65" Type="http://schemas.openxmlformats.org/officeDocument/2006/relationships/tags" Target="../tags/tag176.xml"/><Relationship Id="rId64" Type="http://schemas.openxmlformats.org/officeDocument/2006/relationships/tags" Target="../tags/tag175.xml"/><Relationship Id="rId63" Type="http://schemas.openxmlformats.org/officeDocument/2006/relationships/tags" Target="../tags/tag174.xml"/><Relationship Id="rId62" Type="http://schemas.openxmlformats.org/officeDocument/2006/relationships/tags" Target="../tags/tag173.xml"/><Relationship Id="rId61" Type="http://schemas.openxmlformats.org/officeDocument/2006/relationships/tags" Target="../tags/tag172.xml"/><Relationship Id="rId60" Type="http://schemas.openxmlformats.org/officeDocument/2006/relationships/tags" Target="../tags/tag171.xml"/><Relationship Id="rId6" Type="http://schemas.openxmlformats.org/officeDocument/2006/relationships/tags" Target="../tags/tag121.xml"/><Relationship Id="rId59" Type="http://schemas.openxmlformats.org/officeDocument/2006/relationships/tags" Target="../tags/tag170.xml"/><Relationship Id="rId58" Type="http://schemas.openxmlformats.org/officeDocument/2006/relationships/tags" Target="../tags/tag169.xml"/><Relationship Id="rId57" Type="http://schemas.openxmlformats.org/officeDocument/2006/relationships/tags" Target="../tags/tag168.xml"/><Relationship Id="rId56" Type="http://schemas.openxmlformats.org/officeDocument/2006/relationships/tags" Target="../tags/tag167.xml"/><Relationship Id="rId55" Type="http://schemas.openxmlformats.org/officeDocument/2006/relationships/tags" Target="../tags/tag166.xml"/><Relationship Id="rId54" Type="http://schemas.openxmlformats.org/officeDocument/2006/relationships/tags" Target="../tags/tag165.xml"/><Relationship Id="rId53" Type="http://schemas.openxmlformats.org/officeDocument/2006/relationships/tags" Target="../tags/tag164.xml"/><Relationship Id="rId52" Type="http://schemas.openxmlformats.org/officeDocument/2006/relationships/tags" Target="../tags/tag163.xml"/><Relationship Id="rId51" Type="http://schemas.openxmlformats.org/officeDocument/2006/relationships/tags" Target="../tags/tag162.xml"/><Relationship Id="rId50" Type="http://schemas.openxmlformats.org/officeDocument/2006/relationships/tags" Target="../tags/tag161.xml"/><Relationship Id="rId5" Type="http://schemas.openxmlformats.org/officeDocument/2006/relationships/tags" Target="../tags/tag120.xml"/><Relationship Id="rId49" Type="http://schemas.openxmlformats.org/officeDocument/2006/relationships/tags" Target="../tags/tag160.xml"/><Relationship Id="rId48" Type="http://schemas.openxmlformats.org/officeDocument/2006/relationships/tags" Target="../tags/tag159.xml"/><Relationship Id="rId47" Type="http://schemas.openxmlformats.org/officeDocument/2006/relationships/tags" Target="../tags/tag158.xml"/><Relationship Id="rId46" Type="http://schemas.openxmlformats.org/officeDocument/2006/relationships/tags" Target="../tags/tag157.xml"/><Relationship Id="rId45" Type="http://schemas.openxmlformats.org/officeDocument/2006/relationships/tags" Target="../tags/tag156.xml"/><Relationship Id="rId44" Type="http://schemas.openxmlformats.org/officeDocument/2006/relationships/tags" Target="../tags/tag155.xml"/><Relationship Id="rId43" Type="http://schemas.openxmlformats.org/officeDocument/2006/relationships/tags" Target="../tags/tag154.xml"/><Relationship Id="rId42" Type="http://schemas.openxmlformats.org/officeDocument/2006/relationships/tags" Target="../tags/tag153.xml"/><Relationship Id="rId41" Type="http://schemas.openxmlformats.org/officeDocument/2006/relationships/tags" Target="../tags/tag152.xml"/><Relationship Id="rId40" Type="http://schemas.openxmlformats.org/officeDocument/2006/relationships/tags" Target="../tags/tag151.xml"/><Relationship Id="rId4" Type="http://schemas.openxmlformats.org/officeDocument/2006/relationships/tags" Target="../tags/tag119.xml"/><Relationship Id="rId39" Type="http://schemas.openxmlformats.org/officeDocument/2006/relationships/tags" Target="../tags/tag150.xml"/><Relationship Id="rId38" Type="http://schemas.openxmlformats.org/officeDocument/2006/relationships/tags" Target="../tags/tag149.xml"/><Relationship Id="rId37" Type="http://schemas.openxmlformats.org/officeDocument/2006/relationships/tags" Target="../tags/tag148.xml"/><Relationship Id="rId36" Type="http://schemas.openxmlformats.org/officeDocument/2006/relationships/tags" Target="../tags/tag147.xml"/><Relationship Id="rId35" Type="http://schemas.openxmlformats.org/officeDocument/2006/relationships/tags" Target="../tags/tag146.xml"/><Relationship Id="rId34" Type="http://schemas.openxmlformats.org/officeDocument/2006/relationships/tags" Target="../tags/tag145.xml"/><Relationship Id="rId33" Type="http://schemas.openxmlformats.org/officeDocument/2006/relationships/tags" Target="../tags/tag144.xml"/><Relationship Id="rId32" Type="http://schemas.openxmlformats.org/officeDocument/2006/relationships/tags" Target="../tags/tag143.xml"/><Relationship Id="rId31" Type="http://schemas.openxmlformats.org/officeDocument/2006/relationships/tags" Target="../tags/tag142.xml"/><Relationship Id="rId30" Type="http://schemas.openxmlformats.org/officeDocument/2006/relationships/tags" Target="../tags/tag141.xml"/><Relationship Id="rId3" Type="http://schemas.openxmlformats.org/officeDocument/2006/relationships/tags" Target="../tags/tag118.xml"/><Relationship Id="rId29" Type="http://schemas.openxmlformats.org/officeDocument/2006/relationships/tags" Target="../tags/tag140.xml"/><Relationship Id="rId28" Type="http://schemas.openxmlformats.org/officeDocument/2006/relationships/tags" Target="../tags/tag139.xml"/><Relationship Id="rId27" Type="http://schemas.openxmlformats.org/officeDocument/2006/relationships/tags" Target="../tags/tag138.xml"/><Relationship Id="rId26" Type="http://schemas.openxmlformats.org/officeDocument/2006/relationships/tags" Target="../tags/tag137.xml"/><Relationship Id="rId25" Type="http://schemas.openxmlformats.org/officeDocument/2006/relationships/tags" Target="../tags/tag136.xml"/><Relationship Id="rId24" Type="http://schemas.openxmlformats.org/officeDocument/2006/relationships/tags" Target="../tags/tag135.xml"/><Relationship Id="rId23" Type="http://schemas.openxmlformats.org/officeDocument/2006/relationships/tags" Target="../tags/tag134.xml"/><Relationship Id="rId22" Type="http://schemas.openxmlformats.org/officeDocument/2006/relationships/tags" Target="../tags/tag133.xml"/><Relationship Id="rId21" Type="http://schemas.openxmlformats.org/officeDocument/2006/relationships/tags" Target="../tags/tag132.xml"/><Relationship Id="rId20" Type="http://schemas.openxmlformats.org/officeDocument/2006/relationships/tags" Target="../tags/tag131.xml"/><Relationship Id="rId2" Type="http://schemas.openxmlformats.org/officeDocument/2006/relationships/image" Target="../media/image2.png"/><Relationship Id="rId19" Type="http://schemas.openxmlformats.org/officeDocument/2006/relationships/tags" Target="../tags/tag130.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image" Target="../media/image11.svg"/><Relationship Id="rId14" Type="http://schemas.openxmlformats.org/officeDocument/2006/relationships/image" Target="../media/image10.png"/><Relationship Id="rId13" Type="http://schemas.openxmlformats.org/officeDocument/2006/relationships/tags" Target="../tags/tag126.xml"/><Relationship Id="rId12" Type="http://schemas.openxmlformats.org/officeDocument/2006/relationships/image" Target="../media/image9.svg"/><Relationship Id="rId11" Type="http://schemas.openxmlformats.org/officeDocument/2006/relationships/image" Target="../media/image8.png"/><Relationship Id="rId10" Type="http://schemas.openxmlformats.org/officeDocument/2006/relationships/tags" Target="../tags/tag125.xml"/><Relationship Id="rId1" Type="http://schemas.openxmlformats.org/officeDocument/2006/relationships/tags" Target="../tags/tag117.xml"/></Relationships>
</file>

<file path=ppt/slides/_rels/slide6.xml.rels><?xml version="1.0" encoding="UTF-8" standalone="yes"?>
<Relationships xmlns="http://schemas.openxmlformats.org/package/2006/relationships"><Relationship Id="rId9" Type="http://schemas.openxmlformats.org/officeDocument/2006/relationships/tags" Target="../tags/tag210.xml"/><Relationship Id="rId8" Type="http://schemas.openxmlformats.org/officeDocument/2006/relationships/tags" Target="../tags/tag209.xml"/><Relationship Id="rId7" Type="http://schemas.openxmlformats.org/officeDocument/2006/relationships/tags" Target="../tags/tag208.xml"/><Relationship Id="rId6" Type="http://schemas.openxmlformats.org/officeDocument/2006/relationships/tags" Target="../tags/tag207.xml"/><Relationship Id="rId5" Type="http://schemas.openxmlformats.org/officeDocument/2006/relationships/tags" Target="../tags/tag206.xml"/><Relationship Id="rId4" Type="http://schemas.openxmlformats.org/officeDocument/2006/relationships/tags" Target="../tags/tag205.xml"/><Relationship Id="rId3" Type="http://schemas.openxmlformats.org/officeDocument/2006/relationships/tags" Target="../tags/tag204.xml"/><Relationship Id="rId28" Type="http://schemas.openxmlformats.org/officeDocument/2006/relationships/slideLayout" Target="../slideLayouts/slideLayout2.xml"/><Relationship Id="rId27" Type="http://schemas.openxmlformats.org/officeDocument/2006/relationships/tags" Target="../tags/tag228.xml"/><Relationship Id="rId26" Type="http://schemas.openxmlformats.org/officeDocument/2006/relationships/tags" Target="../tags/tag227.xml"/><Relationship Id="rId25" Type="http://schemas.openxmlformats.org/officeDocument/2006/relationships/tags" Target="../tags/tag226.xml"/><Relationship Id="rId24" Type="http://schemas.openxmlformats.org/officeDocument/2006/relationships/tags" Target="../tags/tag225.xml"/><Relationship Id="rId23" Type="http://schemas.openxmlformats.org/officeDocument/2006/relationships/tags" Target="../tags/tag224.xml"/><Relationship Id="rId22" Type="http://schemas.openxmlformats.org/officeDocument/2006/relationships/tags" Target="../tags/tag223.xml"/><Relationship Id="rId21" Type="http://schemas.openxmlformats.org/officeDocument/2006/relationships/tags" Target="../tags/tag222.xml"/><Relationship Id="rId20" Type="http://schemas.openxmlformats.org/officeDocument/2006/relationships/tags" Target="../tags/tag221.xml"/><Relationship Id="rId2" Type="http://schemas.openxmlformats.org/officeDocument/2006/relationships/image" Target="../media/image2.png"/><Relationship Id="rId19" Type="http://schemas.openxmlformats.org/officeDocument/2006/relationships/tags" Target="../tags/tag220.xml"/><Relationship Id="rId18" Type="http://schemas.openxmlformats.org/officeDocument/2006/relationships/tags" Target="../tags/tag219.xml"/><Relationship Id="rId17" Type="http://schemas.openxmlformats.org/officeDocument/2006/relationships/tags" Target="../tags/tag218.xml"/><Relationship Id="rId16" Type="http://schemas.openxmlformats.org/officeDocument/2006/relationships/tags" Target="../tags/tag217.xml"/><Relationship Id="rId15" Type="http://schemas.openxmlformats.org/officeDocument/2006/relationships/tags" Target="../tags/tag216.xml"/><Relationship Id="rId14" Type="http://schemas.openxmlformats.org/officeDocument/2006/relationships/tags" Target="../tags/tag215.xml"/><Relationship Id="rId13" Type="http://schemas.openxmlformats.org/officeDocument/2006/relationships/tags" Target="../tags/tag214.xml"/><Relationship Id="rId12" Type="http://schemas.openxmlformats.org/officeDocument/2006/relationships/tags" Target="../tags/tag213.xml"/><Relationship Id="rId11" Type="http://schemas.openxmlformats.org/officeDocument/2006/relationships/tags" Target="../tags/tag212.xml"/><Relationship Id="rId10" Type="http://schemas.openxmlformats.org/officeDocument/2006/relationships/tags" Target="../tags/tag211.xml"/><Relationship Id="rId1" Type="http://schemas.openxmlformats.org/officeDocument/2006/relationships/tags" Target="../tags/tag203.xml"/></Relationships>
</file>

<file path=ppt/slides/_rels/slide7.xml.rels><?xml version="1.0" encoding="UTF-8" standalone="yes"?>
<Relationships xmlns="http://schemas.openxmlformats.org/package/2006/relationships"><Relationship Id="rId9" Type="http://schemas.openxmlformats.org/officeDocument/2006/relationships/image" Target="../media/image17.jpeg"/><Relationship Id="rId8" Type="http://schemas.openxmlformats.org/officeDocument/2006/relationships/image" Target="../media/image16.jpeg"/><Relationship Id="rId7" Type="http://schemas.openxmlformats.org/officeDocument/2006/relationships/image" Target="../media/image15.jpeg"/><Relationship Id="rId6" Type="http://schemas.openxmlformats.org/officeDocument/2006/relationships/image" Target="../media/image14.jpeg"/><Relationship Id="rId5" Type="http://schemas.openxmlformats.org/officeDocument/2006/relationships/tags" Target="../tags/tag230.xml"/><Relationship Id="rId4" Type="http://schemas.openxmlformats.org/officeDocument/2006/relationships/image" Target="../media/image13.jpeg"/><Relationship Id="rId3" Type="http://schemas.openxmlformats.org/officeDocument/2006/relationships/image" Target="../media/image12.jpeg"/><Relationship Id="rId23" Type="http://schemas.openxmlformats.org/officeDocument/2006/relationships/slideLayout" Target="../slideLayouts/slideLayout2.xml"/><Relationship Id="rId22" Type="http://schemas.openxmlformats.org/officeDocument/2006/relationships/tags" Target="../tags/tag242.xml"/><Relationship Id="rId21" Type="http://schemas.openxmlformats.org/officeDocument/2006/relationships/tags" Target="../tags/tag241.xml"/><Relationship Id="rId20" Type="http://schemas.openxmlformats.org/officeDocument/2006/relationships/tags" Target="../tags/tag240.xml"/><Relationship Id="rId2" Type="http://schemas.openxmlformats.org/officeDocument/2006/relationships/image" Target="../media/image2.png"/><Relationship Id="rId19" Type="http://schemas.openxmlformats.org/officeDocument/2006/relationships/tags" Target="../tags/tag239.xml"/><Relationship Id="rId18" Type="http://schemas.openxmlformats.org/officeDocument/2006/relationships/tags" Target="../tags/tag238.xml"/><Relationship Id="rId17" Type="http://schemas.openxmlformats.org/officeDocument/2006/relationships/tags" Target="../tags/tag237.xml"/><Relationship Id="rId16" Type="http://schemas.openxmlformats.org/officeDocument/2006/relationships/tags" Target="../tags/tag236.xml"/><Relationship Id="rId15" Type="http://schemas.openxmlformats.org/officeDocument/2006/relationships/tags" Target="../tags/tag235.xml"/><Relationship Id="rId14" Type="http://schemas.openxmlformats.org/officeDocument/2006/relationships/tags" Target="../tags/tag234.xml"/><Relationship Id="rId13" Type="http://schemas.openxmlformats.org/officeDocument/2006/relationships/tags" Target="../tags/tag233.xml"/><Relationship Id="rId12" Type="http://schemas.openxmlformats.org/officeDocument/2006/relationships/tags" Target="../tags/tag232.xml"/><Relationship Id="rId11" Type="http://schemas.openxmlformats.org/officeDocument/2006/relationships/tags" Target="../tags/tag231.xml"/><Relationship Id="rId10" Type="http://schemas.openxmlformats.org/officeDocument/2006/relationships/image" Target="../media/image18.jpeg"/><Relationship Id="rId1" Type="http://schemas.openxmlformats.org/officeDocument/2006/relationships/tags" Target="../tags/tag229.xml"/></Relationships>
</file>

<file path=ppt/slides/_rels/slide8.xml.rels><?xml version="1.0" encoding="UTF-8" standalone="yes"?>
<Relationships xmlns="http://schemas.openxmlformats.org/package/2006/relationships"><Relationship Id="rId9" Type="http://schemas.openxmlformats.org/officeDocument/2006/relationships/tags" Target="../tags/tag248.xml"/><Relationship Id="rId8" Type="http://schemas.openxmlformats.org/officeDocument/2006/relationships/tags" Target="../tags/tag247.xml"/><Relationship Id="rId7" Type="http://schemas.openxmlformats.org/officeDocument/2006/relationships/tags" Target="../tags/tag246.xml"/><Relationship Id="rId6" Type="http://schemas.openxmlformats.org/officeDocument/2006/relationships/tags" Target="../tags/tag245.xml"/><Relationship Id="rId5" Type="http://schemas.openxmlformats.org/officeDocument/2006/relationships/image" Target="../media/image20.png"/><Relationship Id="rId4" Type="http://schemas.openxmlformats.org/officeDocument/2006/relationships/image" Target="../media/image2.png"/><Relationship Id="rId3" Type="http://schemas.openxmlformats.org/officeDocument/2006/relationships/tags" Target="../tags/tag244.xml"/><Relationship Id="rId2" Type="http://schemas.openxmlformats.org/officeDocument/2006/relationships/image" Target="../media/image19.png"/><Relationship Id="rId12" Type="http://schemas.openxmlformats.org/officeDocument/2006/relationships/slideLayout" Target="../slideLayouts/slideLayout2.xml"/><Relationship Id="rId11" Type="http://schemas.openxmlformats.org/officeDocument/2006/relationships/tags" Target="../tags/tag250.xml"/><Relationship Id="rId10" Type="http://schemas.openxmlformats.org/officeDocument/2006/relationships/tags" Target="../tags/tag249.xml"/><Relationship Id="rId1" Type="http://schemas.openxmlformats.org/officeDocument/2006/relationships/tags" Target="../tags/tag243.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56.xml"/><Relationship Id="rId7" Type="http://schemas.openxmlformats.org/officeDocument/2006/relationships/tags" Target="../tags/tag255.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image" Target="../media/image2.png"/><Relationship Id="rId3" Type="http://schemas.openxmlformats.org/officeDocument/2006/relationships/tags" Target="../tags/tag252.xml"/><Relationship Id="rId2" Type="http://schemas.openxmlformats.org/officeDocument/2006/relationships/image" Target="../media/image21.jpeg"/><Relationship Id="rId1" Type="http://schemas.openxmlformats.org/officeDocument/2006/relationships/tags" Target="../tags/tag2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E:\360MoveData\Users\ASUS\Desktop\公司正门修11.jpg公司正门修11"/>
          <p:cNvPicPr>
            <a:picLocks noChangeAspect="1"/>
          </p:cNvPicPr>
          <p:nvPr>
            <p:custDataLst>
              <p:tags r:id="rId1"/>
            </p:custDataLst>
          </p:nvPr>
        </p:nvPicPr>
        <p:blipFill>
          <a:blip r:embed="rId2"/>
          <a:srcRect l="-1914" t="7339" r="-2425" b="8130"/>
          <a:stretch>
            <a:fillRect/>
          </a:stretch>
        </p:blipFill>
        <p:spPr>
          <a:xfrm>
            <a:off x="-55245" y="1680845"/>
            <a:ext cx="7539355" cy="3235325"/>
          </a:xfrm>
          <a:prstGeom prst="rect">
            <a:avLst/>
          </a:prstGeom>
        </p:spPr>
      </p:pic>
      <p:sp>
        <p:nvSpPr>
          <p:cNvPr id="19" name="任意多边形 18"/>
          <p:cNvSpPr/>
          <p:nvPr/>
        </p:nvSpPr>
        <p:spPr>
          <a:xfrm flipH="1" flipV="1">
            <a:off x="2978150" y="1177925"/>
            <a:ext cx="4468509" cy="445770"/>
          </a:xfrm>
          <a:custGeom>
            <a:avLst/>
            <a:gdLst/>
            <a:ahLst/>
            <a:cxnLst>
              <a:cxn ang="3">
                <a:pos x="hc" y="t"/>
              </a:cxn>
              <a:cxn ang="cd2">
                <a:pos x="l" y="vc"/>
              </a:cxn>
              <a:cxn ang="cd4">
                <a:pos x="hc" y="b"/>
              </a:cxn>
              <a:cxn ang="0">
                <a:pos x="r" y="vc"/>
              </a:cxn>
            </a:cxnLst>
            <a:rect l="l" t="t" r="r" b="b"/>
            <a:pathLst>
              <a:path w="7037" h="702">
                <a:moveTo>
                  <a:pt x="0" y="0"/>
                </a:moveTo>
                <a:lnTo>
                  <a:pt x="6521" y="0"/>
                </a:lnTo>
                <a:lnTo>
                  <a:pt x="7037" y="702"/>
                </a:lnTo>
                <a:lnTo>
                  <a:pt x="0" y="702"/>
                </a:lnTo>
                <a:lnTo>
                  <a:pt x="0" y="0"/>
                </a:lnTo>
                <a:close/>
              </a:path>
            </a:pathLst>
          </a:custGeom>
          <a:gradFill>
            <a:gsLst>
              <a:gs pos="0">
                <a:schemeClr val="bg1">
                  <a:lumMod val="85000"/>
                  <a:alpha val="62000"/>
                </a:schemeClr>
              </a:gs>
              <a:gs pos="60000">
                <a:schemeClr val="bg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7" name="任意多边形 16"/>
          <p:cNvSpPr/>
          <p:nvPr/>
        </p:nvSpPr>
        <p:spPr>
          <a:xfrm>
            <a:off x="-1049020" y="4970145"/>
            <a:ext cx="5878195" cy="445770"/>
          </a:xfrm>
          <a:custGeom>
            <a:avLst/>
            <a:gdLst/>
            <a:ahLst/>
            <a:cxnLst>
              <a:cxn ang="3">
                <a:pos x="hc" y="t"/>
              </a:cxn>
              <a:cxn ang="cd2">
                <a:pos x="l" y="vc"/>
              </a:cxn>
              <a:cxn ang="cd4">
                <a:pos x="hc" y="b"/>
              </a:cxn>
              <a:cxn ang="0">
                <a:pos x="r" y="vc"/>
              </a:cxn>
            </a:cxnLst>
            <a:rect l="l" t="t" r="r" b="b"/>
            <a:pathLst>
              <a:path w="7037" h="702">
                <a:moveTo>
                  <a:pt x="0" y="0"/>
                </a:moveTo>
                <a:lnTo>
                  <a:pt x="6521" y="0"/>
                </a:lnTo>
                <a:lnTo>
                  <a:pt x="7037" y="702"/>
                </a:lnTo>
                <a:lnTo>
                  <a:pt x="0" y="702"/>
                </a:lnTo>
                <a:lnTo>
                  <a:pt x="0" y="0"/>
                </a:lnTo>
                <a:close/>
              </a:path>
            </a:pathLst>
          </a:custGeom>
          <a:gradFill>
            <a:gsLst>
              <a:gs pos="0">
                <a:schemeClr val="bg1">
                  <a:lumMod val="85000"/>
                </a:schemeClr>
              </a:gs>
              <a:gs pos="95000">
                <a:schemeClr val="bg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7" name="直角三角形 6"/>
          <p:cNvSpPr/>
          <p:nvPr/>
        </p:nvSpPr>
        <p:spPr>
          <a:xfrm flipV="1">
            <a:off x="0" y="1177925"/>
            <a:ext cx="2921000" cy="3971925"/>
          </a:xfrm>
          <a:prstGeom prst="rtTriangle">
            <a:avLst/>
          </a:prstGeom>
          <a:gradFill>
            <a:gsLst>
              <a:gs pos="0">
                <a:srgbClr val="9EE256"/>
              </a:gs>
              <a:gs pos="100000">
                <a:srgbClr val="52762D"/>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任意多边形 1"/>
          <p:cNvSpPr/>
          <p:nvPr>
            <p:custDataLst>
              <p:tags r:id="rId3"/>
            </p:custDataLst>
          </p:nvPr>
        </p:nvSpPr>
        <p:spPr>
          <a:xfrm rot="3840000">
            <a:off x="4591433" y="4669723"/>
            <a:ext cx="648335" cy="759460"/>
          </a:xfrm>
          <a:custGeom>
            <a:avLst/>
            <a:gdLst>
              <a:gd name="connsiteX0" fmla="*/ 0 w 1021"/>
              <a:gd name="connsiteY0" fmla="*/ 1196 h 1196"/>
              <a:gd name="connsiteX1" fmla="*/ 583 w 1021"/>
              <a:gd name="connsiteY1" fmla="*/ 0 h 1196"/>
              <a:gd name="connsiteX2" fmla="*/ 1021 w 1021"/>
              <a:gd name="connsiteY2" fmla="*/ 889 h 1196"/>
              <a:gd name="connsiteX3" fmla="*/ 0 w 1021"/>
              <a:gd name="connsiteY3" fmla="*/ 1196 h 1196"/>
            </a:gdLst>
            <a:ahLst/>
            <a:cxnLst>
              <a:cxn ang="0">
                <a:pos x="connsiteX0" y="connsiteY0"/>
              </a:cxn>
              <a:cxn ang="0">
                <a:pos x="connsiteX1" y="connsiteY1"/>
              </a:cxn>
              <a:cxn ang="0">
                <a:pos x="connsiteX2" y="connsiteY2"/>
              </a:cxn>
              <a:cxn ang="0">
                <a:pos x="connsiteX3" y="connsiteY3"/>
              </a:cxn>
            </a:cxnLst>
            <a:rect l="l" t="t" r="r" b="b"/>
            <a:pathLst>
              <a:path w="1021" h="1196">
                <a:moveTo>
                  <a:pt x="0" y="1196"/>
                </a:moveTo>
                <a:lnTo>
                  <a:pt x="583" y="0"/>
                </a:lnTo>
                <a:lnTo>
                  <a:pt x="1021" y="889"/>
                </a:lnTo>
                <a:lnTo>
                  <a:pt x="0" y="1196"/>
                </a:lnTo>
                <a:close/>
              </a:path>
            </a:pathLst>
          </a:cu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等腰三角形 8"/>
          <p:cNvSpPr/>
          <p:nvPr/>
        </p:nvSpPr>
        <p:spPr>
          <a:xfrm>
            <a:off x="2549525" y="1177925"/>
            <a:ext cx="736600" cy="501015"/>
          </a:xfrm>
          <a:prstGeom prst="triangle">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任意多边形 9"/>
          <p:cNvSpPr/>
          <p:nvPr/>
        </p:nvSpPr>
        <p:spPr>
          <a:xfrm>
            <a:off x="4876800" y="1445260"/>
            <a:ext cx="7528560" cy="3970655"/>
          </a:xfrm>
          <a:custGeom>
            <a:avLst/>
            <a:gdLst/>
            <a:ahLst/>
            <a:cxnLst>
              <a:cxn ang="3">
                <a:pos x="hc" y="t"/>
              </a:cxn>
              <a:cxn ang="cd2">
                <a:pos x="l" y="vc"/>
              </a:cxn>
              <a:cxn ang="cd4">
                <a:pos x="hc" y="b"/>
              </a:cxn>
              <a:cxn ang="0">
                <a:pos x="r" y="vc"/>
              </a:cxn>
            </a:cxnLst>
            <a:rect l="l" t="t" r="r" b="b"/>
            <a:pathLst>
              <a:path w="13657" h="6253">
                <a:moveTo>
                  <a:pt x="4598" y="0"/>
                </a:moveTo>
                <a:lnTo>
                  <a:pt x="13657" y="0"/>
                </a:lnTo>
                <a:lnTo>
                  <a:pt x="13657" y="6253"/>
                </a:lnTo>
                <a:lnTo>
                  <a:pt x="0" y="6253"/>
                </a:lnTo>
                <a:lnTo>
                  <a:pt x="4598" y="0"/>
                </a:lnTo>
                <a:close/>
              </a:path>
            </a:pathLst>
          </a:custGeom>
          <a:gradFill>
            <a:gsLst>
              <a:gs pos="0">
                <a:srgbClr val="9EE256"/>
              </a:gs>
              <a:gs pos="100000">
                <a:srgbClr val="52762D"/>
              </a:gs>
            </a:gsLst>
            <a:lin ang="40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2" name="副标题 21"/>
          <p:cNvSpPr>
            <a:spLocks noGrp="1"/>
          </p:cNvSpPr>
          <p:nvPr>
            <p:ph type="subTitle" idx="1"/>
            <p:custDataLst>
              <p:tags r:id="rId4"/>
            </p:custDataLst>
          </p:nvPr>
        </p:nvSpPr>
        <p:spPr>
          <a:xfrm>
            <a:off x="6473190" y="2557780"/>
            <a:ext cx="5395595" cy="952500"/>
          </a:xfrm>
        </p:spPr>
        <p:txBody>
          <a:bodyPr>
            <a:noAutofit/>
          </a:bodyPr>
          <a:p>
            <a:pPr algn="l"/>
            <a:r>
              <a:rPr lang="en-US" altLang="zh-CN" sz="6000" b="1">
                <a:solidFill>
                  <a:schemeClr val="bg1"/>
                </a:solidFill>
                <a:latin typeface="+mj-ea"/>
                <a:ea typeface="+mj-ea"/>
              </a:rPr>
              <a:t>   </a:t>
            </a:r>
            <a:r>
              <a:rPr lang="en-US" altLang="zh-CN" sz="6000" b="1">
                <a:solidFill>
                  <a:schemeClr val="bg1"/>
                </a:solidFill>
                <a:latin typeface="Tahoma" panose="020B0604030504040204" pitchFamily="34" charset="0"/>
                <a:ea typeface="+mj-ea"/>
                <a:cs typeface="Tahoma" panose="020B0604030504040204" pitchFamily="34" charset="0"/>
              </a:rPr>
              <a:t>About XYC</a:t>
            </a:r>
            <a:endParaRPr lang="zh-CN" altLang="en-US" sz="6000" b="1">
              <a:solidFill>
                <a:schemeClr val="bg1"/>
              </a:solidFill>
              <a:latin typeface="Tahoma" panose="020B0604030504040204" pitchFamily="34" charset="0"/>
              <a:ea typeface="+mj-ea"/>
              <a:cs typeface="Tahoma" panose="020B0604030504040204" pitchFamily="34" charset="0"/>
            </a:endParaRPr>
          </a:p>
        </p:txBody>
      </p:sp>
      <p:cxnSp>
        <p:nvCxnSpPr>
          <p:cNvPr id="20" name="直接连接符 19"/>
          <p:cNvCxnSpPr/>
          <p:nvPr/>
        </p:nvCxnSpPr>
        <p:spPr>
          <a:xfrm>
            <a:off x="6888480" y="3696970"/>
            <a:ext cx="4618355" cy="0"/>
          </a:xfrm>
          <a:prstGeom prst="line">
            <a:avLst/>
          </a:prstGeom>
          <a:ln>
            <a:solidFill>
              <a:schemeClr val="bg1">
                <a:alpha val="55000"/>
              </a:schemeClr>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630555" y="5035550"/>
            <a:ext cx="2151380" cy="306705"/>
          </a:xfrm>
          <a:prstGeom prst="rect">
            <a:avLst/>
          </a:prstGeom>
          <a:noFill/>
        </p:spPr>
        <p:txBody>
          <a:bodyPr wrap="none" rtlCol="0">
            <a:spAutoFit/>
          </a:bodyPr>
          <a:p>
            <a:pPr algn="l"/>
            <a:r>
              <a:rPr lang="en-US" altLang="zh-CN" sz="1400" b="1" spc="200">
                <a:solidFill>
                  <a:schemeClr val="tx1"/>
                </a:solidFill>
                <a:uFillTx/>
                <a:latin typeface="Tahoma" panose="020B0604030504040204" pitchFamily="34" charset="0"/>
                <a:cs typeface="Tahoma" panose="020B0604030504040204" pitchFamily="34" charset="0"/>
              </a:rPr>
              <a:t>www.xycmat.com</a:t>
            </a:r>
            <a:endParaRPr lang="en-US" altLang="zh-CN" sz="1400" b="1" spc="200">
              <a:solidFill>
                <a:schemeClr val="tx1"/>
              </a:solidFill>
              <a:uFillTx/>
              <a:latin typeface="Tahoma" panose="020B0604030504040204" pitchFamily="34" charset="0"/>
              <a:cs typeface="Tahoma" panose="020B0604030504040204" pitchFamily="34" charset="0"/>
            </a:endParaRPr>
          </a:p>
        </p:txBody>
      </p:sp>
      <p:pic>
        <p:nvPicPr>
          <p:cNvPr id="25" name="图片 24" descr="logo"/>
          <p:cNvPicPr>
            <a:picLocks noChangeAspect="1"/>
          </p:cNvPicPr>
          <p:nvPr/>
        </p:nvPicPr>
        <p:blipFill>
          <a:blip r:embed="rId5"/>
          <a:stretch>
            <a:fillRect/>
          </a:stretch>
        </p:blipFill>
        <p:spPr>
          <a:xfrm>
            <a:off x="299720" y="100965"/>
            <a:ext cx="1491615" cy="537210"/>
          </a:xfrm>
          <a:prstGeom prst="rect">
            <a:avLst/>
          </a:prstGeom>
        </p:spPr>
      </p:pic>
      <p:sp>
        <p:nvSpPr>
          <p:cNvPr id="3" name="文本框 2"/>
          <p:cNvSpPr txBox="1"/>
          <p:nvPr/>
        </p:nvSpPr>
        <p:spPr>
          <a:xfrm>
            <a:off x="7256780" y="3804920"/>
            <a:ext cx="4342765" cy="368300"/>
          </a:xfrm>
          <a:prstGeom prst="rect">
            <a:avLst/>
          </a:prstGeom>
          <a:noFill/>
        </p:spPr>
        <p:txBody>
          <a:bodyPr wrap="square" rtlCol="0">
            <a:spAutoFit/>
          </a:bodyPr>
          <a:p>
            <a:pPr algn="dist"/>
            <a:r>
              <a:rPr lang="zh-CN" altLang="en-US" b="1">
                <a:solidFill>
                  <a:schemeClr val="bg1"/>
                </a:solidFill>
                <a:latin typeface="Tahoma" panose="020B0604030504040204" pitchFamily="34" charset="0"/>
                <a:cs typeface="Tahoma" panose="020B0604030504040204" pitchFamily="34" charset="0"/>
              </a:rPr>
              <a:t>Dongguan XY New Material Co., Ltd</a:t>
            </a:r>
            <a:r>
              <a:rPr lang="en-US" altLang="zh-CN" b="1">
                <a:solidFill>
                  <a:schemeClr val="bg1"/>
                </a:solidFill>
                <a:latin typeface="Tahoma" panose="020B0604030504040204" pitchFamily="34" charset="0"/>
                <a:cs typeface="Tahoma" panose="020B0604030504040204" pitchFamily="34" charset="0"/>
              </a:rPr>
              <a:t>.</a:t>
            </a:r>
            <a:endParaRPr lang="en-US" altLang="zh-CN" b="1">
              <a:solidFill>
                <a:schemeClr val="bg1"/>
              </a:solidFill>
              <a:latin typeface="Tahoma" panose="020B0604030504040204" pitchFamily="34" charset="0"/>
              <a:cs typeface="Tahoma" panose="020B0604030504040204" pitchFamily="34" charset="0"/>
            </a:endParaRPr>
          </a:p>
        </p:txBody>
      </p:sp>
      <p:sp>
        <p:nvSpPr>
          <p:cNvPr id="4" name="文本框 3"/>
          <p:cNvSpPr txBox="1"/>
          <p:nvPr/>
        </p:nvSpPr>
        <p:spPr>
          <a:xfrm>
            <a:off x="1910080" y="201295"/>
            <a:ext cx="10281920" cy="337185"/>
          </a:xfrm>
          <a:prstGeom prst="rect">
            <a:avLst/>
          </a:prstGeom>
          <a:noFill/>
        </p:spPr>
        <p:txBody>
          <a:bodyPr wrap="square" rtlCol="0">
            <a:spAutoFit/>
          </a:bodyPr>
          <a:p>
            <a:r>
              <a:rPr lang="zh-CN" altLang="en-US" sz="1600" b="1">
                <a:latin typeface="Tahoma" panose="020B0604030504040204" pitchFamily="34" charset="0"/>
                <a:cs typeface="Tahoma" panose="020B0604030504040204" pitchFamily="34" charset="0"/>
              </a:rPr>
              <a:t>Striving for </a:t>
            </a:r>
            <a:r>
              <a:rPr lang="en-US" altLang="zh-CN" sz="1600" b="1">
                <a:latin typeface="Tahoma" panose="020B0604030504040204" pitchFamily="34" charset="0"/>
                <a:cs typeface="Tahoma" panose="020B0604030504040204" pitchFamily="34" charset="0"/>
              </a:rPr>
              <a:t>E</a:t>
            </a:r>
            <a:r>
              <a:rPr lang="zh-CN" altLang="en-US" sz="1600" b="1">
                <a:latin typeface="Tahoma" panose="020B0604030504040204" pitchFamily="34" charset="0"/>
                <a:cs typeface="Tahoma" panose="020B0604030504040204" pitchFamily="34" charset="0"/>
              </a:rPr>
              <a:t>xcellence,</a:t>
            </a:r>
            <a:r>
              <a:rPr lang="en-US" altLang="zh-CN" sz="1600" b="1">
                <a:latin typeface="Tahoma" panose="020B0604030504040204" pitchFamily="34" charset="0"/>
                <a:cs typeface="Tahoma" panose="020B0604030504040204" pitchFamily="34" charset="0"/>
              </a:rPr>
              <a:t>I</a:t>
            </a:r>
            <a:r>
              <a:rPr lang="zh-CN" altLang="en-US" sz="1600" b="1">
                <a:latin typeface="Tahoma" panose="020B0604030504040204" pitchFamily="34" charset="0"/>
                <a:cs typeface="Tahoma" panose="020B0604030504040204" pitchFamily="34" charset="0"/>
              </a:rPr>
              <a:t>ndependent </a:t>
            </a:r>
            <a:r>
              <a:rPr lang="en-US" altLang="zh-CN" sz="1600" b="1">
                <a:latin typeface="Tahoma" panose="020B0604030504040204" pitchFamily="34" charset="0"/>
                <a:cs typeface="Tahoma" panose="020B0604030504040204" pitchFamily="34" charset="0"/>
              </a:rPr>
              <a:t>I</a:t>
            </a:r>
            <a:r>
              <a:rPr lang="zh-CN" altLang="en-US" sz="1600" b="1">
                <a:latin typeface="Tahoma" panose="020B0604030504040204" pitchFamily="34" charset="0"/>
                <a:cs typeface="Tahoma" panose="020B0604030504040204" pitchFamily="34" charset="0"/>
              </a:rPr>
              <a:t>nnovation, </a:t>
            </a:r>
            <a:r>
              <a:rPr lang="en-US" altLang="zh-CN" sz="1600" b="1">
                <a:latin typeface="Tahoma" panose="020B0604030504040204" pitchFamily="34" charset="0"/>
                <a:cs typeface="Tahoma" panose="020B0604030504040204" pitchFamily="34" charset="0"/>
              </a:rPr>
              <a:t>C</a:t>
            </a:r>
            <a:r>
              <a:rPr lang="zh-CN" altLang="en-US" sz="1600" b="1">
                <a:latin typeface="Tahoma" panose="020B0604030504040204" pitchFamily="34" charset="0"/>
                <a:cs typeface="Tahoma" panose="020B0604030504040204" pitchFamily="34" charset="0"/>
              </a:rPr>
              <a:t>ustomer </a:t>
            </a:r>
            <a:r>
              <a:rPr lang="en-US" altLang="zh-CN" sz="1600" b="1">
                <a:latin typeface="Tahoma" panose="020B0604030504040204" pitchFamily="34" charset="0"/>
                <a:cs typeface="Tahoma" panose="020B0604030504040204" pitchFamily="34" charset="0"/>
              </a:rPr>
              <a:t>A</a:t>
            </a:r>
            <a:r>
              <a:rPr lang="zh-CN" altLang="en-US" sz="1600" b="1">
                <a:latin typeface="Tahoma" panose="020B0604030504040204" pitchFamily="34" charset="0"/>
                <a:cs typeface="Tahoma" panose="020B0604030504040204" pitchFamily="34" charset="0"/>
              </a:rPr>
              <a:t>chievement, </a:t>
            </a:r>
            <a:r>
              <a:rPr lang="en-US" altLang="zh-CN" sz="1600" b="1">
                <a:latin typeface="Tahoma" panose="020B0604030504040204" pitchFamily="34" charset="0"/>
                <a:cs typeface="Tahoma" panose="020B0604030504040204" pitchFamily="34" charset="0"/>
              </a:rPr>
              <a:t>H</a:t>
            </a:r>
            <a:r>
              <a:rPr lang="zh-CN" altLang="en-US" sz="1600" b="1">
                <a:latin typeface="Tahoma" panose="020B0604030504040204" pitchFamily="34" charset="0"/>
                <a:cs typeface="Tahoma" panose="020B0604030504040204" pitchFamily="34" charset="0"/>
              </a:rPr>
              <a:t>armonious </a:t>
            </a:r>
            <a:r>
              <a:rPr lang="en-US" altLang="zh-CN" sz="1600" b="1">
                <a:latin typeface="Tahoma" panose="020B0604030504040204" pitchFamily="34" charset="0"/>
                <a:cs typeface="Tahoma" panose="020B0604030504040204" pitchFamily="34" charset="0"/>
              </a:rPr>
              <a:t>W</a:t>
            </a:r>
            <a:r>
              <a:rPr lang="zh-CN" altLang="en-US" sz="1600" b="1">
                <a:latin typeface="Tahoma" panose="020B0604030504040204" pitchFamily="34" charset="0"/>
                <a:cs typeface="Tahoma" panose="020B0604030504040204" pitchFamily="34" charset="0"/>
              </a:rPr>
              <a:t>in-</a:t>
            </a:r>
            <a:r>
              <a:rPr lang="en-US" altLang="zh-CN" sz="1600" b="1">
                <a:latin typeface="Tahoma" panose="020B0604030504040204" pitchFamily="34" charset="0"/>
                <a:cs typeface="Tahoma" panose="020B0604030504040204" pitchFamily="34" charset="0"/>
              </a:rPr>
              <a:t>W</a:t>
            </a:r>
            <a:r>
              <a:rPr lang="zh-CN" altLang="en-US" sz="1600" b="1">
                <a:latin typeface="Tahoma" panose="020B0604030504040204" pitchFamily="34" charset="0"/>
                <a:cs typeface="Tahoma" panose="020B0604030504040204" pitchFamily="34" charset="0"/>
              </a:rPr>
              <a:t>in </a:t>
            </a:r>
            <a:endParaRPr lang="zh-CN" altLang="en-US" sz="1600" b="1">
              <a:latin typeface="Tahoma" panose="020B0604030504040204" pitchFamily="34" charset="0"/>
              <a:cs typeface="Tahoma" panose="020B0604030504040204" pitchFamily="34" charset="0"/>
            </a:endParaRPr>
          </a:p>
        </p:txBody>
      </p:sp>
    </p:spTree>
    <p:custDataLst>
      <p:tags r:id="rId6"/>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60318" y="818515"/>
            <a:ext cx="10872000" cy="2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p:cNvSpPr/>
          <p:nvPr/>
        </p:nvSpPr>
        <p:spPr>
          <a:xfrm>
            <a:off x="660400" y="1052195"/>
            <a:ext cx="10908030" cy="504190"/>
          </a:xfrm>
          <a:prstGeom prst="rect">
            <a:avLst/>
          </a:prstGeom>
          <a:gradFill>
            <a:gsLst>
              <a:gs pos="0">
                <a:srgbClr val="9EE256"/>
              </a:gs>
              <a:gs pos="100000">
                <a:srgbClr val="52762D"/>
              </a:gs>
            </a:gsLst>
            <a:lin ang="4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b="1">
                <a:solidFill>
                  <a:schemeClr val="tx1"/>
                </a:solidFill>
                <a:latin typeface="Tahoma" panose="020B0604030504040204" pitchFamily="34" charset="0"/>
                <a:cs typeface="Tahoma" panose="020B0604030504040204" pitchFamily="34" charset="0"/>
                <a:sym typeface="+mn-ea"/>
              </a:rPr>
              <a:t>Molding equipment: </a:t>
            </a:r>
            <a:r>
              <a:rPr lang="en-US" altLang="zh-CN">
                <a:solidFill>
                  <a:schemeClr val="tx1"/>
                </a:solidFill>
                <a:latin typeface="Tahoma" panose="020B0604030504040204" pitchFamily="34" charset="0"/>
                <a:cs typeface="Tahoma" panose="020B0604030504040204" pitchFamily="34" charset="0"/>
                <a:sym typeface="+mn-ea"/>
              </a:rPr>
              <a:t>Injection molding machines, Dry presses, Cold isostatic presses, etc.</a:t>
            </a:r>
            <a:endParaRPr lang="zh-CN" altLang="en-US">
              <a:solidFill>
                <a:schemeClr val="tx1"/>
              </a:solidFill>
              <a:latin typeface="Tahoma" panose="020B0604030504040204" pitchFamily="34" charset="0"/>
              <a:cs typeface="Tahoma" panose="020B0604030504040204" pitchFamily="34" charset="0"/>
            </a:endParaRPr>
          </a:p>
        </p:txBody>
      </p:sp>
      <p:pic>
        <p:nvPicPr>
          <p:cNvPr id="78" name="图片 77" descr="logo"/>
          <p:cNvPicPr>
            <a:picLocks noChangeAspect="1"/>
          </p:cNvPicPr>
          <p:nvPr>
            <p:custDataLst>
              <p:tags r:id="rId1"/>
            </p:custDataLst>
          </p:nvPr>
        </p:nvPicPr>
        <p:blipFill>
          <a:blip r:embed="rId2"/>
          <a:stretch>
            <a:fillRect/>
          </a:stretch>
        </p:blipFill>
        <p:spPr>
          <a:xfrm>
            <a:off x="10038715" y="205105"/>
            <a:ext cx="1491615" cy="537210"/>
          </a:xfrm>
          <a:prstGeom prst="rect">
            <a:avLst/>
          </a:prstGeom>
        </p:spPr>
      </p:pic>
      <p:grpSp>
        <p:nvGrpSpPr>
          <p:cNvPr id="2" name="组合 1"/>
          <p:cNvGrpSpPr/>
          <p:nvPr/>
        </p:nvGrpSpPr>
        <p:grpSpPr>
          <a:xfrm>
            <a:off x="0" y="0"/>
            <a:ext cx="826770" cy="1000125"/>
            <a:chOff x="0" y="1855"/>
            <a:chExt cx="5175" cy="6254"/>
          </a:xfrm>
        </p:grpSpPr>
        <p:sp>
          <p:nvSpPr>
            <p:cNvPr id="6" name="直角三角形 5"/>
            <p:cNvSpPr/>
            <p:nvPr>
              <p:custDataLst>
                <p:tags r:id="rId3"/>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p:custDataLst>
                <p:tags r:id="rId4"/>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0" y="0"/>
            <a:ext cx="826770" cy="999490"/>
            <a:chOff x="0" y="0"/>
            <a:chExt cx="1302" cy="1574"/>
          </a:xfrm>
          <a:gradFill>
            <a:gsLst>
              <a:gs pos="0">
                <a:srgbClr val="9EE256"/>
              </a:gs>
              <a:gs pos="100000">
                <a:srgbClr val="52762D"/>
              </a:gs>
            </a:gsLst>
            <a:lin ang="17400000" scaled="0"/>
          </a:gradFill>
        </p:grpSpPr>
        <p:grpSp>
          <p:nvGrpSpPr>
            <p:cNvPr id="14" name="组合 13"/>
            <p:cNvGrpSpPr/>
            <p:nvPr/>
          </p:nvGrpSpPr>
          <p:grpSpPr>
            <a:xfrm>
              <a:off x="0" y="0"/>
              <a:ext cx="1302" cy="1575"/>
              <a:chOff x="0" y="1855"/>
              <a:chExt cx="5175" cy="6254"/>
            </a:xfrm>
            <a:grpFill/>
          </p:grpSpPr>
          <p:sp>
            <p:nvSpPr>
              <p:cNvPr id="15" name="直角三角形 14"/>
              <p:cNvSpPr/>
              <p:nvPr>
                <p:custDataLst>
                  <p:tags r:id="rId5"/>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sp>
            <p:nvSpPr>
              <p:cNvPr id="16" name="等腰三角形 15"/>
              <p:cNvSpPr/>
              <p:nvPr>
                <p:custDataLst>
                  <p:tags r:id="rId6"/>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grpSp>
        <p:sp>
          <p:nvSpPr>
            <p:cNvPr id="18" name="等腰三角形 17"/>
            <p:cNvSpPr/>
            <p:nvPr>
              <p:custDataLst>
                <p:tags r:id="rId7"/>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4" descr="图层 2"/>
          <p:cNvPicPr>
            <a:picLocks noChangeAspect="1"/>
          </p:cNvPicPr>
          <p:nvPr/>
        </p:nvPicPr>
        <p:blipFill>
          <a:blip r:embed="rId8"/>
          <a:stretch>
            <a:fillRect/>
          </a:stretch>
        </p:blipFill>
        <p:spPr>
          <a:xfrm>
            <a:off x="660400" y="1822450"/>
            <a:ext cx="4694555" cy="4723130"/>
          </a:xfrm>
          <a:prstGeom prst="rect">
            <a:avLst/>
          </a:prstGeom>
        </p:spPr>
      </p:pic>
      <p:pic>
        <p:nvPicPr>
          <p:cNvPr id="7" name="图片 6" descr="IMG_3115"/>
          <p:cNvPicPr>
            <a:picLocks noChangeAspect="1"/>
          </p:cNvPicPr>
          <p:nvPr/>
        </p:nvPicPr>
        <p:blipFill>
          <a:blip r:embed="rId9"/>
          <a:stretch>
            <a:fillRect/>
          </a:stretch>
        </p:blipFill>
        <p:spPr>
          <a:xfrm>
            <a:off x="5630545" y="1822450"/>
            <a:ext cx="5937885" cy="2300605"/>
          </a:xfrm>
          <a:prstGeom prst="rect">
            <a:avLst/>
          </a:prstGeom>
        </p:spPr>
      </p:pic>
      <p:pic>
        <p:nvPicPr>
          <p:cNvPr id="9" name="图片 8" descr="IMG_0403"/>
          <p:cNvPicPr>
            <a:picLocks noChangeAspect="1"/>
          </p:cNvPicPr>
          <p:nvPr/>
        </p:nvPicPr>
        <p:blipFill>
          <a:blip r:embed="rId10"/>
          <a:stretch>
            <a:fillRect/>
          </a:stretch>
        </p:blipFill>
        <p:spPr>
          <a:xfrm>
            <a:off x="5630545" y="4244975"/>
            <a:ext cx="5937885" cy="2300605"/>
          </a:xfrm>
          <a:prstGeom prst="rect">
            <a:avLst/>
          </a:prstGeom>
        </p:spPr>
      </p:pic>
      <p:sp>
        <p:nvSpPr>
          <p:cNvPr id="3" name="文本框 2"/>
          <p:cNvSpPr txBox="1"/>
          <p:nvPr/>
        </p:nvSpPr>
        <p:spPr>
          <a:xfrm>
            <a:off x="629285" y="264160"/>
            <a:ext cx="4233545" cy="521970"/>
          </a:xfrm>
          <a:prstGeom prst="rect">
            <a:avLst/>
          </a:prstGeom>
          <a:noFill/>
        </p:spPr>
        <p:txBody>
          <a:bodyPr wrap="square" rtlCol="0">
            <a:spAutoFit/>
          </a:bodyPr>
          <a:p>
            <a:pPr algn="l"/>
            <a:r>
              <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Company </a:t>
            </a:r>
            <a:r>
              <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E</a:t>
            </a:r>
            <a:r>
              <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quipment</a:t>
            </a:r>
            <a:r>
              <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s</a:t>
            </a:r>
            <a:endPar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endParaRPr>
          </a:p>
        </p:txBody>
      </p:sp>
    </p:spTree>
    <p:custDataLst>
      <p:tags r:id="rId1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60318" y="818515"/>
            <a:ext cx="10872000" cy="2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8" name="图片 77" descr="logo"/>
          <p:cNvPicPr>
            <a:picLocks noChangeAspect="1"/>
          </p:cNvPicPr>
          <p:nvPr>
            <p:custDataLst>
              <p:tags r:id="rId1"/>
            </p:custDataLst>
          </p:nvPr>
        </p:nvPicPr>
        <p:blipFill>
          <a:blip r:embed="rId2"/>
          <a:stretch>
            <a:fillRect/>
          </a:stretch>
        </p:blipFill>
        <p:spPr>
          <a:xfrm>
            <a:off x="10038715" y="205105"/>
            <a:ext cx="1491615" cy="537210"/>
          </a:xfrm>
          <a:prstGeom prst="rect">
            <a:avLst/>
          </a:prstGeom>
        </p:spPr>
      </p:pic>
      <p:grpSp>
        <p:nvGrpSpPr>
          <p:cNvPr id="2" name="组合 1"/>
          <p:cNvGrpSpPr/>
          <p:nvPr/>
        </p:nvGrpSpPr>
        <p:grpSpPr>
          <a:xfrm>
            <a:off x="0" y="0"/>
            <a:ext cx="826770" cy="1000125"/>
            <a:chOff x="0" y="1855"/>
            <a:chExt cx="5175" cy="6254"/>
          </a:xfrm>
        </p:grpSpPr>
        <p:sp>
          <p:nvSpPr>
            <p:cNvPr id="8" name="直角三角形 7"/>
            <p:cNvSpPr/>
            <p:nvPr>
              <p:custDataLst>
                <p:tags r:id="rId3"/>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p:cNvSpPr/>
            <p:nvPr>
              <p:custDataLst>
                <p:tags r:id="rId4"/>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0" y="0"/>
            <a:ext cx="826770" cy="999490"/>
            <a:chOff x="0" y="0"/>
            <a:chExt cx="1302" cy="1574"/>
          </a:xfrm>
          <a:gradFill>
            <a:gsLst>
              <a:gs pos="0">
                <a:srgbClr val="9EE256"/>
              </a:gs>
              <a:gs pos="100000">
                <a:srgbClr val="52762D"/>
              </a:gs>
            </a:gsLst>
            <a:lin ang="17400000" scaled="0"/>
          </a:gradFill>
        </p:grpSpPr>
        <p:grpSp>
          <p:nvGrpSpPr>
            <p:cNvPr id="11" name="组合 10"/>
            <p:cNvGrpSpPr/>
            <p:nvPr/>
          </p:nvGrpSpPr>
          <p:grpSpPr>
            <a:xfrm>
              <a:off x="0" y="0"/>
              <a:ext cx="1302" cy="1575"/>
              <a:chOff x="0" y="1855"/>
              <a:chExt cx="5175" cy="6254"/>
            </a:xfrm>
            <a:grpFill/>
          </p:grpSpPr>
          <p:sp>
            <p:nvSpPr>
              <p:cNvPr id="18" name="直角三角形 17"/>
              <p:cNvSpPr/>
              <p:nvPr>
                <p:custDataLst>
                  <p:tags r:id="rId5"/>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sp>
            <p:nvSpPr>
              <p:cNvPr id="19" name="等腰三角形 18"/>
              <p:cNvSpPr/>
              <p:nvPr>
                <p:custDataLst>
                  <p:tags r:id="rId6"/>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grpSp>
        <p:sp>
          <p:nvSpPr>
            <p:cNvPr id="22" name="等腰三角形 21"/>
            <p:cNvSpPr/>
            <p:nvPr>
              <p:custDataLst>
                <p:tags r:id="rId7"/>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p:nvSpPr>
        <p:spPr>
          <a:xfrm>
            <a:off x="660400" y="1052195"/>
            <a:ext cx="10908030" cy="652145"/>
          </a:xfrm>
          <a:prstGeom prst="rect">
            <a:avLst/>
          </a:prstGeom>
          <a:gradFill>
            <a:gsLst>
              <a:gs pos="0">
                <a:srgbClr val="9EE256"/>
              </a:gs>
              <a:gs pos="100000">
                <a:srgbClr val="52762D"/>
              </a:gs>
            </a:gsLst>
            <a:lin ang="4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buClrTx/>
              <a:buSzTx/>
              <a:buFontTx/>
            </a:pPr>
            <a:r>
              <a:rPr lang="en-US" altLang="zh-CN" b="1">
                <a:solidFill>
                  <a:schemeClr val="tx1"/>
                </a:solidFill>
                <a:latin typeface="Tahoma" panose="020B0604030504040204" pitchFamily="34" charset="0"/>
                <a:ea typeface="微软雅黑" panose="020B0503020204020204" charset="-122"/>
                <a:cs typeface="Tahoma" panose="020B0604030504040204" pitchFamily="34" charset="0"/>
              </a:rPr>
              <a:t>Sintering equipment:</a:t>
            </a:r>
            <a:r>
              <a:rPr lang="en-US" altLang="zh-CN">
                <a:solidFill>
                  <a:schemeClr val="tx1"/>
                </a:solidFill>
                <a:latin typeface="Tahoma" panose="020B0604030504040204" pitchFamily="34" charset="0"/>
                <a:ea typeface="微软雅黑" panose="020B0503020204020204" charset="-122"/>
                <a:cs typeface="Tahoma" panose="020B0604030504040204" pitchFamily="34" charset="0"/>
              </a:rPr>
              <a:t> Vacuum carbon tube furnaces, Gas pressure furnaces, High - temperature furnaces, Medium - temperature furnaces, Degumming furnaces, etc.</a:t>
            </a:r>
            <a:endParaRPr lang="en-US" altLang="zh-CN">
              <a:solidFill>
                <a:schemeClr val="tx1"/>
              </a:solidFill>
              <a:latin typeface="Tahoma" panose="020B0604030504040204" pitchFamily="34" charset="0"/>
              <a:ea typeface="微软雅黑" panose="020B0503020204020204" charset="-122"/>
              <a:cs typeface="Tahoma" panose="020B0604030504040204" pitchFamily="34" charset="0"/>
            </a:endParaRPr>
          </a:p>
        </p:txBody>
      </p:sp>
      <p:pic>
        <p:nvPicPr>
          <p:cNvPr id="7" name="图片 6" descr="微信图片_202409071046461"/>
          <p:cNvPicPr>
            <a:picLocks noChangeAspect="1"/>
          </p:cNvPicPr>
          <p:nvPr/>
        </p:nvPicPr>
        <p:blipFill>
          <a:blip r:embed="rId8"/>
          <a:stretch>
            <a:fillRect/>
          </a:stretch>
        </p:blipFill>
        <p:spPr>
          <a:xfrm>
            <a:off x="641985" y="4247515"/>
            <a:ext cx="5985510" cy="2319020"/>
          </a:xfrm>
          <a:prstGeom prst="rect">
            <a:avLst/>
          </a:prstGeom>
        </p:spPr>
      </p:pic>
      <p:pic>
        <p:nvPicPr>
          <p:cNvPr id="9" name="图片 8" descr="微信图片_20230419153517"/>
          <p:cNvPicPr>
            <a:picLocks noChangeAspect="1"/>
          </p:cNvPicPr>
          <p:nvPr/>
        </p:nvPicPr>
        <p:blipFill>
          <a:blip r:embed="rId9"/>
          <a:stretch>
            <a:fillRect/>
          </a:stretch>
        </p:blipFill>
        <p:spPr>
          <a:xfrm>
            <a:off x="641985" y="1764665"/>
            <a:ext cx="5985510" cy="2319020"/>
          </a:xfrm>
          <a:prstGeom prst="rect">
            <a:avLst/>
          </a:prstGeom>
        </p:spPr>
      </p:pic>
      <p:pic>
        <p:nvPicPr>
          <p:cNvPr id="12" name="图片 11" descr="气压炉"/>
          <p:cNvPicPr>
            <a:picLocks noChangeAspect="1"/>
          </p:cNvPicPr>
          <p:nvPr/>
        </p:nvPicPr>
        <p:blipFill>
          <a:blip r:embed="rId10"/>
          <a:stretch>
            <a:fillRect/>
          </a:stretch>
        </p:blipFill>
        <p:spPr>
          <a:xfrm>
            <a:off x="6836410" y="1764665"/>
            <a:ext cx="4732020" cy="4759960"/>
          </a:xfrm>
          <a:prstGeom prst="rect">
            <a:avLst/>
          </a:prstGeom>
        </p:spPr>
      </p:pic>
      <p:sp>
        <p:nvSpPr>
          <p:cNvPr id="3" name="文本框 2"/>
          <p:cNvSpPr txBox="1"/>
          <p:nvPr/>
        </p:nvSpPr>
        <p:spPr>
          <a:xfrm>
            <a:off x="629285" y="264160"/>
            <a:ext cx="4233545" cy="521970"/>
          </a:xfrm>
          <a:prstGeom prst="rect">
            <a:avLst/>
          </a:prstGeom>
          <a:noFill/>
        </p:spPr>
        <p:txBody>
          <a:bodyPr wrap="square" rtlCol="0">
            <a:spAutoFit/>
          </a:bodyPr>
          <a:p>
            <a:pPr algn="l"/>
            <a:r>
              <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Company </a:t>
            </a:r>
            <a:r>
              <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E</a:t>
            </a:r>
            <a:r>
              <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quipment</a:t>
            </a:r>
            <a:r>
              <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s</a:t>
            </a:r>
            <a:endPar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endParaRPr>
          </a:p>
        </p:txBody>
      </p:sp>
    </p:spTree>
    <p:custDataLst>
      <p:tags r:id="rId1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60318" y="818515"/>
            <a:ext cx="10872000" cy="2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8" name="图片 77" descr="logo"/>
          <p:cNvPicPr>
            <a:picLocks noChangeAspect="1"/>
          </p:cNvPicPr>
          <p:nvPr>
            <p:custDataLst>
              <p:tags r:id="rId1"/>
            </p:custDataLst>
          </p:nvPr>
        </p:nvPicPr>
        <p:blipFill>
          <a:blip r:embed="rId2"/>
          <a:stretch>
            <a:fillRect/>
          </a:stretch>
        </p:blipFill>
        <p:spPr>
          <a:xfrm>
            <a:off x="10038715" y="205105"/>
            <a:ext cx="1491615" cy="537210"/>
          </a:xfrm>
          <a:prstGeom prst="rect">
            <a:avLst/>
          </a:prstGeom>
        </p:spPr>
      </p:pic>
      <p:grpSp>
        <p:nvGrpSpPr>
          <p:cNvPr id="2" name="组合 1"/>
          <p:cNvGrpSpPr/>
          <p:nvPr/>
        </p:nvGrpSpPr>
        <p:grpSpPr>
          <a:xfrm>
            <a:off x="0" y="0"/>
            <a:ext cx="826770" cy="1000125"/>
            <a:chOff x="0" y="1855"/>
            <a:chExt cx="5175" cy="6254"/>
          </a:xfrm>
        </p:grpSpPr>
        <p:sp>
          <p:nvSpPr>
            <p:cNvPr id="3" name="直角三角形 2"/>
            <p:cNvSpPr/>
            <p:nvPr>
              <p:custDataLst>
                <p:tags r:id="rId3"/>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custDataLst>
                <p:tags r:id="rId4"/>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0" y="0"/>
            <a:ext cx="826770" cy="999490"/>
            <a:chOff x="0" y="0"/>
            <a:chExt cx="1302" cy="1574"/>
          </a:xfrm>
          <a:gradFill>
            <a:gsLst>
              <a:gs pos="0">
                <a:srgbClr val="9EE256"/>
              </a:gs>
              <a:gs pos="100000">
                <a:srgbClr val="52762D"/>
              </a:gs>
            </a:gsLst>
            <a:lin ang="17400000" scaled="0"/>
          </a:gradFill>
        </p:grpSpPr>
        <p:grpSp>
          <p:nvGrpSpPr>
            <p:cNvPr id="13" name="组合 12"/>
            <p:cNvGrpSpPr/>
            <p:nvPr/>
          </p:nvGrpSpPr>
          <p:grpSpPr>
            <a:xfrm>
              <a:off x="0" y="0"/>
              <a:ext cx="1302" cy="1575"/>
              <a:chOff x="0" y="1855"/>
              <a:chExt cx="5175" cy="6254"/>
            </a:xfrm>
            <a:grpFill/>
          </p:grpSpPr>
          <p:sp>
            <p:nvSpPr>
              <p:cNvPr id="14" name="直角三角形 13"/>
              <p:cNvSpPr/>
              <p:nvPr>
                <p:custDataLst>
                  <p:tags r:id="rId5"/>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sp>
            <p:nvSpPr>
              <p:cNvPr id="15" name="等腰三角形 14"/>
              <p:cNvSpPr/>
              <p:nvPr>
                <p:custDataLst>
                  <p:tags r:id="rId6"/>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grpSp>
        <p:sp>
          <p:nvSpPr>
            <p:cNvPr id="21" name="等腰三角形 20"/>
            <p:cNvSpPr/>
            <p:nvPr>
              <p:custDataLst>
                <p:tags r:id="rId7"/>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p:nvSpPr>
        <p:spPr>
          <a:xfrm>
            <a:off x="660400" y="1052195"/>
            <a:ext cx="10908030" cy="675640"/>
          </a:xfrm>
          <a:prstGeom prst="rect">
            <a:avLst/>
          </a:prstGeom>
          <a:gradFill>
            <a:gsLst>
              <a:gs pos="0">
                <a:srgbClr val="9EE256"/>
              </a:gs>
              <a:gs pos="100000">
                <a:srgbClr val="52762D"/>
              </a:gs>
            </a:gsLst>
            <a:lin ang="4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b="1">
                <a:solidFill>
                  <a:schemeClr val="tx1"/>
                </a:solidFill>
                <a:latin typeface="微软雅黑" panose="020B0503020204020204" charset="-122"/>
                <a:ea typeface="微软雅黑" panose="020B0503020204020204" charset="-122"/>
                <a:cs typeface="微软雅黑" panose="020B0503020204020204" charset="-122"/>
              </a:rPr>
              <a:t>Processing equipment: </a:t>
            </a:r>
            <a:r>
              <a:rPr lang="en-US" altLang="zh-CN">
                <a:solidFill>
                  <a:schemeClr val="tx1"/>
                </a:solidFill>
                <a:latin typeface="微软雅黑" panose="020B0503020204020204" charset="-122"/>
                <a:ea typeface="微软雅黑" panose="020B0503020204020204" charset="-122"/>
                <a:cs typeface="微软雅黑" panose="020B0503020204020204" charset="-122"/>
              </a:rPr>
              <a:t>AgieCharmilles E.D.M low-speed wire-cutting machine, Five-axis CNC engraving machine, Optical profile grinder, Cylindrical grinder, Surface grinder, etc.</a:t>
            </a:r>
            <a:endParaRPr lang="en-US" altLang="zh-CN">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7" name="图片 6" descr="IMG_20210721_103236"/>
          <p:cNvPicPr>
            <a:picLocks noChangeAspect="1"/>
          </p:cNvPicPr>
          <p:nvPr/>
        </p:nvPicPr>
        <p:blipFill>
          <a:blip r:embed="rId8"/>
          <a:stretch>
            <a:fillRect/>
          </a:stretch>
        </p:blipFill>
        <p:spPr>
          <a:xfrm>
            <a:off x="5617210" y="4215130"/>
            <a:ext cx="5931535" cy="2298065"/>
          </a:xfrm>
          <a:prstGeom prst="rect">
            <a:avLst/>
          </a:prstGeom>
        </p:spPr>
      </p:pic>
      <p:pic>
        <p:nvPicPr>
          <p:cNvPr id="9" name="图片 8" descr="图层 3"/>
          <p:cNvPicPr>
            <a:picLocks noChangeAspect="1"/>
          </p:cNvPicPr>
          <p:nvPr/>
        </p:nvPicPr>
        <p:blipFill>
          <a:blip r:embed="rId9"/>
          <a:stretch>
            <a:fillRect/>
          </a:stretch>
        </p:blipFill>
        <p:spPr>
          <a:xfrm>
            <a:off x="690880" y="1796415"/>
            <a:ext cx="4688840" cy="4716780"/>
          </a:xfrm>
          <a:prstGeom prst="rect">
            <a:avLst/>
          </a:prstGeom>
        </p:spPr>
      </p:pic>
      <p:pic>
        <p:nvPicPr>
          <p:cNvPr id="12" name="图片 11" descr="图层 2"/>
          <p:cNvPicPr>
            <a:picLocks noChangeAspect="1"/>
          </p:cNvPicPr>
          <p:nvPr/>
        </p:nvPicPr>
        <p:blipFill>
          <a:blip r:embed="rId10"/>
          <a:stretch>
            <a:fillRect/>
          </a:stretch>
        </p:blipFill>
        <p:spPr>
          <a:xfrm>
            <a:off x="5607050" y="1798955"/>
            <a:ext cx="5931535" cy="2298065"/>
          </a:xfrm>
          <a:prstGeom prst="rect">
            <a:avLst/>
          </a:prstGeom>
        </p:spPr>
      </p:pic>
      <p:sp>
        <p:nvSpPr>
          <p:cNvPr id="8" name="文本框 7"/>
          <p:cNvSpPr txBox="1"/>
          <p:nvPr/>
        </p:nvSpPr>
        <p:spPr>
          <a:xfrm>
            <a:off x="629285" y="264160"/>
            <a:ext cx="4233545" cy="521970"/>
          </a:xfrm>
          <a:prstGeom prst="rect">
            <a:avLst/>
          </a:prstGeom>
          <a:noFill/>
        </p:spPr>
        <p:txBody>
          <a:bodyPr wrap="square" rtlCol="0">
            <a:spAutoFit/>
          </a:bodyPr>
          <a:p>
            <a:pPr algn="l"/>
            <a:r>
              <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Company </a:t>
            </a:r>
            <a:r>
              <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E</a:t>
            </a:r>
            <a:r>
              <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quipment</a:t>
            </a:r>
            <a:r>
              <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s</a:t>
            </a:r>
            <a:endPar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endParaRPr>
          </a:p>
        </p:txBody>
      </p:sp>
    </p:spTree>
    <p:custDataLst>
      <p:tags r:id="rId1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660318" y="818515"/>
            <a:ext cx="10872000" cy="2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5" name="文本框 94"/>
          <p:cNvSpPr txBox="1"/>
          <p:nvPr/>
        </p:nvSpPr>
        <p:spPr>
          <a:xfrm>
            <a:off x="629285" y="264160"/>
            <a:ext cx="4899660" cy="521970"/>
          </a:xfrm>
          <a:prstGeom prst="rect">
            <a:avLst/>
          </a:prstGeom>
          <a:noFill/>
        </p:spPr>
        <p:txBody>
          <a:bodyPr wrap="square" rtlCol="0">
            <a:spAutoFit/>
          </a:bodyPr>
          <a:p>
            <a:pPr algn="l"/>
            <a:r>
              <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Company Equipments</a:t>
            </a:r>
            <a:endPar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endParaRPr>
          </a:p>
        </p:txBody>
      </p:sp>
      <p:sp>
        <p:nvSpPr>
          <p:cNvPr id="77" name="矩形 76"/>
          <p:cNvSpPr/>
          <p:nvPr/>
        </p:nvSpPr>
        <p:spPr>
          <a:xfrm>
            <a:off x="660400" y="1557020"/>
            <a:ext cx="10908030" cy="504190"/>
          </a:xfrm>
          <a:prstGeom prst="rect">
            <a:avLst/>
          </a:prstGeom>
          <a:gradFill>
            <a:gsLst>
              <a:gs pos="0">
                <a:srgbClr val="9EE256"/>
              </a:gs>
              <a:gs pos="100000">
                <a:srgbClr val="52762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000" b="1">
                <a:solidFill>
                  <a:schemeClr val="tx1"/>
                </a:solidFill>
                <a:latin typeface="Tahoma" panose="020B0604030504040204" pitchFamily="34" charset="0"/>
                <a:cs typeface="Tahoma" panose="020B0604030504040204" pitchFamily="34" charset="0"/>
              </a:rPr>
              <a:t>Testing </a:t>
            </a:r>
            <a:r>
              <a:rPr lang="en-US" altLang="zh-CN" sz="2000" b="1">
                <a:solidFill>
                  <a:schemeClr val="tx1"/>
                </a:solidFill>
                <a:latin typeface="Tahoma" panose="020B0604030504040204" pitchFamily="34" charset="0"/>
                <a:cs typeface="Tahoma" panose="020B0604030504040204" pitchFamily="34" charset="0"/>
              </a:rPr>
              <a:t>E</a:t>
            </a:r>
            <a:r>
              <a:rPr lang="zh-CN" altLang="en-US" sz="2000" b="1">
                <a:solidFill>
                  <a:schemeClr val="tx1"/>
                </a:solidFill>
                <a:latin typeface="Tahoma" panose="020B0604030504040204" pitchFamily="34" charset="0"/>
                <a:cs typeface="Tahoma" panose="020B0604030504040204" pitchFamily="34" charset="0"/>
              </a:rPr>
              <a:t>quipment</a:t>
            </a:r>
            <a:r>
              <a:rPr lang="en-US" altLang="zh-CN" sz="2000" b="1">
                <a:solidFill>
                  <a:schemeClr val="tx1"/>
                </a:solidFill>
                <a:latin typeface="Tahoma" panose="020B0604030504040204" pitchFamily="34" charset="0"/>
                <a:cs typeface="Tahoma" panose="020B0604030504040204" pitchFamily="34" charset="0"/>
              </a:rPr>
              <a:t>s</a:t>
            </a:r>
            <a:endParaRPr lang="en-US" altLang="zh-CN" sz="2000" b="1">
              <a:solidFill>
                <a:schemeClr val="tx1"/>
              </a:solidFill>
              <a:latin typeface="Tahoma" panose="020B0604030504040204" pitchFamily="34" charset="0"/>
              <a:cs typeface="Tahoma" panose="020B0604030504040204" pitchFamily="34" charset="0"/>
            </a:endParaRPr>
          </a:p>
        </p:txBody>
      </p:sp>
      <p:pic>
        <p:nvPicPr>
          <p:cNvPr id="78" name="图片 77" descr="logo"/>
          <p:cNvPicPr>
            <a:picLocks noChangeAspect="1"/>
          </p:cNvPicPr>
          <p:nvPr>
            <p:custDataLst>
              <p:tags r:id="rId1"/>
            </p:custDataLst>
          </p:nvPr>
        </p:nvPicPr>
        <p:blipFill>
          <a:blip r:embed="rId2"/>
          <a:stretch>
            <a:fillRect/>
          </a:stretch>
        </p:blipFill>
        <p:spPr>
          <a:xfrm>
            <a:off x="10038715" y="205105"/>
            <a:ext cx="1491615" cy="537210"/>
          </a:xfrm>
          <a:prstGeom prst="rect">
            <a:avLst/>
          </a:prstGeom>
        </p:spPr>
      </p:pic>
      <p:grpSp>
        <p:nvGrpSpPr>
          <p:cNvPr id="87" name="组合 86"/>
          <p:cNvGrpSpPr/>
          <p:nvPr/>
        </p:nvGrpSpPr>
        <p:grpSpPr>
          <a:xfrm>
            <a:off x="758190" y="2439575"/>
            <a:ext cx="3312160" cy="1720310"/>
            <a:chOff x="1096" y="3608"/>
            <a:chExt cx="5216" cy="3038"/>
          </a:xfrm>
        </p:grpSpPr>
        <p:sp>
          <p:nvSpPr>
            <p:cNvPr id="85" name="矩形 84"/>
            <p:cNvSpPr/>
            <p:nvPr>
              <p:custDataLst>
                <p:tags r:id="rId3"/>
              </p:custDataLst>
            </p:nvPr>
          </p:nvSpPr>
          <p:spPr>
            <a:xfrm>
              <a:off x="1096" y="4218"/>
              <a:ext cx="5216" cy="2428"/>
            </a:xfrm>
            <a:prstGeom prst="rect">
              <a:avLst/>
            </a:prstGeom>
            <a:blipFill rotWithShape="1">
              <a:blip r:embed="rId4"/>
              <a:stretch>
                <a:fillRect/>
              </a:stretch>
            </a:bli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6" name="矩形 85"/>
            <p:cNvSpPr/>
            <p:nvPr/>
          </p:nvSpPr>
          <p:spPr>
            <a:xfrm>
              <a:off x="1096" y="3608"/>
              <a:ext cx="5216" cy="696"/>
            </a:xfrm>
            <a:prstGeom prst="rect">
              <a:avLst/>
            </a:prstGeom>
            <a:gradFill>
              <a:gsLst>
                <a:gs pos="0">
                  <a:srgbClr val="9EE256"/>
                </a:gs>
                <a:gs pos="100000">
                  <a:srgbClr val="52762D"/>
                </a:gs>
              </a:gsLst>
              <a:path path="circle">
                <a:fillToRect l="50000" t="50000" r="50000" b="50000"/>
              </a:path>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defRPr/>
              </a:pPr>
              <a:r>
                <a:rPr lang="zh-CN" altLang="en-US" sz="1400" b="1" noProof="0" dirty="0">
                  <a:ln>
                    <a:noFill/>
                  </a:ln>
                  <a:solidFill>
                    <a:schemeClr val="tx1"/>
                  </a:solidFill>
                  <a:effectLst/>
                  <a:uLnTx/>
                  <a:uFillTx/>
                  <a:latin typeface="Tahoma" panose="020B0604030504040204" pitchFamily="34" charset="0"/>
                  <a:ea typeface="微软雅黑" panose="020B0503020204020204" charset="-122"/>
                  <a:cs typeface="Tahoma" panose="020B0604030504040204" pitchFamily="34" charset="0"/>
                  <a:sym typeface="方正兰亭黑_GBK" panose="02000000000000000000" pitchFamily="2" charset="-122"/>
                </a:rPr>
                <a:t>Zeiss three-coordinate </a:t>
              </a:r>
              <a:endParaRPr lang="zh-CN" altLang="en-US" sz="1400" b="1" noProof="0" dirty="0">
                <a:ln>
                  <a:noFill/>
                </a:ln>
                <a:solidFill>
                  <a:schemeClr val="tx1"/>
                </a:solidFill>
                <a:effectLst/>
                <a:uLnTx/>
                <a:uFillTx/>
                <a:latin typeface="Tahoma" panose="020B0604030504040204" pitchFamily="34" charset="0"/>
                <a:ea typeface="微软雅黑" panose="020B0503020204020204" charset="-122"/>
                <a:cs typeface="Tahoma" panose="020B0604030504040204" pitchFamily="34" charset="0"/>
                <a:sym typeface="方正兰亭黑_GBK" panose="02000000000000000000" pitchFamily="2" charset="-122"/>
              </a:endParaRPr>
            </a:p>
            <a:p>
              <a:pPr algn="ctr">
                <a:defRPr/>
              </a:pPr>
              <a:r>
                <a:rPr lang="en-US" sz="1400" b="1" dirty="0">
                  <a:solidFill>
                    <a:schemeClr val="tx1"/>
                  </a:solidFill>
                  <a:latin typeface="Tahoma" panose="020B0604030504040204" pitchFamily="34" charset="0"/>
                  <a:ea typeface="微软雅黑" panose="020B0503020204020204" charset="-122"/>
                  <a:cs typeface="Tahoma" panose="020B0604030504040204" pitchFamily="34" charset="0"/>
                  <a:sym typeface="方正兰亭黑_GBK" panose="02000000000000000000" pitchFamily="2" charset="-122"/>
                </a:rPr>
                <a:t>Measure Machine</a:t>
              </a:r>
              <a:endParaRPr lang="en-US" altLang="en-US" sz="1400" b="1" dirty="0">
                <a:solidFill>
                  <a:schemeClr val="tx1"/>
                </a:solidFill>
                <a:latin typeface="Tahoma" panose="020B0604030504040204" pitchFamily="34" charset="0"/>
                <a:ea typeface="微软雅黑" panose="020B0503020204020204" charset="-122"/>
                <a:cs typeface="Tahoma" panose="020B0604030504040204" pitchFamily="34" charset="0"/>
                <a:sym typeface="方正兰亭黑_GBK" panose="02000000000000000000" pitchFamily="2" charset="-122"/>
              </a:endParaRPr>
            </a:p>
          </p:txBody>
        </p:sp>
      </p:grpSp>
      <p:grpSp>
        <p:nvGrpSpPr>
          <p:cNvPr id="88" name="组合 87"/>
          <p:cNvGrpSpPr/>
          <p:nvPr/>
        </p:nvGrpSpPr>
        <p:grpSpPr>
          <a:xfrm>
            <a:off x="4466590" y="2491105"/>
            <a:ext cx="3312160" cy="1668780"/>
            <a:chOff x="1096" y="3699"/>
            <a:chExt cx="5216" cy="2947"/>
          </a:xfrm>
        </p:grpSpPr>
        <p:sp>
          <p:nvSpPr>
            <p:cNvPr id="89" name="矩形 88"/>
            <p:cNvSpPr/>
            <p:nvPr>
              <p:custDataLst>
                <p:tags r:id="rId5"/>
              </p:custDataLst>
            </p:nvPr>
          </p:nvSpPr>
          <p:spPr>
            <a:xfrm>
              <a:off x="1096" y="4220"/>
              <a:ext cx="5216" cy="2426"/>
            </a:xfrm>
            <a:prstGeom prst="rect">
              <a:avLst/>
            </a:prstGeom>
            <a:blipFill rotWithShape="1">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0" name="矩形 89"/>
            <p:cNvSpPr/>
            <p:nvPr>
              <p:custDataLst>
                <p:tags r:id="rId7"/>
              </p:custDataLst>
            </p:nvPr>
          </p:nvSpPr>
          <p:spPr>
            <a:xfrm>
              <a:off x="1096" y="3699"/>
              <a:ext cx="5216" cy="606"/>
            </a:xfrm>
            <a:prstGeom prst="rect">
              <a:avLst/>
            </a:prstGeom>
            <a:gradFill>
              <a:gsLst>
                <a:gs pos="0">
                  <a:srgbClr val="9EE256"/>
                </a:gs>
                <a:gs pos="100000">
                  <a:srgbClr val="52762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r>
                <a:rPr lang="en-US" sz="1400" b="1" dirty="0">
                  <a:solidFill>
                    <a:schemeClr val="tx1"/>
                  </a:solidFill>
                  <a:latin typeface="Tahoma" panose="020B0604030504040204" pitchFamily="34" charset="0"/>
                  <a:ea typeface="微软雅黑" panose="020B0503020204020204" charset="-122"/>
                  <a:cs typeface="Tahoma" panose="020B0604030504040204" pitchFamily="34" charset="0"/>
                  <a:sym typeface="方正兰亭黑_GBK" panose="02000000000000000000" pitchFamily="2" charset="-122"/>
                </a:rPr>
                <a:t>Profile Projector</a:t>
              </a:r>
              <a:endParaRPr lang="en-US" altLang="en-US" sz="1400" b="1" dirty="0">
                <a:solidFill>
                  <a:schemeClr val="tx1"/>
                </a:solidFill>
                <a:latin typeface="Tahoma" panose="020B0604030504040204" pitchFamily="34" charset="0"/>
                <a:ea typeface="微软雅黑" panose="020B0503020204020204" charset="-122"/>
                <a:cs typeface="Tahoma" panose="020B0604030504040204" pitchFamily="34" charset="0"/>
                <a:sym typeface="方正兰亭黑_GBK" panose="02000000000000000000" pitchFamily="2" charset="-122"/>
              </a:endParaRPr>
            </a:p>
          </p:txBody>
        </p:sp>
      </p:grpSp>
      <p:grpSp>
        <p:nvGrpSpPr>
          <p:cNvPr id="91" name="组合 90"/>
          <p:cNvGrpSpPr/>
          <p:nvPr/>
        </p:nvGrpSpPr>
        <p:grpSpPr>
          <a:xfrm>
            <a:off x="8174990" y="2491105"/>
            <a:ext cx="3312160" cy="1668780"/>
            <a:chOff x="1096" y="3699"/>
            <a:chExt cx="5216" cy="2947"/>
          </a:xfrm>
        </p:grpSpPr>
        <p:sp>
          <p:nvSpPr>
            <p:cNvPr id="92" name="矩形 91"/>
            <p:cNvSpPr/>
            <p:nvPr>
              <p:custDataLst>
                <p:tags r:id="rId8"/>
              </p:custDataLst>
            </p:nvPr>
          </p:nvSpPr>
          <p:spPr>
            <a:xfrm>
              <a:off x="1096" y="4301"/>
              <a:ext cx="5216" cy="2345"/>
            </a:xfrm>
            <a:prstGeom prst="rect">
              <a:avLst/>
            </a:prstGeom>
            <a:blipFill rotWithShape="1">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a:p>
              <a:pPr algn="ctr"/>
              <a:endParaRPr lang="zh-CN" altLang="en-US"/>
            </a:p>
          </p:txBody>
        </p:sp>
        <p:sp>
          <p:nvSpPr>
            <p:cNvPr id="93" name="矩形 92"/>
            <p:cNvSpPr/>
            <p:nvPr>
              <p:custDataLst>
                <p:tags r:id="rId10"/>
              </p:custDataLst>
            </p:nvPr>
          </p:nvSpPr>
          <p:spPr>
            <a:xfrm>
              <a:off x="1096" y="3699"/>
              <a:ext cx="5216" cy="606"/>
            </a:xfrm>
            <a:prstGeom prst="rect">
              <a:avLst/>
            </a:prstGeom>
            <a:gradFill>
              <a:gsLst>
                <a:gs pos="0">
                  <a:srgbClr val="9EE256"/>
                </a:gs>
                <a:gs pos="100000">
                  <a:srgbClr val="52762D"/>
                </a:gs>
              </a:gsLst>
              <a:path path="circle">
                <a:fillToRect l="50000" t="50000" r="50000" b="50000"/>
              </a:path>
              <a:tileRect/>
            </a:gradFill>
            <a:ln>
              <a:solidFill>
                <a:srgbClr val="A9C7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solidFill>
                    <a:schemeClr val="tx1"/>
                  </a:solidFill>
                  <a:latin typeface="Tahoma" panose="020B0604030504040204" pitchFamily="34" charset="0"/>
                  <a:cs typeface="Tahoma" panose="020B0604030504040204" pitchFamily="34" charset="0"/>
                </a:rPr>
                <a:t>Roundness </a:t>
              </a:r>
              <a:r>
                <a:rPr lang="en-US" altLang="zh-CN" sz="1400" b="1">
                  <a:solidFill>
                    <a:schemeClr val="tx1"/>
                  </a:solidFill>
                  <a:latin typeface="Tahoma" panose="020B0604030504040204" pitchFamily="34" charset="0"/>
                  <a:cs typeface="Tahoma" panose="020B0604030504040204" pitchFamily="34" charset="0"/>
                </a:rPr>
                <a:t>M</a:t>
              </a:r>
              <a:r>
                <a:rPr lang="zh-CN" altLang="en-US" sz="1400" b="1">
                  <a:solidFill>
                    <a:schemeClr val="tx1"/>
                  </a:solidFill>
                  <a:latin typeface="Tahoma" panose="020B0604030504040204" pitchFamily="34" charset="0"/>
                  <a:cs typeface="Tahoma" panose="020B0604030504040204" pitchFamily="34" charset="0"/>
                </a:rPr>
                <a:t>easuring </a:t>
              </a:r>
              <a:r>
                <a:rPr lang="en-US" altLang="zh-CN" sz="1400" b="1">
                  <a:solidFill>
                    <a:schemeClr val="tx1"/>
                  </a:solidFill>
                  <a:latin typeface="Tahoma" panose="020B0604030504040204" pitchFamily="34" charset="0"/>
                  <a:cs typeface="Tahoma" panose="020B0604030504040204" pitchFamily="34" charset="0"/>
                </a:rPr>
                <a:t>I</a:t>
              </a:r>
              <a:r>
                <a:rPr lang="zh-CN" altLang="en-US" sz="1400" b="1">
                  <a:solidFill>
                    <a:schemeClr val="tx1"/>
                  </a:solidFill>
                  <a:latin typeface="Tahoma" panose="020B0604030504040204" pitchFamily="34" charset="0"/>
                  <a:cs typeface="Tahoma" panose="020B0604030504040204" pitchFamily="34" charset="0"/>
                </a:rPr>
                <a:t>nstrument</a:t>
              </a:r>
              <a:endParaRPr lang="zh-CN" altLang="en-US" sz="1400" b="1">
                <a:solidFill>
                  <a:schemeClr val="tx1"/>
                </a:solidFill>
                <a:latin typeface="Tahoma" panose="020B0604030504040204" pitchFamily="34" charset="0"/>
                <a:cs typeface="Tahoma" panose="020B0604030504040204" pitchFamily="34" charset="0"/>
              </a:endParaRPr>
            </a:p>
          </p:txBody>
        </p:sp>
      </p:grpSp>
      <p:grpSp>
        <p:nvGrpSpPr>
          <p:cNvPr id="98" name="组合 97"/>
          <p:cNvGrpSpPr/>
          <p:nvPr/>
        </p:nvGrpSpPr>
        <p:grpSpPr>
          <a:xfrm>
            <a:off x="4459605" y="4436745"/>
            <a:ext cx="3312160" cy="1668780"/>
            <a:chOff x="1096" y="3699"/>
            <a:chExt cx="5216" cy="2947"/>
          </a:xfrm>
        </p:grpSpPr>
        <p:sp>
          <p:nvSpPr>
            <p:cNvPr id="99" name="矩形 98"/>
            <p:cNvSpPr/>
            <p:nvPr>
              <p:custDataLst>
                <p:tags r:id="rId11"/>
              </p:custDataLst>
            </p:nvPr>
          </p:nvSpPr>
          <p:spPr>
            <a:xfrm>
              <a:off x="1096" y="4229"/>
              <a:ext cx="5216" cy="2417"/>
            </a:xfrm>
            <a:prstGeom prst="rect">
              <a:avLst/>
            </a:prstGeom>
            <a:blipFill rotWithShape="1">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矩形 99"/>
            <p:cNvSpPr/>
            <p:nvPr>
              <p:custDataLst>
                <p:tags r:id="rId13"/>
              </p:custDataLst>
            </p:nvPr>
          </p:nvSpPr>
          <p:spPr>
            <a:xfrm>
              <a:off x="1096" y="3699"/>
              <a:ext cx="5216" cy="606"/>
            </a:xfrm>
            <a:prstGeom prst="rect">
              <a:avLst/>
            </a:prstGeom>
            <a:gradFill>
              <a:gsLst>
                <a:gs pos="0">
                  <a:srgbClr val="9EE256"/>
                </a:gs>
                <a:gs pos="100000">
                  <a:srgbClr val="52762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solidFill>
                    <a:schemeClr val="tx1"/>
                  </a:solidFill>
                  <a:latin typeface="Tahoma" panose="020B0604030504040204" pitchFamily="34" charset="0"/>
                  <a:cs typeface="Tahoma" panose="020B0604030504040204" pitchFamily="34" charset="0"/>
                </a:rPr>
                <a:t>Flexural </a:t>
              </a:r>
              <a:r>
                <a:rPr lang="en-US" altLang="zh-CN" sz="1400" b="1">
                  <a:solidFill>
                    <a:schemeClr val="tx1"/>
                  </a:solidFill>
                  <a:latin typeface="Tahoma" panose="020B0604030504040204" pitchFamily="34" charset="0"/>
                  <a:cs typeface="Tahoma" panose="020B0604030504040204" pitchFamily="34" charset="0"/>
                </a:rPr>
                <a:t>S</a:t>
              </a:r>
              <a:r>
                <a:rPr lang="zh-CN" altLang="en-US" sz="1400" b="1">
                  <a:solidFill>
                    <a:schemeClr val="tx1"/>
                  </a:solidFill>
                  <a:latin typeface="Tahoma" panose="020B0604030504040204" pitchFamily="34" charset="0"/>
                  <a:cs typeface="Tahoma" panose="020B0604030504040204" pitchFamily="34" charset="0"/>
                </a:rPr>
                <a:t>trength </a:t>
              </a:r>
              <a:r>
                <a:rPr lang="en-US" altLang="zh-CN" sz="1400" b="1">
                  <a:solidFill>
                    <a:schemeClr val="tx1"/>
                  </a:solidFill>
                  <a:latin typeface="Tahoma" panose="020B0604030504040204" pitchFamily="34" charset="0"/>
                  <a:cs typeface="Tahoma" panose="020B0604030504040204" pitchFamily="34" charset="0"/>
                </a:rPr>
                <a:t>T</a:t>
              </a:r>
              <a:r>
                <a:rPr lang="zh-CN" altLang="en-US" sz="1400" b="1">
                  <a:solidFill>
                    <a:schemeClr val="tx1"/>
                  </a:solidFill>
                  <a:latin typeface="Tahoma" panose="020B0604030504040204" pitchFamily="34" charset="0"/>
                  <a:cs typeface="Tahoma" panose="020B0604030504040204" pitchFamily="34" charset="0"/>
                </a:rPr>
                <a:t>ester</a:t>
              </a:r>
              <a:endParaRPr lang="zh-CN" altLang="en-US" sz="1400" b="1">
                <a:solidFill>
                  <a:schemeClr val="tx1"/>
                </a:solidFill>
                <a:latin typeface="Tahoma" panose="020B0604030504040204" pitchFamily="34" charset="0"/>
                <a:cs typeface="Tahoma" panose="020B0604030504040204" pitchFamily="34" charset="0"/>
              </a:endParaRPr>
            </a:p>
          </p:txBody>
        </p:sp>
      </p:grpSp>
      <p:grpSp>
        <p:nvGrpSpPr>
          <p:cNvPr id="101" name="组合 100"/>
          <p:cNvGrpSpPr/>
          <p:nvPr/>
        </p:nvGrpSpPr>
        <p:grpSpPr>
          <a:xfrm>
            <a:off x="8168005" y="4436745"/>
            <a:ext cx="3312160" cy="1668780"/>
            <a:chOff x="1096" y="3699"/>
            <a:chExt cx="5216" cy="2947"/>
          </a:xfrm>
        </p:grpSpPr>
        <p:sp>
          <p:nvSpPr>
            <p:cNvPr id="102" name="矩形 101"/>
            <p:cNvSpPr/>
            <p:nvPr>
              <p:custDataLst>
                <p:tags r:id="rId14"/>
              </p:custDataLst>
            </p:nvPr>
          </p:nvSpPr>
          <p:spPr>
            <a:xfrm>
              <a:off x="1096" y="4228"/>
              <a:ext cx="5216" cy="2418"/>
            </a:xfrm>
            <a:prstGeom prst="rect">
              <a:avLst/>
            </a:prstGeom>
            <a:blipFill rotWithShape="1">
              <a:blip r:embed="rId15"/>
              <a:stretch>
                <a:fillRect/>
              </a:stretch>
            </a:blipFill>
            <a:ln>
              <a:solidFill>
                <a:srgbClr val="A9C7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3" name="矩形 102"/>
            <p:cNvSpPr/>
            <p:nvPr>
              <p:custDataLst>
                <p:tags r:id="rId16"/>
              </p:custDataLst>
            </p:nvPr>
          </p:nvSpPr>
          <p:spPr>
            <a:xfrm>
              <a:off x="1096" y="3699"/>
              <a:ext cx="5216" cy="606"/>
            </a:xfrm>
            <a:prstGeom prst="rect">
              <a:avLst/>
            </a:prstGeom>
            <a:gradFill>
              <a:gsLst>
                <a:gs pos="0">
                  <a:srgbClr val="9EE256"/>
                </a:gs>
                <a:gs pos="100000">
                  <a:srgbClr val="52762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300" b="1">
                  <a:solidFill>
                    <a:schemeClr val="tx1"/>
                  </a:solidFill>
                  <a:latin typeface="Tahoma" panose="020B0604030504040204" pitchFamily="34" charset="0"/>
                  <a:cs typeface="Tahoma" panose="020B0604030504040204" pitchFamily="34" charset="0"/>
                </a:rPr>
                <a:t>Materials </a:t>
              </a:r>
              <a:r>
                <a:rPr lang="en-US" altLang="zh-CN" sz="1300" b="1">
                  <a:solidFill>
                    <a:schemeClr val="tx1"/>
                  </a:solidFill>
                  <a:latin typeface="Tahoma" panose="020B0604030504040204" pitchFamily="34" charset="0"/>
                  <a:cs typeface="Tahoma" panose="020B0604030504040204" pitchFamily="34" charset="0"/>
                </a:rPr>
                <a:t>S</a:t>
              </a:r>
              <a:r>
                <a:rPr lang="zh-CN" altLang="en-US" sz="1300" b="1">
                  <a:solidFill>
                    <a:schemeClr val="tx1"/>
                  </a:solidFill>
                  <a:latin typeface="Tahoma" panose="020B0604030504040204" pitchFamily="34" charset="0"/>
                  <a:cs typeface="Tahoma" panose="020B0604030504040204" pitchFamily="34" charset="0"/>
                </a:rPr>
                <a:t>canning </a:t>
              </a:r>
              <a:r>
                <a:rPr lang="en-US" altLang="zh-CN" sz="1300" b="1">
                  <a:solidFill>
                    <a:schemeClr val="tx1"/>
                  </a:solidFill>
                  <a:latin typeface="Tahoma" panose="020B0604030504040204" pitchFamily="34" charset="0"/>
                  <a:cs typeface="Tahoma" panose="020B0604030504040204" pitchFamily="34" charset="0"/>
                </a:rPr>
                <a:t>E</a:t>
              </a:r>
              <a:r>
                <a:rPr lang="zh-CN" altLang="en-US" sz="1300" b="1">
                  <a:solidFill>
                    <a:schemeClr val="tx1"/>
                  </a:solidFill>
                  <a:latin typeface="Tahoma" panose="020B0604030504040204" pitchFamily="34" charset="0"/>
                  <a:cs typeface="Tahoma" panose="020B0604030504040204" pitchFamily="34" charset="0"/>
                </a:rPr>
                <a:t>lectron </a:t>
              </a:r>
              <a:r>
                <a:rPr lang="en-US" altLang="zh-CN" sz="1300" b="1">
                  <a:solidFill>
                    <a:schemeClr val="tx1"/>
                  </a:solidFill>
                  <a:latin typeface="Tahoma" panose="020B0604030504040204" pitchFamily="34" charset="0"/>
                  <a:cs typeface="Tahoma" panose="020B0604030504040204" pitchFamily="34" charset="0"/>
                </a:rPr>
                <a:t>M</a:t>
              </a:r>
              <a:r>
                <a:rPr lang="zh-CN" altLang="en-US" sz="1300" b="1">
                  <a:solidFill>
                    <a:schemeClr val="tx1"/>
                  </a:solidFill>
                  <a:latin typeface="Tahoma" panose="020B0604030504040204" pitchFamily="34" charset="0"/>
                  <a:cs typeface="Tahoma" panose="020B0604030504040204" pitchFamily="34" charset="0"/>
                </a:rPr>
                <a:t>icroscope</a:t>
              </a:r>
              <a:endParaRPr lang="zh-CN" altLang="en-US" sz="1300" b="1">
                <a:solidFill>
                  <a:schemeClr val="tx1"/>
                </a:solidFill>
                <a:latin typeface="Tahoma" panose="020B0604030504040204" pitchFamily="34" charset="0"/>
                <a:cs typeface="Tahoma" panose="020B0604030504040204" pitchFamily="34" charset="0"/>
              </a:endParaRPr>
            </a:p>
          </p:txBody>
        </p:sp>
      </p:grpSp>
      <p:grpSp>
        <p:nvGrpSpPr>
          <p:cNvPr id="2" name="组合 1"/>
          <p:cNvGrpSpPr/>
          <p:nvPr/>
        </p:nvGrpSpPr>
        <p:grpSpPr>
          <a:xfrm>
            <a:off x="0" y="0"/>
            <a:ext cx="826770" cy="1000125"/>
            <a:chOff x="0" y="1855"/>
            <a:chExt cx="5175" cy="6254"/>
          </a:xfrm>
        </p:grpSpPr>
        <p:sp>
          <p:nvSpPr>
            <p:cNvPr id="3" name="直角三角形 2"/>
            <p:cNvSpPr/>
            <p:nvPr>
              <p:custDataLst>
                <p:tags r:id="rId17"/>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等腰三角形 5"/>
            <p:cNvSpPr/>
            <p:nvPr>
              <p:custDataLst>
                <p:tags r:id="rId18"/>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3" name="组合 22"/>
          <p:cNvGrpSpPr/>
          <p:nvPr/>
        </p:nvGrpSpPr>
        <p:grpSpPr>
          <a:xfrm>
            <a:off x="0" y="0"/>
            <a:ext cx="826770" cy="999490"/>
            <a:chOff x="0" y="0"/>
            <a:chExt cx="1302" cy="1574"/>
          </a:xfrm>
          <a:gradFill>
            <a:gsLst>
              <a:gs pos="0">
                <a:srgbClr val="9EE256"/>
              </a:gs>
              <a:gs pos="100000">
                <a:srgbClr val="52762D"/>
              </a:gs>
            </a:gsLst>
            <a:lin ang="17400000" scaled="0"/>
          </a:gradFill>
        </p:grpSpPr>
        <p:grpSp>
          <p:nvGrpSpPr>
            <p:cNvPr id="8" name="组合 7"/>
            <p:cNvGrpSpPr/>
            <p:nvPr/>
          </p:nvGrpSpPr>
          <p:grpSpPr>
            <a:xfrm>
              <a:off x="0" y="0"/>
              <a:ext cx="1302" cy="1575"/>
              <a:chOff x="0" y="1855"/>
              <a:chExt cx="5175" cy="6254"/>
            </a:xfrm>
            <a:grpFill/>
          </p:grpSpPr>
          <p:sp>
            <p:nvSpPr>
              <p:cNvPr id="10" name="直角三角形 9"/>
              <p:cNvSpPr/>
              <p:nvPr>
                <p:custDataLst>
                  <p:tags r:id="rId19"/>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u="sng"/>
              </a:p>
            </p:txBody>
          </p:sp>
          <p:sp>
            <p:nvSpPr>
              <p:cNvPr id="11" name="等腰三角形 10"/>
              <p:cNvSpPr/>
              <p:nvPr>
                <p:custDataLst>
                  <p:tags r:id="rId20"/>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u="sng"/>
              </a:p>
            </p:txBody>
          </p:sp>
        </p:grpSp>
        <p:sp>
          <p:nvSpPr>
            <p:cNvPr id="21" name="等腰三角形 20"/>
            <p:cNvSpPr/>
            <p:nvPr>
              <p:custDataLst>
                <p:tags r:id="rId21"/>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9" name="矩形 8"/>
          <p:cNvSpPr/>
          <p:nvPr>
            <p:custDataLst>
              <p:tags r:id="rId22"/>
            </p:custDataLst>
          </p:nvPr>
        </p:nvSpPr>
        <p:spPr>
          <a:xfrm>
            <a:off x="751205" y="4455795"/>
            <a:ext cx="3312160" cy="342900"/>
          </a:xfrm>
          <a:prstGeom prst="rect">
            <a:avLst/>
          </a:prstGeom>
          <a:gradFill>
            <a:gsLst>
              <a:gs pos="0">
                <a:srgbClr val="9EE256"/>
              </a:gs>
              <a:gs pos="100000">
                <a:srgbClr val="52762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b="1">
                <a:solidFill>
                  <a:schemeClr val="tx1"/>
                </a:solidFill>
                <a:latin typeface="Tahoma" panose="020B0604030504040204" pitchFamily="34" charset="0"/>
                <a:cs typeface="Tahoma" panose="020B0604030504040204" pitchFamily="34" charset="0"/>
                <a:sym typeface="+mn-ea"/>
              </a:rPr>
              <a:t>XRD (X-ray </a:t>
            </a:r>
            <a:r>
              <a:rPr lang="en-US" altLang="zh-CN" sz="1400" b="1">
                <a:solidFill>
                  <a:schemeClr val="tx1"/>
                </a:solidFill>
                <a:latin typeface="Tahoma" panose="020B0604030504040204" pitchFamily="34" charset="0"/>
                <a:cs typeface="Tahoma" panose="020B0604030504040204" pitchFamily="34" charset="0"/>
                <a:sym typeface="+mn-ea"/>
              </a:rPr>
              <a:t>D</a:t>
            </a:r>
            <a:r>
              <a:rPr lang="zh-CN" altLang="en-US" sz="1400" b="1">
                <a:solidFill>
                  <a:schemeClr val="tx1"/>
                </a:solidFill>
                <a:latin typeface="Tahoma" panose="020B0604030504040204" pitchFamily="34" charset="0"/>
                <a:cs typeface="Tahoma" panose="020B0604030504040204" pitchFamily="34" charset="0"/>
                <a:sym typeface="+mn-ea"/>
              </a:rPr>
              <a:t>iffractometer)</a:t>
            </a:r>
            <a:endParaRPr lang="zh-CN" altLang="en-US" sz="1400" b="1">
              <a:solidFill>
                <a:schemeClr val="tx1"/>
              </a:solidFill>
              <a:latin typeface="Tahoma" panose="020B0604030504040204" pitchFamily="34" charset="0"/>
              <a:cs typeface="Tahoma" panose="020B0604030504040204" pitchFamily="34" charset="0"/>
              <a:sym typeface="+mn-ea"/>
            </a:endParaRPr>
          </a:p>
        </p:txBody>
      </p:sp>
      <p:sp>
        <p:nvSpPr>
          <p:cNvPr id="12" name="矩形 11"/>
          <p:cNvSpPr/>
          <p:nvPr>
            <p:custDataLst>
              <p:tags r:id="rId23"/>
            </p:custDataLst>
          </p:nvPr>
        </p:nvSpPr>
        <p:spPr>
          <a:xfrm>
            <a:off x="751205" y="4755915"/>
            <a:ext cx="3312160" cy="1368660"/>
          </a:xfrm>
          <a:prstGeom prst="rect">
            <a:avLst/>
          </a:prstGeom>
          <a:blipFill rotWithShape="1">
            <a:blip r:embed="rId2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6158865" y="1463675"/>
            <a:ext cx="5371465" cy="2794000"/>
          </a:xfrm>
          <a:prstGeom prst="rect">
            <a:avLst/>
          </a:prstGeom>
          <a:gradFill>
            <a:gsLst>
              <a:gs pos="0">
                <a:srgbClr val="196F37"/>
              </a:gs>
              <a:gs pos="100000">
                <a:srgbClr val="75C74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660318" y="818515"/>
            <a:ext cx="10872000" cy="2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矩形 1"/>
          <p:cNvSpPr/>
          <p:nvPr/>
        </p:nvSpPr>
        <p:spPr>
          <a:xfrm>
            <a:off x="661035" y="1461135"/>
            <a:ext cx="5510530" cy="2794000"/>
          </a:xfrm>
          <a:prstGeom prst="rect">
            <a:avLst/>
          </a:prstGeom>
          <a:gradFill>
            <a:gsLst>
              <a:gs pos="0">
                <a:srgbClr val="9EE256"/>
              </a:gs>
              <a:gs pos="100000">
                <a:srgbClr val="52762D"/>
              </a:gs>
            </a:gsLst>
            <a:lin ang="27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椭圆 7"/>
          <p:cNvSpPr/>
          <p:nvPr/>
        </p:nvSpPr>
        <p:spPr>
          <a:xfrm>
            <a:off x="771525" y="4598035"/>
            <a:ext cx="627380" cy="627380"/>
          </a:xfrm>
          <a:prstGeom prst="ellipse">
            <a:avLst/>
          </a:prstGeom>
          <a:gradFill>
            <a:gsLst>
              <a:gs pos="0">
                <a:srgbClr val="9EE256"/>
              </a:gs>
              <a:gs pos="100000">
                <a:srgbClr val="52762D"/>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32"/>
          <p:cNvSpPr txBox="1"/>
          <p:nvPr/>
        </p:nvSpPr>
        <p:spPr bwMode="auto">
          <a:xfrm>
            <a:off x="1377315" y="5026025"/>
            <a:ext cx="3114675" cy="1614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charset="-122"/>
              </a:defRPr>
            </a:lvl1pPr>
            <a:lvl2pPr marL="457200">
              <a:defRPr sz="1300">
                <a:solidFill>
                  <a:schemeClr val="tx1"/>
                </a:solidFill>
                <a:latin typeface="Arial" panose="020B0604020202020204" pitchFamily="34" charset="0"/>
                <a:ea typeface="微软雅黑" panose="020B0503020204020204" charset="-122"/>
              </a:defRPr>
            </a:lvl2pPr>
            <a:lvl3pPr marL="914400">
              <a:defRPr sz="1300">
                <a:solidFill>
                  <a:schemeClr val="tx1"/>
                </a:solidFill>
                <a:latin typeface="Arial" panose="020B0604020202020204" pitchFamily="34" charset="0"/>
                <a:ea typeface="微软雅黑" panose="020B0503020204020204" charset="-122"/>
              </a:defRPr>
            </a:lvl3pPr>
            <a:lvl4pPr marL="1371600">
              <a:defRPr sz="1300">
                <a:solidFill>
                  <a:schemeClr val="tx1"/>
                </a:solidFill>
                <a:latin typeface="Arial" panose="020B0604020202020204" pitchFamily="34" charset="0"/>
                <a:ea typeface="微软雅黑" panose="020B0503020204020204" charset="-122"/>
              </a:defRPr>
            </a:lvl4pPr>
            <a:lvl5pPr marL="1828800">
              <a:defRPr sz="1300">
                <a:solidFill>
                  <a:schemeClr val="tx1"/>
                </a:solidFill>
                <a:latin typeface="Arial" panose="020B0604020202020204" pitchFamily="34" charset="0"/>
                <a:ea typeface="微软雅黑" panose="020B050302020402020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just" defTabSz="1219200" fontAlgn="base">
              <a:lnSpc>
                <a:spcPct val="120000"/>
              </a:lnSpc>
              <a:spcBef>
                <a:spcPts val="1335"/>
              </a:spcBef>
              <a:spcAft>
                <a:spcPct val="0"/>
              </a:spcAft>
            </a:pPr>
            <a:r>
              <a:rPr lang="en-US" sz="1200">
                <a:solidFill>
                  <a:schemeClr val="tx1">
                    <a:lumMod val="75000"/>
                    <a:lumOff val="25000"/>
                  </a:schemeClr>
                </a:solidFill>
                <a:latin typeface="Tahoma" panose="020B0604030504040204" pitchFamily="34" charset="0"/>
                <a:cs typeface="Tahoma" panose="020B0604030504040204" pitchFamily="34" charset="0"/>
              </a:rPr>
              <a:t>    </a:t>
            </a:r>
            <a:r>
              <a:rPr sz="1200">
                <a:solidFill>
                  <a:schemeClr val="tx1">
                    <a:lumMod val="75000"/>
                    <a:lumOff val="25000"/>
                  </a:schemeClr>
                </a:solidFill>
                <a:latin typeface="Tahoma" panose="020B0604030504040204" pitchFamily="34" charset="0"/>
                <a:cs typeface="Tahoma" panose="020B0604030504040204" pitchFamily="34" charset="0"/>
              </a:rPr>
              <a:t>XY has a self-built material research and development room, and has reached a material research and testing cooperation with the School of Materials, Tsinghua University, and has self-research ability in the field of material research and development.</a:t>
            </a:r>
            <a:endParaRPr sz="1200">
              <a:solidFill>
                <a:schemeClr val="tx1">
                  <a:lumMod val="75000"/>
                  <a:lumOff val="25000"/>
                </a:schemeClr>
              </a:solidFill>
              <a:latin typeface="Tahoma" panose="020B0604030504040204" pitchFamily="34" charset="0"/>
              <a:cs typeface="Tahoma" panose="020B0604030504040204" pitchFamily="34" charset="0"/>
            </a:endParaRPr>
          </a:p>
        </p:txBody>
      </p:sp>
      <p:sp>
        <p:nvSpPr>
          <p:cNvPr id="36" name="文本框 35"/>
          <p:cNvSpPr txBox="1"/>
          <p:nvPr/>
        </p:nvSpPr>
        <p:spPr>
          <a:xfrm>
            <a:off x="1494155" y="4756785"/>
            <a:ext cx="3033395" cy="275590"/>
          </a:xfrm>
          <a:prstGeom prst="rect">
            <a:avLst/>
          </a:prstGeom>
          <a:noFill/>
        </p:spPr>
        <p:txBody>
          <a:bodyPr wrap="square" rtlCol="0">
            <a:spAutoFit/>
          </a:bodyPr>
          <a:lstStyle/>
          <a:p>
            <a:pPr algn="l"/>
            <a:r>
              <a:rPr lang="zh-CN" altLang="en-US" sz="1200" b="1" dirty="0" smtClean="0">
                <a:solidFill>
                  <a:schemeClr val="tx1"/>
                </a:solidFill>
                <a:latin typeface="Tahoma" panose="020B0604030504040204" pitchFamily="34" charset="0"/>
                <a:ea typeface="+mj-ea"/>
                <a:cs typeface="Tahoma" panose="020B0604030504040204" pitchFamily="34" charset="0"/>
                <a:sym typeface="+mn-lt"/>
              </a:rPr>
              <a:t>Material research and development</a:t>
            </a:r>
            <a:endParaRPr lang="zh-CN" altLang="en-US" sz="1200" b="1" dirty="0" smtClean="0">
              <a:solidFill>
                <a:schemeClr val="tx1"/>
              </a:solidFill>
              <a:latin typeface="Tahoma" panose="020B0604030504040204" pitchFamily="34" charset="0"/>
              <a:ea typeface="+mj-ea"/>
              <a:cs typeface="Tahoma" panose="020B0604030504040204" pitchFamily="34" charset="0"/>
              <a:sym typeface="+mn-lt"/>
            </a:endParaRPr>
          </a:p>
        </p:txBody>
      </p:sp>
      <p:sp>
        <p:nvSpPr>
          <p:cNvPr id="225" name="任意多边形 224"/>
          <p:cNvSpPr/>
          <p:nvPr/>
        </p:nvSpPr>
        <p:spPr>
          <a:xfrm>
            <a:off x="920115" y="4757420"/>
            <a:ext cx="330200" cy="27622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001" h="2507">
                <a:moveTo>
                  <a:pt x="5" y="2351"/>
                </a:moveTo>
                <a:lnTo>
                  <a:pt x="5" y="2346"/>
                </a:lnTo>
                <a:cubicBezTo>
                  <a:pt x="3" y="2261"/>
                  <a:pt x="89" y="2192"/>
                  <a:pt x="158" y="2194"/>
                </a:cubicBezTo>
                <a:lnTo>
                  <a:pt x="162" y="2194"/>
                </a:lnTo>
                <a:lnTo>
                  <a:pt x="163" y="2194"/>
                </a:lnTo>
                <a:cubicBezTo>
                  <a:pt x="171" y="2194"/>
                  <a:pt x="186" y="2196"/>
                  <a:pt x="185" y="2196"/>
                </a:cubicBezTo>
                <a:cubicBezTo>
                  <a:pt x="187" y="2195"/>
                  <a:pt x="197" y="2194"/>
                  <a:pt x="198" y="2194"/>
                </a:cubicBezTo>
                <a:lnTo>
                  <a:pt x="198" y="2194"/>
                </a:lnTo>
                <a:lnTo>
                  <a:pt x="2801" y="2194"/>
                </a:lnTo>
                <a:lnTo>
                  <a:pt x="2802" y="2194"/>
                </a:lnTo>
                <a:cubicBezTo>
                  <a:pt x="2808" y="2194"/>
                  <a:pt x="2818" y="2197"/>
                  <a:pt x="2817" y="2197"/>
                </a:cubicBezTo>
                <a:cubicBezTo>
                  <a:pt x="2824" y="2195"/>
                  <a:pt x="2840" y="2194"/>
                  <a:pt x="2843" y="2194"/>
                </a:cubicBezTo>
                <a:lnTo>
                  <a:pt x="2844" y="2194"/>
                </a:lnTo>
                <a:lnTo>
                  <a:pt x="2844" y="2194"/>
                </a:lnTo>
                <a:lnTo>
                  <a:pt x="2845" y="2194"/>
                </a:lnTo>
                <a:lnTo>
                  <a:pt x="2849" y="2194"/>
                </a:lnTo>
                <a:cubicBezTo>
                  <a:pt x="2935" y="2192"/>
                  <a:pt x="3003" y="2278"/>
                  <a:pt x="3001" y="2347"/>
                </a:cubicBezTo>
                <a:lnTo>
                  <a:pt x="3001" y="2351"/>
                </a:lnTo>
                <a:lnTo>
                  <a:pt x="3001" y="2355"/>
                </a:lnTo>
                <a:cubicBezTo>
                  <a:pt x="3004" y="2441"/>
                  <a:pt x="2917" y="2509"/>
                  <a:pt x="2848" y="2507"/>
                </a:cubicBezTo>
                <a:lnTo>
                  <a:pt x="2845" y="2507"/>
                </a:lnTo>
                <a:lnTo>
                  <a:pt x="2843" y="2507"/>
                </a:lnTo>
                <a:lnTo>
                  <a:pt x="2842" y="2507"/>
                </a:lnTo>
                <a:cubicBezTo>
                  <a:pt x="2833" y="2507"/>
                  <a:pt x="2818" y="2505"/>
                  <a:pt x="2817" y="2505"/>
                </a:cubicBezTo>
                <a:cubicBezTo>
                  <a:pt x="2815" y="2506"/>
                  <a:pt x="2804" y="2507"/>
                  <a:pt x="2802" y="2507"/>
                </a:cubicBezTo>
                <a:lnTo>
                  <a:pt x="2801" y="2507"/>
                </a:lnTo>
                <a:lnTo>
                  <a:pt x="2801" y="2507"/>
                </a:lnTo>
                <a:lnTo>
                  <a:pt x="198" y="2507"/>
                </a:lnTo>
                <a:lnTo>
                  <a:pt x="197" y="2507"/>
                </a:lnTo>
                <a:cubicBezTo>
                  <a:pt x="192" y="2507"/>
                  <a:pt x="184" y="2505"/>
                  <a:pt x="185" y="2505"/>
                </a:cubicBezTo>
                <a:cubicBezTo>
                  <a:pt x="180" y="2506"/>
                  <a:pt x="165" y="2507"/>
                  <a:pt x="163" y="2507"/>
                </a:cubicBezTo>
                <a:lnTo>
                  <a:pt x="162" y="2507"/>
                </a:lnTo>
                <a:lnTo>
                  <a:pt x="162" y="2507"/>
                </a:lnTo>
                <a:lnTo>
                  <a:pt x="162" y="2507"/>
                </a:lnTo>
                <a:lnTo>
                  <a:pt x="157" y="2507"/>
                </a:lnTo>
                <a:cubicBezTo>
                  <a:pt x="72" y="2510"/>
                  <a:pt x="3" y="2423"/>
                  <a:pt x="5" y="2354"/>
                </a:cubicBezTo>
                <a:lnTo>
                  <a:pt x="5" y="2351"/>
                </a:lnTo>
                <a:close/>
                <a:moveTo>
                  <a:pt x="0" y="333"/>
                </a:moveTo>
                <a:lnTo>
                  <a:pt x="0" y="325"/>
                </a:lnTo>
                <a:cubicBezTo>
                  <a:pt x="-5" y="142"/>
                  <a:pt x="179" y="-4"/>
                  <a:pt x="325" y="0"/>
                </a:cubicBezTo>
                <a:lnTo>
                  <a:pt x="333" y="0"/>
                </a:lnTo>
                <a:lnTo>
                  <a:pt x="2668" y="0"/>
                </a:lnTo>
                <a:lnTo>
                  <a:pt x="2676" y="0"/>
                </a:lnTo>
                <a:cubicBezTo>
                  <a:pt x="2859" y="-5"/>
                  <a:pt x="3005" y="179"/>
                  <a:pt x="3001" y="325"/>
                </a:cubicBezTo>
                <a:lnTo>
                  <a:pt x="3001" y="333"/>
                </a:lnTo>
                <a:lnTo>
                  <a:pt x="3001" y="1667"/>
                </a:lnTo>
                <a:lnTo>
                  <a:pt x="3001" y="1675"/>
                </a:lnTo>
                <a:cubicBezTo>
                  <a:pt x="3006" y="1858"/>
                  <a:pt x="2822" y="2004"/>
                  <a:pt x="2676" y="2000"/>
                </a:cubicBezTo>
                <a:lnTo>
                  <a:pt x="2668" y="2000"/>
                </a:lnTo>
                <a:lnTo>
                  <a:pt x="333" y="2000"/>
                </a:lnTo>
                <a:lnTo>
                  <a:pt x="325" y="2000"/>
                </a:lnTo>
                <a:cubicBezTo>
                  <a:pt x="142" y="2005"/>
                  <a:pt x="-4" y="1821"/>
                  <a:pt x="0" y="1675"/>
                </a:cubicBezTo>
                <a:lnTo>
                  <a:pt x="0" y="1667"/>
                </a:lnTo>
                <a:lnTo>
                  <a:pt x="0" y="333"/>
                </a:lnTo>
                <a:close/>
                <a:moveTo>
                  <a:pt x="276" y="495"/>
                </a:moveTo>
                <a:lnTo>
                  <a:pt x="276" y="489"/>
                </a:lnTo>
                <a:cubicBezTo>
                  <a:pt x="272" y="350"/>
                  <a:pt x="411" y="240"/>
                  <a:pt x="522" y="243"/>
                </a:cubicBezTo>
                <a:lnTo>
                  <a:pt x="528" y="243"/>
                </a:lnTo>
                <a:lnTo>
                  <a:pt x="2473" y="243"/>
                </a:lnTo>
                <a:lnTo>
                  <a:pt x="2479" y="243"/>
                </a:lnTo>
                <a:cubicBezTo>
                  <a:pt x="2618" y="239"/>
                  <a:pt x="2728" y="378"/>
                  <a:pt x="2725" y="489"/>
                </a:cubicBezTo>
                <a:lnTo>
                  <a:pt x="2725" y="495"/>
                </a:lnTo>
                <a:lnTo>
                  <a:pt x="2725" y="1505"/>
                </a:lnTo>
                <a:lnTo>
                  <a:pt x="2725" y="1511"/>
                </a:lnTo>
                <a:cubicBezTo>
                  <a:pt x="2729" y="1650"/>
                  <a:pt x="2590" y="1760"/>
                  <a:pt x="2479" y="1757"/>
                </a:cubicBezTo>
                <a:lnTo>
                  <a:pt x="2473" y="1757"/>
                </a:lnTo>
                <a:lnTo>
                  <a:pt x="528" y="1757"/>
                </a:lnTo>
                <a:lnTo>
                  <a:pt x="522" y="1757"/>
                </a:lnTo>
                <a:cubicBezTo>
                  <a:pt x="383" y="1761"/>
                  <a:pt x="273" y="1622"/>
                  <a:pt x="276" y="1511"/>
                </a:cubicBezTo>
                <a:lnTo>
                  <a:pt x="276" y="1505"/>
                </a:lnTo>
                <a:lnTo>
                  <a:pt x="276" y="495"/>
                </a:lnTo>
                <a:close/>
                <a:moveTo>
                  <a:pt x="1331" y="367"/>
                </a:moveTo>
                <a:cubicBezTo>
                  <a:pt x="1332" y="367"/>
                  <a:pt x="1340" y="366"/>
                  <a:pt x="1340" y="366"/>
                </a:cubicBezTo>
                <a:lnTo>
                  <a:pt x="1340" y="366"/>
                </a:lnTo>
                <a:lnTo>
                  <a:pt x="1669" y="366"/>
                </a:lnTo>
                <a:cubicBezTo>
                  <a:pt x="1672" y="366"/>
                  <a:pt x="1677" y="367"/>
                  <a:pt x="1676" y="367"/>
                </a:cubicBezTo>
                <a:lnTo>
                  <a:pt x="1678" y="366"/>
                </a:lnTo>
                <a:lnTo>
                  <a:pt x="1681" y="366"/>
                </a:lnTo>
                <a:lnTo>
                  <a:pt x="1684" y="366"/>
                </a:lnTo>
                <a:lnTo>
                  <a:pt x="1687" y="366"/>
                </a:lnTo>
                <a:lnTo>
                  <a:pt x="1690" y="366"/>
                </a:lnTo>
                <a:cubicBezTo>
                  <a:pt x="1752" y="364"/>
                  <a:pt x="1801" y="426"/>
                  <a:pt x="1799" y="475"/>
                </a:cubicBezTo>
                <a:lnTo>
                  <a:pt x="1799" y="478"/>
                </a:lnTo>
                <a:lnTo>
                  <a:pt x="1799" y="481"/>
                </a:lnTo>
                <a:cubicBezTo>
                  <a:pt x="1801" y="543"/>
                  <a:pt x="1739" y="592"/>
                  <a:pt x="1690" y="590"/>
                </a:cubicBezTo>
                <a:cubicBezTo>
                  <a:pt x="1685" y="590"/>
                  <a:pt x="1672" y="589"/>
                  <a:pt x="1675" y="589"/>
                </a:cubicBezTo>
                <a:lnTo>
                  <a:pt x="1674" y="589"/>
                </a:lnTo>
                <a:lnTo>
                  <a:pt x="1673" y="590"/>
                </a:lnTo>
                <a:lnTo>
                  <a:pt x="1671" y="590"/>
                </a:lnTo>
                <a:lnTo>
                  <a:pt x="1670" y="590"/>
                </a:lnTo>
                <a:lnTo>
                  <a:pt x="1669" y="590"/>
                </a:lnTo>
                <a:lnTo>
                  <a:pt x="1340" y="590"/>
                </a:lnTo>
                <a:lnTo>
                  <a:pt x="1339" y="590"/>
                </a:lnTo>
                <a:cubicBezTo>
                  <a:pt x="1336" y="590"/>
                  <a:pt x="1331" y="589"/>
                  <a:pt x="1331" y="589"/>
                </a:cubicBezTo>
                <a:cubicBezTo>
                  <a:pt x="1326" y="590"/>
                  <a:pt x="1316" y="590"/>
                  <a:pt x="1315" y="590"/>
                </a:cubicBezTo>
                <a:lnTo>
                  <a:pt x="1314" y="590"/>
                </a:lnTo>
                <a:lnTo>
                  <a:pt x="1314" y="590"/>
                </a:lnTo>
                <a:lnTo>
                  <a:pt x="1311" y="590"/>
                </a:lnTo>
                <a:cubicBezTo>
                  <a:pt x="1250" y="592"/>
                  <a:pt x="1201" y="530"/>
                  <a:pt x="1202" y="481"/>
                </a:cubicBezTo>
                <a:lnTo>
                  <a:pt x="1202" y="478"/>
                </a:lnTo>
                <a:lnTo>
                  <a:pt x="1202" y="475"/>
                </a:lnTo>
                <a:cubicBezTo>
                  <a:pt x="1200" y="414"/>
                  <a:pt x="1262" y="365"/>
                  <a:pt x="1311" y="366"/>
                </a:cubicBezTo>
                <a:lnTo>
                  <a:pt x="1314" y="366"/>
                </a:lnTo>
                <a:lnTo>
                  <a:pt x="1315" y="366"/>
                </a:lnTo>
                <a:cubicBezTo>
                  <a:pt x="1322" y="366"/>
                  <a:pt x="1332" y="367"/>
                  <a:pt x="1331" y="3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mj-ea"/>
              <a:ea typeface="+mj-ea"/>
            </a:endParaRPr>
          </a:p>
        </p:txBody>
      </p:sp>
      <p:sp>
        <p:nvSpPr>
          <p:cNvPr id="25" name="椭圆 24"/>
          <p:cNvSpPr/>
          <p:nvPr/>
        </p:nvSpPr>
        <p:spPr>
          <a:xfrm>
            <a:off x="4635500" y="4598035"/>
            <a:ext cx="627380" cy="627380"/>
          </a:xfrm>
          <a:prstGeom prst="ellipse">
            <a:avLst/>
          </a:prstGeom>
          <a:gradFill>
            <a:gsLst>
              <a:gs pos="0">
                <a:srgbClr val="9EE256"/>
              </a:gs>
              <a:gs pos="100000">
                <a:srgbClr val="52762D"/>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文本框 32"/>
          <p:cNvSpPr txBox="1"/>
          <p:nvPr/>
        </p:nvSpPr>
        <p:spPr bwMode="auto">
          <a:xfrm>
            <a:off x="5405755" y="5035550"/>
            <a:ext cx="2566035" cy="1207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charset="-122"/>
              </a:defRPr>
            </a:lvl1pPr>
            <a:lvl2pPr marL="457200">
              <a:defRPr sz="1300">
                <a:solidFill>
                  <a:schemeClr val="tx1"/>
                </a:solidFill>
                <a:latin typeface="Arial" panose="020B0604020202020204" pitchFamily="34" charset="0"/>
                <a:ea typeface="微软雅黑" panose="020B0503020204020204" charset="-122"/>
              </a:defRPr>
            </a:lvl2pPr>
            <a:lvl3pPr marL="914400">
              <a:defRPr sz="1300">
                <a:solidFill>
                  <a:schemeClr val="tx1"/>
                </a:solidFill>
                <a:latin typeface="Arial" panose="020B0604020202020204" pitchFamily="34" charset="0"/>
                <a:ea typeface="微软雅黑" panose="020B0503020204020204" charset="-122"/>
              </a:defRPr>
            </a:lvl3pPr>
            <a:lvl4pPr marL="1371600">
              <a:defRPr sz="1300">
                <a:solidFill>
                  <a:schemeClr val="tx1"/>
                </a:solidFill>
                <a:latin typeface="Arial" panose="020B0604020202020204" pitchFamily="34" charset="0"/>
                <a:ea typeface="微软雅黑" panose="020B0503020204020204" charset="-122"/>
              </a:defRPr>
            </a:lvl4pPr>
            <a:lvl5pPr marL="1828800">
              <a:defRPr sz="1300">
                <a:solidFill>
                  <a:schemeClr val="tx1"/>
                </a:solidFill>
                <a:latin typeface="Arial" panose="020B0604020202020204" pitchFamily="34" charset="0"/>
                <a:ea typeface="微软雅黑" panose="020B050302020402020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just" defTabSz="1219200" fontAlgn="base">
              <a:lnSpc>
                <a:spcPct val="100000"/>
              </a:lnSpc>
              <a:spcBef>
                <a:spcPts val="1335"/>
              </a:spcBef>
              <a:spcAft>
                <a:spcPct val="0"/>
              </a:spcAft>
            </a:pPr>
            <a:r>
              <a:rPr lang="en-US" altLang="zh-CN" sz="1200">
                <a:solidFill>
                  <a:schemeClr val="tx1">
                    <a:lumMod val="75000"/>
                    <a:lumOff val="25000"/>
                  </a:schemeClr>
                </a:solidFill>
                <a:latin typeface="Tahoma" panose="020B0604030504040204" pitchFamily="34" charset="0"/>
                <a:cs typeface="Tahoma" panose="020B0604030504040204" pitchFamily="34" charset="0"/>
                <a:sym typeface="+mn-lt"/>
              </a:rPr>
              <a:t>    </a:t>
            </a:r>
            <a:r>
              <a:rPr lang="zh-CN" altLang="en-US" sz="1200">
                <a:solidFill>
                  <a:schemeClr val="tx1">
                    <a:lumMod val="75000"/>
                    <a:lumOff val="25000"/>
                  </a:schemeClr>
                </a:solidFill>
                <a:latin typeface="Tahoma" panose="020B0604030504040204" pitchFamily="34" charset="0"/>
                <a:cs typeface="Tahoma" panose="020B0604030504040204" pitchFamily="34" charset="0"/>
                <a:sym typeface="+mn-lt"/>
              </a:rPr>
              <a:t>X</a:t>
            </a:r>
            <a:r>
              <a:rPr lang="en-US" altLang="zh-CN" sz="1200">
                <a:solidFill>
                  <a:schemeClr val="tx1">
                    <a:lumMod val="75000"/>
                    <a:lumOff val="25000"/>
                  </a:schemeClr>
                </a:solidFill>
                <a:latin typeface="Tahoma" panose="020B0604030504040204" pitchFamily="34" charset="0"/>
                <a:cs typeface="Tahoma" panose="020B0604030504040204" pitchFamily="34" charset="0"/>
                <a:sym typeface="+mn-lt"/>
              </a:rPr>
              <a:t>YC</a:t>
            </a:r>
            <a:r>
              <a:rPr lang="zh-CN" altLang="en-US" sz="1200">
                <a:solidFill>
                  <a:schemeClr val="tx1">
                    <a:lumMod val="75000"/>
                    <a:lumOff val="25000"/>
                  </a:schemeClr>
                </a:solidFill>
                <a:latin typeface="Tahoma" panose="020B0604030504040204" pitchFamily="34" charset="0"/>
                <a:cs typeface="Tahoma" panose="020B0604030504040204" pitchFamily="34" charset="0"/>
                <a:sym typeface="+mn-lt"/>
              </a:rPr>
              <a:t> has a number of precision processing equipment</a:t>
            </a:r>
            <a:r>
              <a:rPr lang="en-US" altLang="zh-CN" sz="1200">
                <a:solidFill>
                  <a:schemeClr val="tx1">
                    <a:lumMod val="75000"/>
                    <a:lumOff val="25000"/>
                  </a:schemeClr>
                </a:solidFill>
                <a:latin typeface="Tahoma" panose="020B0604030504040204" pitchFamily="34" charset="0"/>
                <a:cs typeface="Tahoma" panose="020B0604030504040204" pitchFamily="34" charset="0"/>
                <a:sym typeface="+mn-lt"/>
              </a:rPr>
              <a:t>s</a:t>
            </a:r>
            <a:r>
              <a:rPr lang="zh-CN" altLang="en-US" sz="1200">
                <a:solidFill>
                  <a:schemeClr val="tx1">
                    <a:lumMod val="75000"/>
                    <a:lumOff val="25000"/>
                  </a:schemeClr>
                </a:solidFill>
                <a:latin typeface="Tahoma" panose="020B0604030504040204" pitchFamily="34" charset="0"/>
                <a:cs typeface="Tahoma" panose="020B0604030504040204" pitchFamily="34" charset="0"/>
                <a:sym typeface="+mn-lt"/>
              </a:rPr>
              <a:t>, from material forming, sintering to precision processing, </a:t>
            </a:r>
            <a:r>
              <a:rPr lang="en-US" altLang="zh-CN" sz="1200">
                <a:solidFill>
                  <a:schemeClr val="tx1">
                    <a:lumMod val="75000"/>
                    <a:lumOff val="25000"/>
                  </a:schemeClr>
                </a:solidFill>
                <a:latin typeface="Tahoma" panose="020B0604030504040204" pitchFamily="34" charset="0"/>
                <a:cs typeface="Tahoma" panose="020B0604030504040204" pitchFamily="34" charset="0"/>
                <a:sym typeface="+mn-lt"/>
              </a:rPr>
              <a:t>XYC</a:t>
            </a:r>
            <a:r>
              <a:rPr lang="zh-CN" altLang="en-US" sz="1200">
                <a:solidFill>
                  <a:schemeClr val="tx1">
                    <a:lumMod val="75000"/>
                    <a:lumOff val="25000"/>
                  </a:schemeClr>
                </a:solidFill>
                <a:latin typeface="Tahoma" panose="020B0604030504040204" pitchFamily="34" charset="0"/>
                <a:cs typeface="Tahoma" panose="020B0604030504040204" pitchFamily="34" charset="0"/>
                <a:sym typeface="+mn-lt"/>
              </a:rPr>
              <a:t> has a whole process of each process of processing equipment.</a:t>
            </a:r>
            <a:endParaRPr lang="zh-CN" altLang="en-US" sz="1200">
              <a:solidFill>
                <a:schemeClr val="tx1">
                  <a:lumMod val="75000"/>
                  <a:lumOff val="25000"/>
                </a:schemeClr>
              </a:solidFill>
              <a:latin typeface="Tahoma" panose="020B0604030504040204" pitchFamily="34" charset="0"/>
              <a:cs typeface="Tahoma" panose="020B0604030504040204" pitchFamily="34" charset="0"/>
              <a:sym typeface="+mn-lt"/>
            </a:endParaRPr>
          </a:p>
        </p:txBody>
      </p:sp>
      <p:sp>
        <p:nvSpPr>
          <p:cNvPr id="29" name="文本框 28"/>
          <p:cNvSpPr txBox="1"/>
          <p:nvPr/>
        </p:nvSpPr>
        <p:spPr>
          <a:xfrm>
            <a:off x="5386705" y="4775835"/>
            <a:ext cx="3001645" cy="275590"/>
          </a:xfrm>
          <a:prstGeom prst="rect">
            <a:avLst/>
          </a:prstGeom>
          <a:noFill/>
        </p:spPr>
        <p:txBody>
          <a:bodyPr wrap="square" rtlCol="0">
            <a:spAutoFit/>
          </a:bodyPr>
          <a:lstStyle/>
          <a:p>
            <a:pPr algn="l"/>
            <a:r>
              <a:rPr lang="zh-CN" altLang="en-US" sz="1200" b="1" dirty="0" smtClean="0">
                <a:solidFill>
                  <a:schemeClr val="tx1"/>
                </a:solidFill>
                <a:latin typeface="Tahoma" panose="020B0604030504040204" pitchFamily="34" charset="0"/>
                <a:ea typeface="微软雅黑" panose="020B0503020204020204" charset="-122"/>
                <a:cs typeface="Tahoma" panose="020B0604030504040204" pitchFamily="34" charset="0"/>
                <a:sym typeface="+mn-lt"/>
              </a:rPr>
              <a:t>Complete processing equipment</a:t>
            </a:r>
            <a:r>
              <a:rPr lang="en-US" altLang="zh-CN" sz="1200" b="1" dirty="0" smtClean="0">
                <a:solidFill>
                  <a:schemeClr val="tx1"/>
                </a:solidFill>
                <a:latin typeface="Tahoma" panose="020B0604030504040204" pitchFamily="34" charset="0"/>
                <a:ea typeface="微软雅黑" panose="020B0503020204020204" charset="-122"/>
                <a:cs typeface="Tahoma" panose="020B0604030504040204" pitchFamily="34" charset="0"/>
                <a:sym typeface="+mn-lt"/>
              </a:rPr>
              <a:t>s</a:t>
            </a:r>
            <a:endParaRPr lang="en-US" altLang="zh-CN" sz="1200" b="1" dirty="0" smtClean="0">
              <a:solidFill>
                <a:schemeClr val="tx1"/>
              </a:solidFill>
              <a:latin typeface="Tahoma" panose="020B0604030504040204" pitchFamily="34" charset="0"/>
              <a:ea typeface="微软雅黑" panose="020B0503020204020204" charset="-122"/>
              <a:cs typeface="Tahoma" panose="020B0604030504040204" pitchFamily="34" charset="0"/>
              <a:sym typeface="+mn-lt"/>
            </a:endParaRPr>
          </a:p>
        </p:txBody>
      </p:sp>
      <p:sp>
        <p:nvSpPr>
          <p:cNvPr id="30" name="椭圆 29"/>
          <p:cNvSpPr/>
          <p:nvPr/>
        </p:nvSpPr>
        <p:spPr>
          <a:xfrm>
            <a:off x="8387080" y="4645660"/>
            <a:ext cx="627380" cy="627380"/>
          </a:xfrm>
          <a:prstGeom prst="ellipse">
            <a:avLst/>
          </a:prstGeom>
          <a:gradFill>
            <a:gsLst>
              <a:gs pos="0">
                <a:srgbClr val="9EE256"/>
              </a:gs>
              <a:gs pos="100000">
                <a:srgbClr val="52762D"/>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32"/>
          <p:cNvSpPr txBox="1"/>
          <p:nvPr/>
        </p:nvSpPr>
        <p:spPr bwMode="auto">
          <a:xfrm>
            <a:off x="9195435" y="4978400"/>
            <a:ext cx="2549525" cy="128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charset="-122"/>
              </a:defRPr>
            </a:lvl1pPr>
            <a:lvl2pPr marL="457200">
              <a:defRPr sz="1300">
                <a:solidFill>
                  <a:schemeClr val="tx1"/>
                </a:solidFill>
                <a:latin typeface="Arial" panose="020B0604020202020204" pitchFamily="34" charset="0"/>
                <a:ea typeface="微软雅黑" panose="020B0503020204020204" charset="-122"/>
              </a:defRPr>
            </a:lvl2pPr>
            <a:lvl3pPr marL="914400">
              <a:defRPr sz="1300">
                <a:solidFill>
                  <a:schemeClr val="tx1"/>
                </a:solidFill>
                <a:latin typeface="Arial" panose="020B0604020202020204" pitchFamily="34" charset="0"/>
                <a:ea typeface="微软雅黑" panose="020B0503020204020204" charset="-122"/>
              </a:defRPr>
            </a:lvl3pPr>
            <a:lvl4pPr marL="1371600">
              <a:defRPr sz="1300">
                <a:solidFill>
                  <a:schemeClr val="tx1"/>
                </a:solidFill>
                <a:latin typeface="Arial" panose="020B0604020202020204" pitchFamily="34" charset="0"/>
                <a:ea typeface="微软雅黑" panose="020B0503020204020204" charset="-122"/>
              </a:defRPr>
            </a:lvl4pPr>
            <a:lvl5pPr marL="1828800">
              <a:defRPr sz="1300">
                <a:solidFill>
                  <a:schemeClr val="tx1"/>
                </a:solidFill>
                <a:latin typeface="Arial" panose="020B0604020202020204" pitchFamily="34" charset="0"/>
                <a:ea typeface="微软雅黑" panose="020B050302020402020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just" defTabSz="1219200" fontAlgn="base">
              <a:lnSpc>
                <a:spcPct val="110000"/>
              </a:lnSpc>
              <a:spcBef>
                <a:spcPts val="1335"/>
              </a:spcBef>
              <a:spcAft>
                <a:spcPct val="0"/>
              </a:spcAft>
            </a:pPr>
            <a:r>
              <a:rPr lang="en-US" sz="1200">
                <a:solidFill>
                  <a:schemeClr val="tx1">
                    <a:lumMod val="75000"/>
                    <a:lumOff val="25000"/>
                  </a:schemeClr>
                </a:solidFill>
                <a:latin typeface="Tahoma" panose="020B0604030504040204" pitchFamily="34" charset="0"/>
                <a:cs typeface="Tahoma" panose="020B0604030504040204" pitchFamily="34" charset="0"/>
                <a:sym typeface="+mn-lt"/>
              </a:rPr>
              <a:t>    </a:t>
            </a:r>
            <a:r>
              <a:rPr sz="1200">
                <a:solidFill>
                  <a:schemeClr val="tx1">
                    <a:lumMod val="75000"/>
                    <a:lumOff val="25000"/>
                  </a:schemeClr>
                </a:solidFill>
                <a:latin typeface="Tahoma" panose="020B0604030504040204" pitchFamily="34" charset="0"/>
                <a:cs typeface="Tahoma" panose="020B0604030504040204" pitchFamily="34" charset="0"/>
                <a:sym typeface="+mn-lt"/>
              </a:rPr>
              <a:t>X</a:t>
            </a:r>
            <a:r>
              <a:rPr lang="en-US" sz="1200">
                <a:solidFill>
                  <a:schemeClr val="tx1">
                    <a:lumMod val="75000"/>
                    <a:lumOff val="25000"/>
                  </a:schemeClr>
                </a:solidFill>
                <a:latin typeface="Tahoma" panose="020B0604030504040204" pitchFamily="34" charset="0"/>
                <a:cs typeface="Tahoma" panose="020B0604030504040204" pitchFamily="34" charset="0"/>
                <a:sym typeface="+mn-lt"/>
              </a:rPr>
              <a:t>YC</a:t>
            </a:r>
            <a:r>
              <a:rPr sz="1200">
                <a:solidFill>
                  <a:schemeClr val="tx1">
                    <a:lumMod val="75000"/>
                    <a:lumOff val="25000"/>
                  </a:schemeClr>
                </a:solidFill>
                <a:latin typeface="Tahoma" panose="020B0604030504040204" pitchFamily="34" charset="0"/>
                <a:cs typeface="Tahoma" panose="020B0604030504040204" pitchFamily="34" charset="0"/>
                <a:sym typeface="+mn-lt"/>
              </a:rPr>
              <a:t> customers at home and abroad, service customers up to 2000+, accumulated a wealth of application cases, can provide customers with all kinds of solutions.</a:t>
            </a:r>
            <a:endParaRPr sz="1200">
              <a:solidFill>
                <a:schemeClr val="tx1">
                  <a:lumMod val="75000"/>
                  <a:lumOff val="25000"/>
                </a:schemeClr>
              </a:solidFill>
              <a:latin typeface="Tahoma" panose="020B0604030504040204" pitchFamily="34" charset="0"/>
              <a:cs typeface="Tahoma" panose="020B0604030504040204" pitchFamily="34" charset="0"/>
              <a:sym typeface="+mn-lt"/>
            </a:endParaRPr>
          </a:p>
        </p:txBody>
      </p:sp>
      <p:sp>
        <p:nvSpPr>
          <p:cNvPr id="13" name="文本框 12"/>
          <p:cNvSpPr txBox="1"/>
          <p:nvPr/>
        </p:nvSpPr>
        <p:spPr>
          <a:xfrm>
            <a:off x="9195435" y="4709160"/>
            <a:ext cx="2594610" cy="275590"/>
          </a:xfrm>
          <a:prstGeom prst="rect">
            <a:avLst/>
          </a:prstGeom>
          <a:noFill/>
        </p:spPr>
        <p:txBody>
          <a:bodyPr wrap="square" rtlCol="0">
            <a:spAutoFit/>
          </a:bodyPr>
          <a:lstStyle/>
          <a:p>
            <a:pPr algn="l"/>
            <a:r>
              <a:rPr lang="zh-CN" altLang="en-US" sz="1200" b="1" dirty="0" smtClean="0">
                <a:solidFill>
                  <a:schemeClr val="tx1"/>
                </a:solidFill>
                <a:latin typeface="Tahoma" panose="020B0604030504040204" pitchFamily="34" charset="0"/>
                <a:ea typeface="微软雅黑" panose="020B0503020204020204" charset="-122"/>
                <a:cs typeface="Tahoma" panose="020B0604030504040204" pitchFamily="34" charset="0"/>
                <a:sym typeface="+mn-lt"/>
              </a:rPr>
              <a:t>Application solution offering</a:t>
            </a:r>
            <a:endParaRPr lang="zh-CN" altLang="en-US" sz="1200" b="1" dirty="0" smtClean="0">
              <a:solidFill>
                <a:schemeClr val="tx1"/>
              </a:solidFill>
              <a:latin typeface="Tahoma" panose="020B0604030504040204" pitchFamily="34" charset="0"/>
              <a:ea typeface="微软雅黑" panose="020B0503020204020204" charset="-122"/>
              <a:cs typeface="Tahoma" panose="020B0604030504040204" pitchFamily="34" charset="0"/>
              <a:sym typeface="+mn-lt"/>
            </a:endParaRPr>
          </a:p>
        </p:txBody>
      </p:sp>
      <p:pic>
        <p:nvPicPr>
          <p:cNvPr id="226" name="图片 15" descr="C:\Users\Administrator\Desktop\网址.svg网址"/>
          <p:cNvPicPr>
            <a:picLocks noChangeAspect="1"/>
          </p:cNvPicPr>
          <p:nvPr/>
        </p:nvPicPr>
        <p:blipFill>
          <a:blip r:embed="rId1"/>
          <a:srcRect/>
          <a:stretch>
            <a:fillRect/>
          </a:stretch>
        </p:blipFill>
        <p:spPr>
          <a:xfrm>
            <a:off x="4789170" y="4742180"/>
            <a:ext cx="339090" cy="339090"/>
          </a:xfrm>
          <a:prstGeom prst="rect">
            <a:avLst/>
          </a:prstGeom>
        </p:spPr>
      </p:pic>
      <p:sp>
        <p:nvSpPr>
          <p:cNvPr id="228" name="任意多边形 227"/>
          <p:cNvSpPr/>
          <p:nvPr/>
        </p:nvSpPr>
        <p:spPr>
          <a:xfrm rot="2700000">
            <a:off x="8510905" y="4765040"/>
            <a:ext cx="406400" cy="38798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0292" h="9796">
                <a:moveTo>
                  <a:pt x="9079" y="3907"/>
                </a:moveTo>
                <a:cubicBezTo>
                  <a:pt x="9085" y="3904"/>
                  <a:pt x="9195" y="3897"/>
                  <a:pt x="9216" y="3897"/>
                </a:cubicBezTo>
                <a:lnTo>
                  <a:pt x="9217" y="3897"/>
                </a:lnTo>
                <a:lnTo>
                  <a:pt x="9219" y="3897"/>
                </a:lnTo>
                <a:lnTo>
                  <a:pt x="9221" y="3897"/>
                </a:lnTo>
                <a:lnTo>
                  <a:pt x="9222" y="3897"/>
                </a:lnTo>
                <a:lnTo>
                  <a:pt x="9223" y="3897"/>
                </a:lnTo>
                <a:lnTo>
                  <a:pt x="9224" y="3897"/>
                </a:lnTo>
                <a:lnTo>
                  <a:pt x="9224" y="3897"/>
                </a:lnTo>
                <a:lnTo>
                  <a:pt x="9224" y="3897"/>
                </a:lnTo>
                <a:lnTo>
                  <a:pt x="9225" y="3897"/>
                </a:lnTo>
                <a:lnTo>
                  <a:pt x="9253" y="3897"/>
                </a:lnTo>
                <a:lnTo>
                  <a:pt x="9281" y="3897"/>
                </a:lnTo>
                <a:cubicBezTo>
                  <a:pt x="9853" y="3884"/>
                  <a:pt x="10304" y="4506"/>
                  <a:pt x="10291" y="4916"/>
                </a:cubicBezTo>
                <a:lnTo>
                  <a:pt x="10291" y="4938"/>
                </a:lnTo>
                <a:lnTo>
                  <a:pt x="10291" y="4964"/>
                </a:lnTo>
                <a:lnTo>
                  <a:pt x="10291" y="4992"/>
                </a:lnTo>
                <a:lnTo>
                  <a:pt x="10292" y="5020"/>
                </a:lnTo>
                <a:cubicBezTo>
                  <a:pt x="10304" y="5593"/>
                  <a:pt x="9682" y="6044"/>
                  <a:pt x="9273" y="6031"/>
                </a:cubicBezTo>
                <a:lnTo>
                  <a:pt x="9250" y="6031"/>
                </a:lnTo>
                <a:lnTo>
                  <a:pt x="9225" y="6031"/>
                </a:lnTo>
                <a:cubicBezTo>
                  <a:pt x="9221" y="6031"/>
                  <a:pt x="9213" y="6031"/>
                  <a:pt x="9212" y="6031"/>
                </a:cubicBezTo>
                <a:lnTo>
                  <a:pt x="9211" y="6031"/>
                </a:lnTo>
                <a:lnTo>
                  <a:pt x="9211" y="6031"/>
                </a:lnTo>
                <a:lnTo>
                  <a:pt x="9209" y="6031"/>
                </a:lnTo>
                <a:cubicBezTo>
                  <a:pt x="9162" y="6031"/>
                  <a:pt x="9084" y="6022"/>
                  <a:pt x="9079" y="6021"/>
                </a:cubicBezTo>
                <a:lnTo>
                  <a:pt x="9079" y="6021"/>
                </a:lnTo>
                <a:lnTo>
                  <a:pt x="9078" y="6021"/>
                </a:lnTo>
                <a:lnTo>
                  <a:pt x="9078" y="6021"/>
                </a:lnTo>
                <a:lnTo>
                  <a:pt x="9077" y="6021"/>
                </a:lnTo>
                <a:lnTo>
                  <a:pt x="9077" y="6021"/>
                </a:lnTo>
                <a:lnTo>
                  <a:pt x="9077" y="6021"/>
                </a:lnTo>
                <a:lnTo>
                  <a:pt x="9078" y="6021"/>
                </a:lnTo>
                <a:lnTo>
                  <a:pt x="9079" y="6021"/>
                </a:lnTo>
                <a:lnTo>
                  <a:pt x="9079" y="6034"/>
                </a:lnTo>
                <a:lnTo>
                  <a:pt x="6786" y="6034"/>
                </a:lnTo>
                <a:lnTo>
                  <a:pt x="6786" y="3898"/>
                </a:lnTo>
                <a:lnTo>
                  <a:pt x="9079" y="3898"/>
                </a:lnTo>
                <a:lnTo>
                  <a:pt x="9079" y="3907"/>
                </a:lnTo>
                <a:close/>
                <a:moveTo>
                  <a:pt x="8890" y="5299"/>
                </a:moveTo>
                <a:cubicBezTo>
                  <a:pt x="8796" y="5216"/>
                  <a:pt x="8749" y="5061"/>
                  <a:pt x="8751" y="4975"/>
                </a:cubicBezTo>
                <a:lnTo>
                  <a:pt x="8751" y="4970"/>
                </a:lnTo>
                <a:lnTo>
                  <a:pt x="8751" y="4959"/>
                </a:lnTo>
                <a:lnTo>
                  <a:pt x="8750" y="4947"/>
                </a:lnTo>
                <a:lnTo>
                  <a:pt x="8750" y="4935"/>
                </a:lnTo>
                <a:cubicBezTo>
                  <a:pt x="8743" y="4702"/>
                  <a:pt x="9014" y="4482"/>
                  <a:pt x="9198" y="4490"/>
                </a:cubicBezTo>
                <a:lnTo>
                  <a:pt x="9209" y="4490"/>
                </a:lnTo>
                <a:lnTo>
                  <a:pt x="9219" y="4490"/>
                </a:lnTo>
                <a:lnTo>
                  <a:pt x="9231" y="4489"/>
                </a:lnTo>
                <a:lnTo>
                  <a:pt x="9243" y="4489"/>
                </a:lnTo>
                <a:lnTo>
                  <a:pt x="9255" y="4489"/>
                </a:lnTo>
                <a:cubicBezTo>
                  <a:pt x="9487" y="4485"/>
                  <a:pt x="9707" y="4752"/>
                  <a:pt x="9700" y="4937"/>
                </a:cubicBezTo>
                <a:lnTo>
                  <a:pt x="9699" y="4948"/>
                </a:lnTo>
                <a:lnTo>
                  <a:pt x="9699" y="4959"/>
                </a:lnTo>
                <a:lnTo>
                  <a:pt x="9699" y="4970"/>
                </a:lnTo>
                <a:lnTo>
                  <a:pt x="9699" y="4982"/>
                </a:lnTo>
                <a:lnTo>
                  <a:pt x="9700" y="4993"/>
                </a:lnTo>
                <a:cubicBezTo>
                  <a:pt x="9706" y="5227"/>
                  <a:pt x="9436" y="5446"/>
                  <a:pt x="9251" y="5439"/>
                </a:cubicBezTo>
                <a:lnTo>
                  <a:pt x="9241" y="5439"/>
                </a:lnTo>
                <a:lnTo>
                  <a:pt x="9231" y="5438"/>
                </a:lnTo>
                <a:lnTo>
                  <a:pt x="9219" y="5438"/>
                </a:lnTo>
                <a:lnTo>
                  <a:pt x="9213" y="5438"/>
                </a:lnTo>
                <a:lnTo>
                  <a:pt x="9208" y="5438"/>
                </a:lnTo>
                <a:cubicBezTo>
                  <a:pt x="9093" y="5440"/>
                  <a:pt x="8951" y="5367"/>
                  <a:pt x="8890" y="5299"/>
                </a:cubicBezTo>
                <a:close/>
                <a:moveTo>
                  <a:pt x="6453" y="5404"/>
                </a:moveTo>
                <a:lnTo>
                  <a:pt x="6453" y="1111"/>
                </a:lnTo>
                <a:lnTo>
                  <a:pt x="6454" y="1095"/>
                </a:lnTo>
                <a:lnTo>
                  <a:pt x="6454" y="1068"/>
                </a:lnTo>
                <a:lnTo>
                  <a:pt x="6455" y="1039"/>
                </a:lnTo>
                <a:lnTo>
                  <a:pt x="6455" y="1011"/>
                </a:lnTo>
                <a:cubicBezTo>
                  <a:pt x="6468" y="439"/>
                  <a:pt x="5845" y="-12"/>
                  <a:pt x="5436" y="1"/>
                </a:cubicBezTo>
                <a:lnTo>
                  <a:pt x="5413" y="1"/>
                </a:lnTo>
                <a:lnTo>
                  <a:pt x="5388" y="1"/>
                </a:lnTo>
                <a:lnTo>
                  <a:pt x="5359" y="1"/>
                </a:lnTo>
                <a:lnTo>
                  <a:pt x="5331" y="0"/>
                </a:lnTo>
                <a:cubicBezTo>
                  <a:pt x="4759" y="-16"/>
                  <a:pt x="4308" y="619"/>
                  <a:pt x="4321" y="1012"/>
                </a:cubicBezTo>
                <a:lnTo>
                  <a:pt x="4321" y="1034"/>
                </a:lnTo>
                <a:lnTo>
                  <a:pt x="4321" y="1058"/>
                </a:lnTo>
                <a:lnTo>
                  <a:pt x="4317" y="1058"/>
                </a:lnTo>
                <a:lnTo>
                  <a:pt x="4317" y="5404"/>
                </a:lnTo>
                <a:lnTo>
                  <a:pt x="6453" y="5404"/>
                </a:lnTo>
                <a:close/>
                <a:moveTo>
                  <a:pt x="5474" y="4673"/>
                </a:moveTo>
                <a:lnTo>
                  <a:pt x="5474" y="974"/>
                </a:lnTo>
                <a:lnTo>
                  <a:pt x="5475" y="974"/>
                </a:lnTo>
                <a:lnTo>
                  <a:pt x="5475" y="972"/>
                </a:lnTo>
                <a:lnTo>
                  <a:pt x="5474" y="967"/>
                </a:lnTo>
                <a:lnTo>
                  <a:pt x="5474" y="962"/>
                </a:lnTo>
                <a:lnTo>
                  <a:pt x="5474" y="953"/>
                </a:lnTo>
                <a:lnTo>
                  <a:pt x="5473" y="947"/>
                </a:lnTo>
                <a:lnTo>
                  <a:pt x="5473" y="943"/>
                </a:lnTo>
                <a:cubicBezTo>
                  <a:pt x="5471" y="840"/>
                  <a:pt x="5581" y="761"/>
                  <a:pt x="5654" y="763"/>
                </a:cubicBezTo>
                <a:lnTo>
                  <a:pt x="5658" y="763"/>
                </a:lnTo>
                <a:lnTo>
                  <a:pt x="5662" y="763"/>
                </a:lnTo>
                <a:lnTo>
                  <a:pt x="5667" y="763"/>
                </a:lnTo>
                <a:lnTo>
                  <a:pt x="5672" y="763"/>
                </a:lnTo>
                <a:cubicBezTo>
                  <a:pt x="5774" y="761"/>
                  <a:pt x="5854" y="871"/>
                  <a:pt x="5852" y="944"/>
                </a:cubicBezTo>
                <a:lnTo>
                  <a:pt x="5852" y="948"/>
                </a:lnTo>
                <a:lnTo>
                  <a:pt x="5851" y="953"/>
                </a:lnTo>
                <a:lnTo>
                  <a:pt x="5851" y="962"/>
                </a:lnTo>
                <a:lnTo>
                  <a:pt x="5851" y="967"/>
                </a:lnTo>
                <a:lnTo>
                  <a:pt x="5850" y="972"/>
                </a:lnTo>
                <a:lnTo>
                  <a:pt x="5850" y="974"/>
                </a:lnTo>
                <a:lnTo>
                  <a:pt x="5851" y="974"/>
                </a:lnTo>
                <a:lnTo>
                  <a:pt x="5851" y="4673"/>
                </a:lnTo>
                <a:lnTo>
                  <a:pt x="5852" y="4678"/>
                </a:lnTo>
                <a:cubicBezTo>
                  <a:pt x="5854" y="4770"/>
                  <a:pt x="5746" y="4856"/>
                  <a:pt x="5675" y="4854"/>
                </a:cubicBezTo>
                <a:lnTo>
                  <a:pt x="5671" y="4854"/>
                </a:lnTo>
                <a:lnTo>
                  <a:pt x="5667" y="4854"/>
                </a:lnTo>
                <a:lnTo>
                  <a:pt x="5662" y="4854"/>
                </a:lnTo>
                <a:lnTo>
                  <a:pt x="5657" y="4854"/>
                </a:lnTo>
                <a:lnTo>
                  <a:pt x="5652" y="4854"/>
                </a:lnTo>
                <a:lnTo>
                  <a:pt x="5648" y="4854"/>
                </a:lnTo>
                <a:cubicBezTo>
                  <a:pt x="5549" y="4854"/>
                  <a:pt x="5471" y="4740"/>
                  <a:pt x="5473" y="4677"/>
                </a:cubicBezTo>
                <a:lnTo>
                  <a:pt x="5474" y="4673"/>
                </a:lnTo>
                <a:close/>
                <a:moveTo>
                  <a:pt x="4809" y="4689"/>
                </a:moveTo>
                <a:lnTo>
                  <a:pt x="4809" y="990"/>
                </a:lnTo>
                <a:lnTo>
                  <a:pt x="4810" y="990"/>
                </a:lnTo>
                <a:lnTo>
                  <a:pt x="4810" y="988"/>
                </a:lnTo>
                <a:lnTo>
                  <a:pt x="4810" y="983"/>
                </a:lnTo>
                <a:lnTo>
                  <a:pt x="4809" y="978"/>
                </a:lnTo>
                <a:lnTo>
                  <a:pt x="4809" y="973"/>
                </a:lnTo>
                <a:lnTo>
                  <a:pt x="4809" y="968"/>
                </a:lnTo>
                <a:lnTo>
                  <a:pt x="4809" y="963"/>
                </a:lnTo>
                <a:lnTo>
                  <a:pt x="4809" y="958"/>
                </a:lnTo>
                <a:cubicBezTo>
                  <a:pt x="4807" y="857"/>
                  <a:pt x="4917" y="777"/>
                  <a:pt x="4989" y="779"/>
                </a:cubicBezTo>
                <a:lnTo>
                  <a:pt x="4993" y="779"/>
                </a:lnTo>
                <a:lnTo>
                  <a:pt x="4998" y="779"/>
                </a:lnTo>
                <a:lnTo>
                  <a:pt x="5003" y="779"/>
                </a:lnTo>
                <a:lnTo>
                  <a:pt x="5008" y="779"/>
                </a:lnTo>
                <a:cubicBezTo>
                  <a:pt x="5109" y="777"/>
                  <a:pt x="5189" y="887"/>
                  <a:pt x="5187" y="960"/>
                </a:cubicBezTo>
                <a:lnTo>
                  <a:pt x="5187" y="964"/>
                </a:lnTo>
                <a:lnTo>
                  <a:pt x="5187" y="964"/>
                </a:lnTo>
                <a:lnTo>
                  <a:pt x="5187" y="965"/>
                </a:lnTo>
                <a:lnTo>
                  <a:pt x="5187" y="966"/>
                </a:lnTo>
                <a:cubicBezTo>
                  <a:pt x="5187" y="975"/>
                  <a:pt x="5186" y="990"/>
                  <a:pt x="5186" y="990"/>
                </a:cubicBezTo>
                <a:lnTo>
                  <a:pt x="5185" y="990"/>
                </a:lnTo>
                <a:lnTo>
                  <a:pt x="5186" y="990"/>
                </a:lnTo>
                <a:lnTo>
                  <a:pt x="5186" y="990"/>
                </a:lnTo>
                <a:lnTo>
                  <a:pt x="5186" y="990"/>
                </a:lnTo>
                <a:lnTo>
                  <a:pt x="5186" y="990"/>
                </a:lnTo>
                <a:lnTo>
                  <a:pt x="5187" y="990"/>
                </a:lnTo>
                <a:lnTo>
                  <a:pt x="5187" y="4689"/>
                </a:lnTo>
                <a:lnTo>
                  <a:pt x="5187" y="4689"/>
                </a:lnTo>
                <a:lnTo>
                  <a:pt x="5187" y="4693"/>
                </a:lnTo>
                <a:cubicBezTo>
                  <a:pt x="5190" y="4785"/>
                  <a:pt x="5082" y="4871"/>
                  <a:pt x="5011" y="4869"/>
                </a:cubicBezTo>
                <a:lnTo>
                  <a:pt x="5007" y="4869"/>
                </a:lnTo>
                <a:lnTo>
                  <a:pt x="5002" y="4869"/>
                </a:lnTo>
                <a:lnTo>
                  <a:pt x="4998" y="4869"/>
                </a:lnTo>
                <a:lnTo>
                  <a:pt x="4993" y="4869"/>
                </a:lnTo>
                <a:lnTo>
                  <a:pt x="4988" y="4869"/>
                </a:lnTo>
                <a:cubicBezTo>
                  <a:pt x="4887" y="4873"/>
                  <a:pt x="4806" y="4757"/>
                  <a:pt x="4809" y="4692"/>
                </a:cubicBezTo>
                <a:lnTo>
                  <a:pt x="4809" y="4689"/>
                </a:lnTo>
                <a:lnTo>
                  <a:pt x="4809" y="4689"/>
                </a:lnTo>
                <a:close/>
                <a:moveTo>
                  <a:pt x="28" y="4130"/>
                </a:moveTo>
                <a:cubicBezTo>
                  <a:pt x="290" y="3422"/>
                  <a:pt x="1199" y="2919"/>
                  <a:pt x="1844" y="2938"/>
                </a:cubicBezTo>
                <a:lnTo>
                  <a:pt x="1879" y="2938"/>
                </a:lnTo>
                <a:lnTo>
                  <a:pt x="1914" y="2940"/>
                </a:lnTo>
                <a:lnTo>
                  <a:pt x="1968" y="2940"/>
                </a:lnTo>
                <a:cubicBezTo>
                  <a:pt x="3065" y="2926"/>
                  <a:pt x="3927" y="4031"/>
                  <a:pt x="3912" y="4909"/>
                </a:cubicBezTo>
                <a:lnTo>
                  <a:pt x="3912" y="4958"/>
                </a:lnTo>
                <a:lnTo>
                  <a:pt x="3910" y="5006"/>
                </a:lnTo>
                <a:lnTo>
                  <a:pt x="3910" y="5060"/>
                </a:lnTo>
                <a:cubicBezTo>
                  <a:pt x="3924" y="6157"/>
                  <a:pt x="2818" y="7019"/>
                  <a:pt x="1940" y="7003"/>
                </a:cubicBezTo>
                <a:lnTo>
                  <a:pt x="1892" y="7003"/>
                </a:lnTo>
                <a:lnTo>
                  <a:pt x="1843" y="7002"/>
                </a:lnTo>
                <a:lnTo>
                  <a:pt x="1803" y="7002"/>
                </a:lnTo>
                <a:cubicBezTo>
                  <a:pt x="971" y="7020"/>
                  <a:pt x="196" y="6307"/>
                  <a:pt x="0" y="5747"/>
                </a:cubicBezTo>
                <a:lnTo>
                  <a:pt x="1820" y="5779"/>
                </a:lnTo>
                <a:lnTo>
                  <a:pt x="1827" y="5779"/>
                </a:lnTo>
                <a:lnTo>
                  <a:pt x="1835" y="5779"/>
                </a:lnTo>
                <a:cubicBezTo>
                  <a:pt x="1982" y="5781"/>
                  <a:pt x="2099" y="5632"/>
                  <a:pt x="2094" y="5514"/>
                </a:cubicBezTo>
                <a:lnTo>
                  <a:pt x="2113" y="4436"/>
                </a:lnTo>
                <a:lnTo>
                  <a:pt x="2114" y="4429"/>
                </a:lnTo>
                <a:lnTo>
                  <a:pt x="2114" y="4422"/>
                </a:lnTo>
                <a:cubicBezTo>
                  <a:pt x="2116" y="4274"/>
                  <a:pt x="1967" y="4157"/>
                  <a:pt x="1848" y="4162"/>
                </a:cubicBezTo>
                <a:lnTo>
                  <a:pt x="28" y="4130"/>
                </a:lnTo>
                <a:close/>
                <a:moveTo>
                  <a:pt x="4954" y="7302"/>
                </a:moveTo>
                <a:lnTo>
                  <a:pt x="4954" y="5852"/>
                </a:lnTo>
                <a:lnTo>
                  <a:pt x="5665" y="5852"/>
                </a:lnTo>
                <a:lnTo>
                  <a:pt x="5665" y="7308"/>
                </a:lnTo>
                <a:lnTo>
                  <a:pt x="5670" y="7308"/>
                </a:lnTo>
                <a:lnTo>
                  <a:pt x="6000" y="7841"/>
                </a:lnTo>
                <a:lnTo>
                  <a:pt x="5995" y="7841"/>
                </a:lnTo>
                <a:lnTo>
                  <a:pt x="5608" y="9757"/>
                </a:lnTo>
                <a:lnTo>
                  <a:pt x="5002" y="9795"/>
                </a:lnTo>
                <a:lnTo>
                  <a:pt x="4612" y="7816"/>
                </a:lnTo>
                <a:lnTo>
                  <a:pt x="4620" y="7816"/>
                </a:lnTo>
                <a:lnTo>
                  <a:pt x="4954" y="7302"/>
                </a:lnTo>
                <a:close/>
              </a:path>
            </a:pathLst>
          </a:cu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mj-ea"/>
              <a:ea typeface="+mj-ea"/>
            </a:endParaRPr>
          </a:p>
        </p:txBody>
      </p:sp>
      <p:sp>
        <p:nvSpPr>
          <p:cNvPr id="26" name="文本框 25"/>
          <p:cNvSpPr txBox="1"/>
          <p:nvPr/>
        </p:nvSpPr>
        <p:spPr>
          <a:xfrm>
            <a:off x="825500" y="2229485"/>
            <a:ext cx="5199380" cy="1914525"/>
          </a:xfrm>
          <a:prstGeom prst="rect">
            <a:avLst/>
          </a:prstGeom>
          <a:noFill/>
        </p:spPr>
        <p:txBody>
          <a:bodyPr wrap="square" rtlCol="0">
            <a:spAutoFit/>
          </a:bodyPr>
          <a:p>
            <a:pPr algn="just" fontAlgn="auto">
              <a:lnSpc>
                <a:spcPct val="110000"/>
              </a:lnSpc>
            </a:pPr>
            <a:r>
              <a:rPr lang="en-US" sz="1200">
                <a:solidFill>
                  <a:schemeClr val="tx1"/>
                </a:solidFill>
                <a:latin typeface="Tahoma" panose="020B0604030504040204" pitchFamily="34" charset="0"/>
                <a:ea typeface="微软雅黑" panose="020B0503020204020204" charset="-122"/>
                <a:cs typeface="Tahoma" panose="020B0604030504040204" pitchFamily="34" charset="0"/>
              </a:rPr>
              <a:t>    </a:t>
            </a:r>
            <a:r>
              <a:rPr sz="1200">
                <a:solidFill>
                  <a:schemeClr val="tx1"/>
                </a:solidFill>
                <a:latin typeface="Tahoma" panose="020B0604030504040204" pitchFamily="34" charset="0"/>
                <a:ea typeface="微软雅黑" panose="020B0503020204020204" charset="-122"/>
                <a:cs typeface="Tahoma" panose="020B0604030504040204" pitchFamily="34" charset="0"/>
              </a:rPr>
              <a:t>X</a:t>
            </a:r>
            <a:r>
              <a:rPr lang="en-US" sz="1200">
                <a:solidFill>
                  <a:schemeClr val="tx1"/>
                </a:solidFill>
                <a:latin typeface="Tahoma" panose="020B0604030504040204" pitchFamily="34" charset="0"/>
                <a:ea typeface="微软雅黑" panose="020B0503020204020204" charset="-122"/>
                <a:cs typeface="Tahoma" panose="020B0604030504040204" pitchFamily="34" charset="0"/>
              </a:rPr>
              <a:t>Y</a:t>
            </a:r>
            <a:r>
              <a:rPr sz="1200">
                <a:solidFill>
                  <a:schemeClr val="tx1"/>
                </a:solidFill>
                <a:latin typeface="Tahoma" panose="020B0604030504040204" pitchFamily="34" charset="0"/>
                <a:ea typeface="微软雅黑" panose="020B0503020204020204" charset="-122"/>
                <a:cs typeface="Tahoma" panose="020B0604030504040204" pitchFamily="34" charset="0"/>
              </a:rPr>
              <a:t> fine advanced ceramics have ultra-high temperature resistance, high hardness, acid and alkali corrosion resistance, no magnetic conductivity, no electricity, special light color effect, products are widely used in aerospace, communications, military, automotive, chemical, medical, electronics, photovoltaic new energy, luxury, smart wear, precision machinery and other industries.</a:t>
            </a:r>
            <a:endParaRPr sz="1200">
              <a:solidFill>
                <a:schemeClr val="tx1"/>
              </a:solidFill>
              <a:latin typeface="Tahoma" panose="020B0604030504040204" pitchFamily="34" charset="0"/>
              <a:ea typeface="微软雅黑" panose="020B0503020204020204" charset="-122"/>
              <a:cs typeface="Tahoma" panose="020B0604030504040204" pitchFamily="34" charset="0"/>
            </a:endParaRPr>
          </a:p>
          <a:p>
            <a:pPr algn="just" fontAlgn="auto">
              <a:lnSpc>
                <a:spcPct val="110000"/>
              </a:lnSpc>
            </a:pPr>
            <a:r>
              <a:rPr lang="en-US" sz="1200">
                <a:solidFill>
                  <a:schemeClr val="tx1"/>
                </a:solidFill>
                <a:latin typeface="Tahoma" panose="020B0604030504040204" pitchFamily="34" charset="0"/>
                <a:ea typeface="微软雅黑" panose="020B0503020204020204" charset="-122"/>
                <a:cs typeface="Tahoma" panose="020B0604030504040204" pitchFamily="34" charset="0"/>
              </a:rPr>
              <a:t>    </a:t>
            </a:r>
            <a:r>
              <a:rPr sz="1200">
                <a:solidFill>
                  <a:schemeClr val="tx1"/>
                </a:solidFill>
                <a:latin typeface="Tahoma" panose="020B0604030504040204" pitchFamily="34" charset="0"/>
                <a:ea typeface="微软雅黑" panose="020B0503020204020204" charset="-122"/>
                <a:cs typeface="Tahoma" panose="020B0604030504040204" pitchFamily="34" charset="0"/>
              </a:rPr>
              <a:t>X</a:t>
            </a:r>
            <a:r>
              <a:rPr lang="en-US" sz="1200">
                <a:solidFill>
                  <a:schemeClr val="tx1"/>
                </a:solidFill>
                <a:latin typeface="Tahoma" panose="020B0604030504040204" pitchFamily="34" charset="0"/>
                <a:ea typeface="微软雅黑" panose="020B0503020204020204" charset="-122"/>
                <a:cs typeface="Tahoma" panose="020B0604030504040204" pitchFamily="34" charset="0"/>
              </a:rPr>
              <a:t>Y</a:t>
            </a:r>
            <a:r>
              <a:rPr sz="1200">
                <a:solidFill>
                  <a:schemeClr val="tx1"/>
                </a:solidFill>
                <a:latin typeface="Tahoma" panose="020B0604030504040204" pitchFamily="34" charset="0"/>
                <a:ea typeface="微软雅黑" panose="020B0503020204020204" charset="-122"/>
                <a:cs typeface="Tahoma" panose="020B0604030504040204" pitchFamily="34" charset="0"/>
              </a:rPr>
              <a:t> fine ceramic manufacturing production:</a:t>
            </a:r>
            <a:r>
              <a:rPr lang="en-US" sz="1200">
                <a:solidFill>
                  <a:schemeClr val="tx1"/>
                </a:solidFill>
                <a:latin typeface="Tahoma" panose="020B0604030504040204" pitchFamily="34" charset="0"/>
                <a:ea typeface="微软雅黑" panose="020B0503020204020204" charset="-122"/>
                <a:cs typeface="Tahoma" panose="020B0604030504040204" pitchFamily="34" charset="0"/>
              </a:rPr>
              <a:t>Z</a:t>
            </a:r>
            <a:r>
              <a:rPr sz="1200">
                <a:solidFill>
                  <a:schemeClr val="tx1"/>
                </a:solidFill>
                <a:latin typeface="Tahoma" panose="020B0604030504040204" pitchFamily="34" charset="0"/>
                <a:ea typeface="微软雅黑" panose="020B0503020204020204" charset="-122"/>
                <a:cs typeface="Tahoma" panose="020B0604030504040204" pitchFamily="34" charset="0"/>
              </a:rPr>
              <a:t>irconia, </a:t>
            </a:r>
            <a:r>
              <a:rPr lang="en-US" sz="1200">
                <a:solidFill>
                  <a:schemeClr val="tx1"/>
                </a:solidFill>
                <a:latin typeface="Tahoma" panose="020B0604030504040204" pitchFamily="34" charset="0"/>
                <a:ea typeface="微软雅黑" panose="020B0503020204020204" charset="-122"/>
                <a:cs typeface="Tahoma" panose="020B0604030504040204" pitchFamily="34" charset="0"/>
              </a:rPr>
              <a:t>Z</a:t>
            </a:r>
            <a:r>
              <a:rPr sz="1200">
                <a:solidFill>
                  <a:schemeClr val="tx1"/>
                </a:solidFill>
                <a:latin typeface="Tahoma" panose="020B0604030504040204" pitchFamily="34" charset="0"/>
                <a:ea typeface="微软雅黑" panose="020B0503020204020204" charset="-122"/>
                <a:cs typeface="Tahoma" panose="020B0604030504040204" pitchFamily="34" charset="0"/>
              </a:rPr>
              <a:t>irconia magnesium oxide, </a:t>
            </a:r>
            <a:r>
              <a:rPr lang="en-US" sz="1200">
                <a:solidFill>
                  <a:schemeClr val="tx1"/>
                </a:solidFill>
                <a:latin typeface="Tahoma" panose="020B0604030504040204" pitchFamily="34" charset="0"/>
                <a:ea typeface="微软雅黑" panose="020B0503020204020204" charset="-122"/>
                <a:cs typeface="Tahoma" panose="020B0604030504040204" pitchFamily="34" charset="0"/>
              </a:rPr>
              <a:t>T</a:t>
            </a:r>
            <a:r>
              <a:rPr sz="1200">
                <a:solidFill>
                  <a:schemeClr val="tx1"/>
                </a:solidFill>
                <a:latin typeface="Tahoma" panose="020B0604030504040204" pitchFamily="34" charset="0"/>
                <a:ea typeface="微软雅黑" panose="020B0503020204020204" charset="-122"/>
                <a:cs typeface="Tahoma" panose="020B0604030504040204" pitchFamily="34" charset="0"/>
              </a:rPr>
              <a:t>oughened zirconia, </a:t>
            </a:r>
            <a:r>
              <a:rPr lang="en-US" sz="1200">
                <a:solidFill>
                  <a:schemeClr val="tx1"/>
                </a:solidFill>
                <a:latin typeface="Tahoma" panose="020B0604030504040204" pitchFamily="34" charset="0"/>
                <a:ea typeface="微软雅黑" panose="020B0503020204020204" charset="-122"/>
                <a:cs typeface="Tahoma" panose="020B0604030504040204" pitchFamily="34" charset="0"/>
              </a:rPr>
              <a:t>A</a:t>
            </a:r>
            <a:r>
              <a:rPr sz="1200">
                <a:solidFill>
                  <a:schemeClr val="tx1"/>
                </a:solidFill>
                <a:latin typeface="Tahoma" panose="020B0604030504040204" pitchFamily="34" charset="0"/>
                <a:ea typeface="微软雅黑" panose="020B0503020204020204" charset="-122"/>
                <a:cs typeface="Tahoma" panose="020B0604030504040204" pitchFamily="34" charset="0"/>
              </a:rPr>
              <a:t>lumina, </a:t>
            </a:r>
            <a:r>
              <a:rPr lang="en-US" sz="1200">
                <a:solidFill>
                  <a:schemeClr val="tx1"/>
                </a:solidFill>
                <a:latin typeface="Tahoma" panose="020B0604030504040204" pitchFamily="34" charset="0"/>
                <a:ea typeface="微软雅黑" panose="020B0503020204020204" charset="-122"/>
                <a:cs typeface="Tahoma" panose="020B0604030504040204" pitchFamily="34" charset="0"/>
              </a:rPr>
              <a:t>S</a:t>
            </a:r>
            <a:r>
              <a:rPr sz="1200">
                <a:solidFill>
                  <a:schemeClr val="tx1"/>
                </a:solidFill>
                <a:latin typeface="Tahoma" panose="020B0604030504040204" pitchFamily="34" charset="0"/>
                <a:ea typeface="微软雅黑" panose="020B0503020204020204" charset="-122"/>
                <a:cs typeface="Tahoma" panose="020B0604030504040204" pitchFamily="34" charset="0"/>
              </a:rPr>
              <a:t>ilicon nitride, </a:t>
            </a:r>
            <a:r>
              <a:rPr lang="en-US" sz="1200">
                <a:solidFill>
                  <a:schemeClr val="tx1"/>
                </a:solidFill>
                <a:latin typeface="Tahoma" panose="020B0604030504040204" pitchFamily="34" charset="0"/>
                <a:ea typeface="微软雅黑" panose="020B0503020204020204" charset="-122"/>
                <a:cs typeface="Tahoma" panose="020B0604030504040204" pitchFamily="34" charset="0"/>
              </a:rPr>
              <a:t>S</a:t>
            </a:r>
            <a:r>
              <a:rPr sz="1200">
                <a:solidFill>
                  <a:schemeClr val="tx1"/>
                </a:solidFill>
                <a:latin typeface="Tahoma" panose="020B0604030504040204" pitchFamily="34" charset="0"/>
                <a:ea typeface="微软雅黑" panose="020B0503020204020204" charset="-122"/>
                <a:cs typeface="Tahoma" panose="020B0604030504040204" pitchFamily="34" charset="0"/>
              </a:rPr>
              <a:t>ilicon carbide and color ceramics!</a:t>
            </a:r>
            <a:endParaRPr sz="1200">
              <a:solidFill>
                <a:schemeClr val="tx1"/>
              </a:solidFill>
              <a:latin typeface="Tahoma" panose="020B0604030504040204" pitchFamily="34" charset="0"/>
              <a:ea typeface="微软雅黑" panose="020B0503020204020204" charset="-122"/>
              <a:cs typeface="Tahoma" panose="020B0604030504040204" pitchFamily="34" charset="0"/>
            </a:endParaRPr>
          </a:p>
        </p:txBody>
      </p:sp>
      <p:sp>
        <p:nvSpPr>
          <p:cNvPr id="37" name="文本框 36"/>
          <p:cNvSpPr txBox="1"/>
          <p:nvPr/>
        </p:nvSpPr>
        <p:spPr>
          <a:xfrm>
            <a:off x="857250" y="1732915"/>
            <a:ext cx="3236595" cy="429895"/>
          </a:xfrm>
          <a:prstGeom prst="rect">
            <a:avLst/>
          </a:prstGeom>
          <a:noFill/>
        </p:spPr>
        <p:txBody>
          <a:bodyPr wrap="square" rtlCol="0">
            <a:spAutoFit/>
          </a:bodyPr>
          <a:p>
            <a:pPr algn="l"/>
            <a:r>
              <a:rPr lang="zh-CN" altLang="en-US" sz="2200" b="1" dirty="0" smtClean="0">
                <a:solidFill>
                  <a:schemeClr val="tx1"/>
                </a:solidFill>
                <a:latin typeface="Tahoma" panose="020B0604030504040204" pitchFamily="34" charset="0"/>
                <a:ea typeface="+mj-ea"/>
                <a:cs typeface="Tahoma" panose="020B0604030504040204" pitchFamily="34" charset="0"/>
                <a:sym typeface="+mn-lt"/>
              </a:rPr>
              <a:t>Advanced </a:t>
            </a:r>
            <a:r>
              <a:rPr lang="en-US" altLang="zh-CN" sz="2200" b="1" dirty="0" smtClean="0">
                <a:solidFill>
                  <a:schemeClr val="tx1"/>
                </a:solidFill>
                <a:latin typeface="Tahoma" panose="020B0604030504040204" pitchFamily="34" charset="0"/>
                <a:ea typeface="+mj-ea"/>
                <a:cs typeface="Tahoma" panose="020B0604030504040204" pitchFamily="34" charset="0"/>
                <a:sym typeface="+mn-lt"/>
              </a:rPr>
              <a:t>C</a:t>
            </a:r>
            <a:r>
              <a:rPr lang="zh-CN" altLang="en-US" sz="2200" b="1" dirty="0" smtClean="0">
                <a:solidFill>
                  <a:schemeClr val="tx1"/>
                </a:solidFill>
                <a:latin typeface="Tahoma" panose="020B0604030504040204" pitchFamily="34" charset="0"/>
                <a:ea typeface="+mj-ea"/>
                <a:cs typeface="Tahoma" panose="020B0604030504040204" pitchFamily="34" charset="0"/>
                <a:sym typeface="+mn-lt"/>
              </a:rPr>
              <a:t>eramics</a:t>
            </a:r>
            <a:endParaRPr lang="zh-CN" altLang="en-US" sz="2200" b="1" dirty="0" smtClean="0">
              <a:solidFill>
                <a:schemeClr val="tx1"/>
              </a:solidFill>
              <a:latin typeface="Tahoma" panose="020B0604030504040204" pitchFamily="34" charset="0"/>
              <a:ea typeface="+mj-ea"/>
              <a:cs typeface="Tahoma" panose="020B0604030504040204" pitchFamily="34" charset="0"/>
              <a:sym typeface="+mn-lt"/>
            </a:endParaRPr>
          </a:p>
        </p:txBody>
      </p:sp>
      <p:pic>
        <p:nvPicPr>
          <p:cNvPr id="68" name="图片 67" descr="logo"/>
          <p:cNvPicPr>
            <a:picLocks noChangeAspect="1"/>
          </p:cNvPicPr>
          <p:nvPr>
            <p:custDataLst>
              <p:tags r:id="rId2"/>
            </p:custDataLst>
          </p:nvPr>
        </p:nvPicPr>
        <p:blipFill>
          <a:blip r:embed="rId3"/>
          <a:stretch>
            <a:fillRect/>
          </a:stretch>
        </p:blipFill>
        <p:spPr>
          <a:xfrm>
            <a:off x="10038715" y="205105"/>
            <a:ext cx="1491615" cy="537210"/>
          </a:xfrm>
          <a:prstGeom prst="rect">
            <a:avLst/>
          </a:prstGeom>
        </p:spPr>
      </p:pic>
      <p:sp>
        <p:nvSpPr>
          <p:cNvPr id="14" name="文本框 13"/>
          <p:cNvSpPr txBox="1"/>
          <p:nvPr>
            <p:custDataLst>
              <p:tags r:id="rId4"/>
            </p:custDataLst>
          </p:nvPr>
        </p:nvSpPr>
        <p:spPr>
          <a:xfrm>
            <a:off x="6355715" y="2338705"/>
            <a:ext cx="5024755" cy="1476375"/>
          </a:xfrm>
          <a:prstGeom prst="rect">
            <a:avLst/>
          </a:prstGeom>
          <a:noFill/>
        </p:spPr>
        <p:txBody>
          <a:bodyPr wrap="square" rtlCol="0">
            <a:spAutoFit/>
          </a:bodyPr>
          <a:p>
            <a:pPr algn="just" fontAlgn="auto">
              <a:lnSpc>
                <a:spcPct val="150000"/>
              </a:lnSpc>
            </a:pPr>
            <a:r>
              <a:rPr lang="en-US" sz="1200" dirty="0" smtClean="0">
                <a:solidFill>
                  <a:schemeClr val="bg1"/>
                </a:solidFill>
                <a:effectLst/>
                <a:latin typeface="Tahoma" panose="020B0604030504040204" pitchFamily="34" charset="0"/>
                <a:ea typeface="+mj-ea"/>
                <a:cs typeface="Tahoma" panose="020B0604030504040204" pitchFamily="34" charset="0"/>
                <a:sym typeface="+mn-lt"/>
              </a:rPr>
              <a:t>Tungsten Carbide</a:t>
            </a:r>
            <a:r>
              <a:rPr sz="1200">
                <a:solidFill>
                  <a:schemeClr val="bg1"/>
                </a:solidFill>
                <a:effectLst/>
                <a:latin typeface="Tahoma" panose="020B0604030504040204" pitchFamily="34" charset="0"/>
                <a:ea typeface="微软雅黑" panose="020B0503020204020204" charset="-122"/>
                <a:cs typeface="Tahoma" panose="020B0604030504040204" pitchFamily="34" charset="0"/>
              </a:rPr>
              <a:t> has high hardness, wear resistance, strength and toughness, good heat resistance, corrosion resistance and a series of excellent properties, especially its high hardness and wear resistance, even at 500℃ temperature is basically unchanged, at 800℃ still has a high hardness.</a:t>
            </a:r>
            <a:endParaRPr sz="1200">
              <a:solidFill>
                <a:schemeClr val="bg1"/>
              </a:solidFill>
              <a:effectLst/>
              <a:latin typeface="Tahoma" panose="020B0604030504040204" pitchFamily="34" charset="0"/>
              <a:ea typeface="微软雅黑" panose="020B0503020204020204" charset="-122"/>
              <a:cs typeface="Tahoma" panose="020B0604030504040204" pitchFamily="34" charset="0"/>
            </a:endParaRPr>
          </a:p>
        </p:txBody>
      </p:sp>
      <p:sp>
        <p:nvSpPr>
          <p:cNvPr id="15" name="文本框 14"/>
          <p:cNvSpPr txBox="1"/>
          <p:nvPr>
            <p:custDataLst>
              <p:tags r:id="rId5"/>
            </p:custDataLst>
          </p:nvPr>
        </p:nvSpPr>
        <p:spPr>
          <a:xfrm>
            <a:off x="6365240" y="1746885"/>
            <a:ext cx="2751455" cy="429895"/>
          </a:xfrm>
          <a:prstGeom prst="rect">
            <a:avLst/>
          </a:prstGeom>
          <a:noFill/>
        </p:spPr>
        <p:txBody>
          <a:bodyPr wrap="square" rtlCol="0">
            <a:spAutoFit/>
          </a:bodyPr>
          <a:p>
            <a:pPr algn="l"/>
            <a:r>
              <a:rPr lang="en-US" sz="2200" b="1" dirty="0" smtClean="0">
                <a:solidFill>
                  <a:schemeClr val="bg1"/>
                </a:solidFill>
                <a:latin typeface="Tahoma" panose="020B0604030504040204" pitchFamily="34" charset="0"/>
                <a:ea typeface="+mj-ea"/>
                <a:cs typeface="Tahoma" panose="020B0604030504040204" pitchFamily="34" charset="0"/>
                <a:sym typeface="+mn-lt"/>
              </a:rPr>
              <a:t>Tungsten Carbide</a:t>
            </a:r>
            <a:endParaRPr lang="en-US" sz="2200" b="1" dirty="0" smtClean="0">
              <a:solidFill>
                <a:schemeClr val="bg1"/>
              </a:solidFill>
              <a:latin typeface="Tahoma" panose="020B0604030504040204" pitchFamily="34" charset="0"/>
              <a:ea typeface="+mj-ea"/>
              <a:cs typeface="Tahoma" panose="020B0604030504040204" pitchFamily="34" charset="0"/>
              <a:sym typeface="+mn-lt"/>
            </a:endParaRPr>
          </a:p>
        </p:txBody>
      </p:sp>
      <p:grpSp>
        <p:nvGrpSpPr>
          <p:cNvPr id="3" name="组合 2"/>
          <p:cNvGrpSpPr/>
          <p:nvPr/>
        </p:nvGrpSpPr>
        <p:grpSpPr>
          <a:xfrm>
            <a:off x="0" y="0"/>
            <a:ext cx="826770" cy="1000125"/>
            <a:chOff x="0" y="1855"/>
            <a:chExt cx="5175" cy="6254"/>
          </a:xfrm>
        </p:grpSpPr>
        <p:sp>
          <p:nvSpPr>
            <p:cNvPr id="11" name="直角三角形 10"/>
            <p:cNvSpPr/>
            <p:nvPr>
              <p:custDataLst>
                <p:tags r:id="rId6"/>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等腰三角形 15"/>
            <p:cNvSpPr/>
            <p:nvPr>
              <p:custDataLst>
                <p:tags r:id="rId7"/>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3" name="组合 22"/>
          <p:cNvGrpSpPr/>
          <p:nvPr/>
        </p:nvGrpSpPr>
        <p:grpSpPr>
          <a:xfrm>
            <a:off x="0" y="0"/>
            <a:ext cx="826770" cy="999490"/>
            <a:chOff x="0" y="0"/>
            <a:chExt cx="1302" cy="1574"/>
          </a:xfrm>
          <a:gradFill>
            <a:gsLst>
              <a:gs pos="0">
                <a:srgbClr val="9EE256"/>
              </a:gs>
              <a:gs pos="100000">
                <a:srgbClr val="52762D"/>
              </a:gs>
            </a:gsLst>
            <a:lin ang="17400000" scaled="0"/>
          </a:gradFill>
        </p:grpSpPr>
        <p:grpSp>
          <p:nvGrpSpPr>
            <p:cNvPr id="17" name="组合 16"/>
            <p:cNvGrpSpPr/>
            <p:nvPr/>
          </p:nvGrpSpPr>
          <p:grpSpPr>
            <a:xfrm>
              <a:off x="0" y="0"/>
              <a:ext cx="1302" cy="1575"/>
              <a:chOff x="0" y="1855"/>
              <a:chExt cx="5175" cy="6254"/>
            </a:xfrm>
            <a:grpFill/>
          </p:grpSpPr>
          <p:sp>
            <p:nvSpPr>
              <p:cNvPr id="18" name="直角三角形 17"/>
              <p:cNvSpPr/>
              <p:nvPr>
                <p:custDataLst>
                  <p:tags r:id="rId8"/>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u="sng"/>
              </a:p>
            </p:txBody>
          </p:sp>
          <p:sp>
            <p:nvSpPr>
              <p:cNvPr id="19" name="等腰三角形 18"/>
              <p:cNvSpPr/>
              <p:nvPr>
                <p:custDataLst>
                  <p:tags r:id="rId9"/>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u="sng"/>
              </a:p>
            </p:txBody>
          </p:sp>
        </p:grpSp>
        <p:sp>
          <p:nvSpPr>
            <p:cNvPr id="21" name="等腰三角形 20"/>
            <p:cNvSpPr/>
            <p:nvPr>
              <p:custDataLst>
                <p:tags r:id="rId10"/>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 name="文本框 5"/>
          <p:cNvSpPr txBox="1"/>
          <p:nvPr/>
        </p:nvSpPr>
        <p:spPr>
          <a:xfrm>
            <a:off x="629285" y="264160"/>
            <a:ext cx="2976880" cy="521970"/>
          </a:xfrm>
          <a:prstGeom prst="rect">
            <a:avLst/>
          </a:prstGeom>
          <a:noFill/>
        </p:spPr>
        <p:txBody>
          <a:bodyPr wrap="square" rtlCol="0">
            <a:spAutoFit/>
          </a:bodyPr>
          <a:p>
            <a:pPr algn="l"/>
            <a:r>
              <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XYC Materials</a:t>
            </a:r>
            <a:endPar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endParaRPr>
          </a:p>
        </p:txBody>
      </p:sp>
    </p:spTree>
    <p:custDataLst>
      <p:tags r:id="rId1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660318" y="818515"/>
            <a:ext cx="10872000" cy="2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8" name="图片 67" descr="logo"/>
          <p:cNvPicPr>
            <a:picLocks noChangeAspect="1"/>
          </p:cNvPicPr>
          <p:nvPr>
            <p:custDataLst>
              <p:tags r:id="rId1"/>
            </p:custDataLst>
          </p:nvPr>
        </p:nvPicPr>
        <p:blipFill>
          <a:blip r:embed="rId2"/>
          <a:stretch>
            <a:fillRect/>
          </a:stretch>
        </p:blipFill>
        <p:spPr>
          <a:xfrm>
            <a:off x="10038715" y="205105"/>
            <a:ext cx="1491615" cy="537210"/>
          </a:xfrm>
          <a:prstGeom prst="rect">
            <a:avLst/>
          </a:prstGeom>
        </p:spPr>
      </p:pic>
      <p:sp>
        <p:nvSpPr>
          <p:cNvPr id="32" name="矩形 31"/>
          <p:cNvSpPr/>
          <p:nvPr>
            <p:custDataLst>
              <p:tags r:id="rId3"/>
            </p:custDataLst>
          </p:nvPr>
        </p:nvSpPr>
        <p:spPr>
          <a:xfrm>
            <a:off x="734695" y="1141095"/>
            <a:ext cx="10671175" cy="3146425"/>
          </a:xfrm>
          <a:prstGeom prst="rect">
            <a:avLst/>
          </a:prstGeom>
          <a:blipFill rotWithShape="1">
            <a:blip r:embed="rId4"/>
            <a:srcRect/>
            <a:tile sx="100000" sy="100000" algn="ctr"/>
          </a:blipFill>
          <a:ln w="38100" cap="flat" cmpd="sng" algn="ctr">
            <a:solidFill>
              <a:srgbClr val="86C149"/>
            </a:solidFill>
            <a:prstDash val="solid"/>
            <a:miter lim="800000"/>
          </a:ln>
          <a:effectLst/>
          <a:extLst>
            <a:ext uri="{91240B29-F687-4F45-9708-019B960494DF}">
              <a14:hiddenLine xmlns:a14="http://schemas.microsoft.com/office/drawing/2010/main" w="12700">
                <a:solidFill>
                  <a:srgbClr val="4276AA">
                    <a:shade val="50000"/>
                  </a:srgbClr>
                </a:solidFill>
                <a:prstDash val="solid"/>
                <a:miter lim="800000"/>
                <a:headEnd/>
                <a:tailEnd/>
              </a14:hiddenLine>
            </a:ext>
          </a:extLst>
        </p:spPr>
        <p:style>
          <a:lnRef idx="2">
            <a:srgbClr val="4276AA">
              <a:shade val="50000"/>
            </a:srgbClr>
          </a:lnRef>
          <a:fillRef idx="1">
            <a:srgbClr val="4276AA"/>
          </a:fillRef>
          <a:effectRef idx="0">
            <a:srgbClr val="4276AA"/>
          </a:effectRef>
          <a:fontRef idx="minor">
            <a:srgbClr val="FFFFFF"/>
          </a:fontRef>
        </p:style>
        <p:txBody>
          <a:bodyPr anchor="ctr"/>
          <a:p>
            <a:pPr algn="ctr"/>
            <a:endParaRPr>
              <a:sym typeface="Arial" panose="020B0604020202020204" pitchFamily="34" charset="0"/>
            </a:endParaRPr>
          </a:p>
        </p:txBody>
      </p:sp>
      <p:sp>
        <p:nvSpPr>
          <p:cNvPr id="33" name="圆角矩形 32"/>
          <p:cNvSpPr/>
          <p:nvPr>
            <p:custDataLst>
              <p:tags r:id="rId5"/>
            </p:custDataLst>
          </p:nvPr>
        </p:nvSpPr>
        <p:spPr>
          <a:xfrm>
            <a:off x="950595" y="3747135"/>
            <a:ext cx="2593340" cy="2675255"/>
          </a:xfrm>
          <a:prstGeom prst="roundRect">
            <a:avLst>
              <a:gd name="adj" fmla="val 8062"/>
            </a:avLst>
          </a:prstGeom>
          <a:ln>
            <a:solidFill>
              <a:srgbClr val="A9C733"/>
            </a:solidFill>
          </a:ln>
        </p:spPr>
        <p:style>
          <a:lnRef idx="2">
            <a:schemeClr val="accent6"/>
          </a:lnRef>
          <a:fillRef idx="1">
            <a:schemeClr val="lt1"/>
          </a:fillRef>
          <a:effectRef idx="0">
            <a:schemeClr val="accent6"/>
          </a:effectRef>
          <a:fontRef idx="minor">
            <a:schemeClr val="dk1"/>
          </a:fontRef>
        </p:style>
        <p:txBody>
          <a:bodyPr anchor="ctr"/>
          <a:p>
            <a:pPr algn="ctr"/>
            <a:endParaRPr>
              <a:latin typeface="Tahoma" panose="020B0604030504040204" pitchFamily="34" charset="0"/>
              <a:cs typeface="Tahoma" panose="020B0604030504040204" pitchFamily="34" charset="0"/>
              <a:sym typeface="Arial" panose="020B0604020202020204" pitchFamily="34" charset="0"/>
            </a:endParaRPr>
          </a:p>
        </p:txBody>
      </p:sp>
      <p:sp>
        <p:nvSpPr>
          <p:cNvPr id="34" name="圆角矩形 33"/>
          <p:cNvSpPr/>
          <p:nvPr>
            <p:custDataLst>
              <p:tags r:id="rId6"/>
            </p:custDataLst>
          </p:nvPr>
        </p:nvSpPr>
        <p:spPr>
          <a:xfrm>
            <a:off x="950595" y="2925445"/>
            <a:ext cx="2564765" cy="556260"/>
          </a:xfrm>
          <a:prstGeom prst="roundRect">
            <a:avLst>
              <a:gd name="adj" fmla="val 50000"/>
            </a:avLst>
          </a:prstGeom>
          <a:solidFill>
            <a:schemeClr val="tx1">
              <a:lumMod val="75000"/>
              <a:lumOff val="25000"/>
              <a:alpha val="68000"/>
            </a:schemeClr>
          </a:solidFill>
          <a:ln w="9525">
            <a:solidFill>
              <a:srgbClr val="FAFAFA"/>
            </a:solidFill>
          </a:ln>
        </p:spPr>
        <p:style>
          <a:lnRef idx="2">
            <a:srgbClr val="4276AA">
              <a:shade val="50000"/>
            </a:srgbClr>
          </a:lnRef>
          <a:fillRef idx="1">
            <a:srgbClr val="4276AA"/>
          </a:fillRef>
          <a:effectRef idx="0">
            <a:srgbClr val="4276AA"/>
          </a:effectRef>
          <a:fontRef idx="minor">
            <a:srgbClr val="FFFFFF"/>
          </a:fontRef>
        </p:style>
        <p:txBody>
          <a:bodyPr wrap="none" anchor="ctr">
            <a:noAutofit/>
          </a:bodyPr>
          <a:p>
            <a:pPr lvl="0" algn="ctr" defTabSz="913765">
              <a:defRPr/>
            </a:pPr>
            <a:r>
              <a:rPr sz="2000" b="1" smtClean="0">
                <a:ln w="12700">
                  <a:noFill/>
                  <a:miter lim="800000"/>
                </a:ln>
                <a:solidFill>
                  <a:schemeClr val="bg1"/>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Advanced ceramics</a:t>
            </a:r>
            <a:endParaRPr sz="2000" b="1" smtClean="0">
              <a:ln w="12700">
                <a:noFill/>
                <a:miter lim="800000"/>
              </a:ln>
              <a:solidFill>
                <a:schemeClr val="bg1"/>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endParaRPr>
          </a:p>
        </p:txBody>
      </p:sp>
      <p:sp>
        <p:nvSpPr>
          <p:cNvPr id="35" name="椭圆 34"/>
          <p:cNvSpPr/>
          <p:nvPr>
            <p:custDataLst>
              <p:tags r:id="rId7"/>
            </p:custDataLst>
          </p:nvPr>
        </p:nvSpPr>
        <p:spPr>
          <a:xfrm>
            <a:off x="4228830" y="4602565"/>
            <a:ext cx="486527" cy="486527"/>
          </a:xfrm>
          <a:prstGeom prst="ellipse">
            <a:avLst/>
          </a:prstGeom>
          <a:solidFill>
            <a:schemeClr val="bg1"/>
          </a:solidFill>
          <a:ln w="0">
            <a:solidFill>
              <a:srgbClr val="65791F"/>
            </a:solid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a:sym typeface="Arial" panose="020B0604020202020204" pitchFamily="34" charset="0"/>
            </a:endParaRPr>
          </a:p>
        </p:txBody>
      </p:sp>
      <p:sp>
        <p:nvSpPr>
          <p:cNvPr id="38" name="文本框 37"/>
          <p:cNvSpPr txBox="1"/>
          <p:nvPr>
            <p:custDataLst>
              <p:tags r:id="rId8"/>
            </p:custDataLst>
          </p:nvPr>
        </p:nvSpPr>
        <p:spPr>
          <a:xfrm>
            <a:off x="3807460" y="5701665"/>
            <a:ext cx="1329690" cy="361950"/>
          </a:xfrm>
          <a:prstGeom prst="rect">
            <a:avLst/>
          </a:prstGeom>
          <a:noFill/>
        </p:spPr>
        <p:txBody>
          <a:bodyPr wrap="square" lIns="72000" tIns="0" rIns="72000" bIns="0" anchor="ctr" anchorCtr="0">
            <a:noAutofit/>
          </a:bodyPr>
          <a:p>
            <a:pPr algn="ctr" defTabSz="913765">
              <a:lnSpc>
                <a:spcPct val="120000"/>
              </a:lnSpc>
              <a:defRPr/>
            </a:pPr>
            <a:r>
              <a:rPr lang="en-US" altLang="zh-CN" sz="1200" b="1" noProof="0" dirty="0" smtClean="0">
                <a:ln>
                  <a:noFill/>
                </a:ln>
                <a:solidFill>
                  <a:srgbClr val="65791F"/>
                </a:solidFill>
                <a:effectLst/>
                <a:uLnTx/>
                <a:uFillTx/>
                <a:latin typeface="Tahoma" panose="020B0604030504040204" pitchFamily="34" charset="0"/>
                <a:ea typeface="微软雅黑" panose="020B0503020204020204" charset="-122"/>
                <a:cs typeface="Tahoma" panose="020B0604030504040204" pitchFamily="34" charset="0"/>
                <a:sym typeface="+mn-ea"/>
              </a:rPr>
              <a:t>ZrO2</a:t>
            </a:r>
            <a:endParaRPr lang="en-US" altLang="zh-CN" sz="1200" b="1" noProof="0" dirty="0" smtClean="0">
              <a:ln>
                <a:noFill/>
              </a:ln>
              <a:solidFill>
                <a:srgbClr val="65791F"/>
              </a:solidFill>
              <a:effectLst/>
              <a:uLnTx/>
              <a:uFillTx/>
              <a:latin typeface="Tahoma" panose="020B0604030504040204" pitchFamily="34" charset="0"/>
              <a:ea typeface="微软雅黑" panose="020B0503020204020204" charset="-122"/>
              <a:cs typeface="Tahoma" panose="020B0604030504040204" pitchFamily="34" charset="0"/>
              <a:sym typeface="+mn-ea"/>
            </a:endParaRPr>
          </a:p>
        </p:txBody>
      </p:sp>
      <p:sp>
        <p:nvSpPr>
          <p:cNvPr id="39" name="矩形 38"/>
          <p:cNvSpPr/>
          <p:nvPr>
            <p:custDataLst>
              <p:tags r:id="rId9"/>
            </p:custDataLst>
          </p:nvPr>
        </p:nvSpPr>
        <p:spPr>
          <a:xfrm>
            <a:off x="3807460" y="5239385"/>
            <a:ext cx="1329690" cy="457200"/>
          </a:xfrm>
          <a:prstGeom prst="rect">
            <a:avLst/>
          </a:prstGeom>
        </p:spPr>
        <p:txBody>
          <a:bodyPr wrap="none" lIns="72000" tIns="0" rIns="72000" bIns="0">
            <a:normAutofit fontScale="80000"/>
          </a:bodyPr>
          <a:p>
            <a:pPr lvl="0" algn="ctr" defTabSz="913765">
              <a:defRPr/>
            </a:pPr>
            <a:r>
              <a:rPr lang="zh-CN" altLang="en-US" b="1" smtClean="0">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Zirconia</a:t>
            </a:r>
            <a:endParaRPr lang="zh-CN" altLang="en-US" b="1" smtClean="0">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endParaRPr>
          </a:p>
          <a:p>
            <a:pPr lvl="0" algn="ctr" defTabSz="913765">
              <a:defRPr/>
            </a:pPr>
            <a:r>
              <a:rPr lang="en-US" altLang="zh-CN" b="1" smtClean="0">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C</a:t>
            </a:r>
            <a:r>
              <a:rPr lang="zh-CN" altLang="en-US" b="1" smtClean="0">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eramics</a:t>
            </a:r>
            <a:endParaRPr lang="zh-CN" altLang="en-US" b="1" smtClean="0">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endParaRPr>
          </a:p>
        </p:txBody>
      </p:sp>
      <p:sp>
        <p:nvSpPr>
          <p:cNvPr id="40" name="椭圆 39"/>
          <p:cNvSpPr/>
          <p:nvPr>
            <p:custDataLst>
              <p:tags r:id="rId10"/>
            </p:custDataLst>
          </p:nvPr>
        </p:nvSpPr>
        <p:spPr>
          <a:xfrm>
            <a:off x="5498260" y="4600660"/>
            <a:ext cx="486527" cy="486527"/>
          </a:xfrm>
          <a:prstGeom prst="ellipse">
            <a:avLst/>
          </a:prstGeom>
          <a:solidFill>
            <a:srgbClr val="D8CC66"/>
          </a:solidFill>
          <a:ln>
            <a:solidFill>
              <a:srgbClr val="65791F"/>
            </a:solid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a:sym typeface="Arial" panose="020B0604020202020204" pitchFamily="34" charset="0"/>
            </a:endParaRPr>
          </a:p>
        </p:txBody>
      </p:sp>
      <p:sp>
        <p:nvSpPr>
          <p:cNvPr id="41" name="文本框 40"/>
          <p:cNvSpPr txBox="1"/>
          <p:nvPr>
            <p:custDataLst>
              <p:tags r:id="rId11"/>
            </p:custDataLst>
          </p:nvPr>
        </p:nvSpPr>
        <p:spPr>
          <a:xfrm>
            <a:off x="5137150" y="5687695"/>
            <a:ext cx="1329690" cy="361950"/>
          </a:xfrm>
          <a:prstGeom prst="rect">
            <a:avLst/>
          </a:prstGeom>
          <a:noFill/>
        </p:spPr>
        <p:txBody>
          <a:bodyPr wrap="square" lIns="72000" tIns="0" rIns="72000" bIns="0" anchor="ctr" anchorCtr="0">
            <a:noAutofit/>
          </a:bodyPr>
          <a:p>
            <a:pPr algn="ctr" defTabSz="913765">
              <a:lnSpc>
                <a:spcPct val="120000"/>
              </a:lnSpc>
              <a:defRPr/>
            </a:pPr>
            <a:r>
              <a:rPr lang="en-US" altLang="zh-CN" sz="1200" b="1" noProof="0" dirty="0" smtClean="0">
                <a:ln>
                  <a:noFill/>
                </a:ln>
                <a:solidFill>
                  <a:srgbClr val="65791F"/>
                </a:solidFill>
                <a:effectLst/>
                <a:uLnTx/>
                <a:uFillTx/>
                <a:latin typeface="Tahoma" panose="020B0604030504040204" pitchFamily="34" charset="0"/>
                <a:ea typeface="微软雅黑" panose="020B0503020204020204" charset="-122"/>
                <a:cs typeface="Tahoma" panose="020B0604030504040204" pitchFamily="34" charset="0"/>
                <a:sym typeface="+mn-ea"/>
              </a:rPr>
              <a:t>Al2O3</a:t>
            </a:r>
            <a:endParaRPr lang="en-US" altLang="zh-CN" sz="1200" b="1" noProof="0" dirty="0" smtClean="0">
              <a:ln>
                <a:noFill/>
              </a:ln>
              <a:solidFill>
                <a:srgbClr val="65791F"/>
              </a:solidFill>
              <a:effectLst/>
              <a:uLnTx/>
              <a:uFillTx/>
              <a:latin typeface="Tahoma" panose="020B0604030504040204" pitchFamily="34" charset="0"/>
              <a:ea typeface="微软雅黑" panose="020B0503020204020204" charset="-122"/>
              <a:cs typeface="Tahoma" panose="020B0604030504040204" pitchFamily="34" charset="0"/>
              <a:sym typeface="+mn-ea"/>
            </a:endParaRPr>
          </a:p>
        </p:txBody>
      </p:sp>
      <p:sp>
        <p:nvSpPr>
          <p:cNvPr id="42" name="矩形 41"/>
          <p:cNvSpPr/>
          <p:nvPr>
            <p:custDataLst>
              <p:tags r:id="rId12"/>
            </p:custDataLst>
          </p:nvPr>
        </p:nvSpPr>
        <p:spPr>
          <a:xfrm>
            <a:off x="5137150" y="5230495"/>
            <a:ext cx="1329690" cy="457200"/>
          </a:xfrm>
          <a:prstGeom prst="rect">
            <a:avLst/>
          </a:prstGeom>
          <a:noFill/>
        </p:spPr>
        <p:txBody>
          <a:bodyPr wrap="none" lIns="72000" tIns="0" rIns="72000" bIns="0">
            <a:normAutofit fontScale="80000"/>
          </a:bodyPr>
          <a:p>
            <a:pPr lvl="0" algn="ctr" defTabSz="913765">
              <a:defRPr/>
            </a:pPr>
            <a:r>
              <a:rPr lang="zh-CN" altLang="en-US" b="1" smtClean="0">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Alumina</a:t>
            </a:r>
            <a:endParaRPr lang="zh-CN" altLang="en-US" b="1" smtClean="0">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endParaRPr>
          </a:p>
          <a:p>
            <a:pPr lvl="0" algn="ctr" defTabSz="913765">
              <a:defRPr/>
            </a:pPr>
            <a:r>
              <a:rPr lang="en-US" altLang="zh-CN" b="1" smtClean="0">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C</a:t>
            </a:r>
            <a:r>
              <a:rPr lang="zh-CN" altLang="en-US" b="1" smtClean="0">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eramics</a:t>
            </a:r>
            <a:endParaRPr lang="zh-CN" altLang="en-US" b="1" smtClean="0">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endParaRPr>
          </a:p>
        </p:txBody>
      </p:sp>
      <p:sp>
        <p:nvSpPr>
          <p:cNvPr id="43" name="椭圆 42"/>
          <p:cNvSpPr/>
          <p:nvPr>
            <p:custDataLst>
              <p:tags r:id="rId13"/>
            </p:custDataLst>
          </p:nvPr>
        </p:nvSpPr>
        <p:spPr>
          <a:xfrm>
            <a:off x="7076299" y="4603835"/>
            <a:ext cx="486527" cy="486527"/>
          </a:xfrm>
          <a:prstGeom prst="ellipse">
            <a:avLst/>
          </a:prstGeom>
          <a:solidFill>
            <a:schemeClr val="bg2">
              <a:lumMod val="50000"/>
            </a:schemeClr>
          </a:solidFill>
          <a:ln>
            <a:solidFill>
              <a:srgbClr val="65791F"/>
            </a:solid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a:sym typeface="Arial" panose="020B0604020202020204" pitchFamily="34" charset="0"/>
            </a:endParaRPr>
          </a:p>
        </p:txBody>
      </p:sp>
      <p:sp>
        <p:nvSpPr>
          <p:cNvPr id="44" name="文本框 43"/>
          <p:cNvSpPr txBox="1"/>
          <p:nvPr>
            <p:custDataLst>
              <p:tags r:id="rId14"/>
            </p:custDataLst>
          </p:nvPr>
        </p:nvSpPr>
        <p:spPr>
          <a:xfrm>
            <a:off x="6654800" y="5707380"/>
            <a:ext cx="1329690" cy="361950"/>
          </a:xfrm>
          <a:prstGeom prst="rect">
            <a:avLst/>
          </a:prstGeom>
          <a:noFill/>
        </p:spPr>
        <p:txBody>
          <a:bodyPr wrap="square" lIns="72000" tIns="0" rIns="72000" bIns="0" anchor="ctr" anchorCtr="0">
            <a:noAutofit/>
          </a:bodyPr>
          <a:p>
            <a:pPr algn="ctr" defTabSz="913765">
              <a:lnSpc>
                <a:spcPct val="120000"/>
              </a:lnSpc>
              <a:defRPr/>
            </a:pPr>
            <a:r>
              <a:rPr lang="en-US" altLang="zh-CN" sz="1200" b="1" dirty="0">
                <a:solidFill>
                  <a:srgbClr val="65791F"/>
                </a:solidFill>
                <a:latin typeface="Tahoma" panose="020B0604030504040204" pitchFamily="34" charset="0"/>
                <a:ea typeface="微软雅黑" panose="020B0503020204020204" charset="-122"/>
                <a:cs typeface="Tahoma" panose="020B0604030504040204" pitchFamily="34" charset="0"/>
                <a:sym typeface="+mn-ea"/>
              </a:rPr>
              <a:t>Si3N4</a:t>
            </a:r>
            <a:endParaRPr lang="en-US" altLang="zh-CN" sz="1200" b="1" dirty="0" smtClean="0">
              <a:solidFill>
                <a:srgbClr val="65791F"/>
              </a:solidFill>
              <a:latin typeface="Tahoma" panose="020B0604030504040204" pitchFamily="34" charset="0"/>
              <a:ea typeface="微软雅黑" panose="020B0503020204020204" charset="-122"/>
              <a:cs typeface="Tahoma" panose="020B0604030504040204" pitchFamily="34" charset="0"/>
              <a:sym typeface="+mn-ea"/>
            </a:endParaRPr>
          </a:p>
        </p:txBody>
      </p:sp>
      <p:sp>
        <p:nvSpPr>
          <p:cNvPr id="45" name="矩形 44"/>
          <p:cNvSpPr/>
          <p:nvPr>
            <p:custDataLst>
              <p:tags r:id="rId15"/>
            </p:custDataLst>
          </p:nvPr>
        </p:nvSpPr>
        <p:spPr>
          <a:xfrm>
            <a:off x="6712585" y="5255260"/>
            <a:ext cx="1329690" cy="452120"/>
          </a:xfrm>
          <a:prstGeom prst="rect">
            <a:avLst/>
          </a:prstGeom>
          <a:noFill/>
        </p:spPr>
        <p:txBody>
          <a:bodyPr wrap="none" lIns="72000" tIns="0" rIns="72000" bIns="0">
            <a:normAutofit fontScale="80000"/>
          </a:bodyPr>
          <a:p>
            <a:pPr lvl="0" algn="ctr" defTabSz="913765">
              <a:defRPr/>
            </a:pPr>
            <a:r>
              <a:rPr lang="zh-CN" altLang="en-US" b="1" smtClean="0">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Silicon </a:t>
            </a:r>
            <a:r>
              <a:rPr lang="en-US" altLang="zh-CN" b="1" smtClean="0">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N</a:t>
            </a:r>
            <a:r>
              <a:rPr lang="zh-CN" altLang="en-US" b="1" smtClean="0">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itride</a:t>
            </a:r>
            <a:endParaRPr lang="zh-CN" altLang="en-US" b="1" smtClean="0">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endParaRPr>
          </a:p>
          <a:p>
            <a:pPr lvl="0" algn="ctr" defTabSz="913765">
              <a:defRPr/>
            </a:pPr>
            <a:r>
              <a:rPr lang="en-US" altLang="zh-CN" b="1" smtClean="0">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C</a:t>
            </a:r>
            <a:r>
              <a:rPr lang="zh-CN" altLang="en-US" b="1" smtClean="0">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eramics</a:t>
            </a:r>
            <a:endParaRPr lang="zh-CN" altLang="en-US" b="1" smtClean="0">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endParaRPr>
          </a:p>
        </p:txBody>
      </p:sp>
      <p:sp>
        <p:nvSpPr>
          <p:cNvPr id="46" name="文本框 45"/>
          <p:cNvSpPr txBox="1"/>
          <p:nvPr>
            <p:custDataLst>
              <p:tags r:id="rId16"/>
            </p:custDataLst>
          </p:nvPr>
        </p:nvSpPr>
        <p:spPr>
          <a:xfrm>
            <a:off x="1060450" y="4603750"/>
            <a:ext cx="2385695" cy="1510030"/>
          </a:xfrm>
          <a:prstGeom prst="rect">
            <a:avLst/>
          </a:prstGeom>
          <a:noFill/>
        </p:spPr>
        <p:txBody>
          <a:bodyPr wrap="square" lIns="0" tIns="0" rIns="0" bIns="0" anchor="ctr" anchorCtr="1">
            <a:noAutofit/>
          </a:bodyPr>
          <a:p>
            <a:pPr algn="just" defTabSz="913765">
              <a:lnSpc>
                <a:spcPct val="130000"/>
              </a:lnSpc>
              <a:defRPr/>
            </a:pPr>
            <a:r>
              <a:rPr lang="en-US" sz="1000" dirty="0">
                <a:latin typeface="微软雅黑" panose="020B0503020204020204" charset="-122"/>
                <a:ea typeface="微软雅黑" panose="020B0503020204020204" charset="-122"/>
                <a:cs typeface="微软雅黑" panose="020B0503020204020204" charset="-122"/>
                <a:sym typeface="+mn-ea"/>
              </a:rPr>
              <a:t> </a:t>
            </a:r>
            <a:r>
              <a:rPr sz="1000" dirty="0">
                <a:latin typeface="Tahoma" panose="020B0604030504040204" pitchFamily="34" charset="0"/>
                <a:ea typeface="微软雅黑" panose="020B0503020204020204" charset="-122"/>
                <a:cs typeface="Tahoma" panose="020B0604030504040204" pitchFamily="34" charset="0"/>
                <a:sym typeface="+mn-ea"/>
              </a:rPr>
              <a:t>With excellent toughness, hardness, electrical insulation, good heat resistance, good wear resistance, good oxidation resistance and other characteristics, with the progress of industry, more and more industries began to use advanced ceramics instead of traditional materials.</a:t>
            </a:r>
            <a:endParaRPr sz="1000" dirty="0">
              <a:latin typeface="Tahoma" panose="020B0604030504040204" pitchFamily="34" charset="0"/>
              <a:ea typeface="微软雅黑" panose="020B0503020204020204" charset="-122"/>
              <a:cs typeface="Tahoma" panose="020B0604030504040204" pitchFamily="34" charset="0"/>
              <a:sym typeface="+mn-ea"/>
            </a:endParaRPr>
          </a:p>
        </p:txBody>
      </p:sp>
      <p:cxnSp>
        <p:nvCxnSpPr>
          <p:cNvPr id="48" name="直接连接符 47"/>
          <p:cNvCxnSpPr/>
          <p:nvPr>
            <p:custDataLst>
              <p:tags r:id="rId17"/>
            </p:custDataLst>
          </p:nvPr>
        </p:nvCxnSpPr>
        <p:spPr>
          <a:xfrm>
            <a:off x="1316113" y="4524225"/>
            <a:ext cx="1983462" cy="0"/>
          </a:xfrm>
          <a:prstGeom prst="line">
            <a:avLst/>
          </a:prstGeom>
          <a:ln>
            <a:solidFill>
              <a:srgbClr val="FFFFFF">
                <a:lumMod val="75000"/>
              </a:srgbClr>
            </a:solidFill>
          </a:ln>
        </p:spPr>
        <p:style>
          <a:lnRef idx="1">
            <a:srgbClr val="4276AA"/>
          </a:lnRef>
          <a:fillRef idx="0">
            <a:srgbClr val="4276AA"/>
          </a:fillRef>
          <a:effectRef idx="0">
            <a:srgbClr val="4276AA"/>
          </a:effectRef>
          <a:fontRef idx="minor">
            <a:srgbClr val="000000"/>
          </a:fontRef>
        </p:style>
      </p:cxnSp>
      <p:sp>
        <p:nvSpPr>
          <p:cNvPr id="49" name="椭圆 48"/>
          <p:cNvSpPr/>
          <p:nvPr>
            <p:custDataLst>
              <p:tags r:id="rId18"/>
            </p:custDataLst>
          </p:nvPr>
        </p:nvSpPr>
        <p:spPr>
          <a:xfrm>
            <a:off x="8712760" y="4603835"/>
            <a:ext cx="486527" cy="486527"/>
          </a:xfrm>
          <a:prstGeom prst="ellipse">
            <a:avLst/>
          </a:prstGeom>
          <a:solidFill>
            <a:schemeClr val="tx1">
              <a:lumMod val="85000"/>
              <a:lumOff val="15000"/>
            </a:schemeClr>
          </a:solidFill>
          <a:ln>
            <a:solidFill>
              <a:srgbClr val="65791F"/>
            </a:solid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a:sym typeface="Arial" panose="020B0604020202020204" pitchFamily="34" charset="0"/>
            </a:endParaRPr>
          </a:p>
        </p:txBody>
      </p:sp>
      <p:sp>
        <p:nvSpPr>
          <p:cNvPr id="50" name="文本框 49"/>
          <p:cNvSpPr txBox="1"/>
          <p:nvPr>
            <p:custDataLst>
              <p:tags r:id="rId19"/>
            </p:custDataLst>
          </p:nvPr>
        </p:nvSpPr>
        <p:spPr>
          <a:xfrm>
            <a:off x="8387080" y="5687695"/>
            <a:ext cx="1329690" cy="361950"/>
          </a:xfrm>
          <a:prstGeom prst="rect">
            <a:avLst/>
          </a:prstGeom>
          <a:noFill/>
        </p:spPr>
        <p:txBody>
          <a:bodyPr wrap="square" lIns="72000" tIns="0" rIns="72000" bIns="0" anchor="ctr" anchorCtr="0">
            <a:noAutofit/>
          </a:bodyPr>
          <a:p>
            <a:pPr algn="ctr" defTabSz="913765">
              <a:lnSpc>
                <a:spcPct val="120000"/>
              </a:lnSpc>
              <a:defRPr/>
            </a:pPr>
            <a:r>
              <a:rPr lang="en-US" altLang="zh-CN" sz="1200" b="1" noProof="0" dirty="0" smtClean="0">
                <a:ln>
                  <a:noFill/>
                </a:ln>
                <a:solidFill>
                  <a:srgbClr val="65791F"/>
                </a:solidFill>
                <a:effectLst/>
                <a:uLnTx/>
                <a:uFillTx/>
                <a:latin typeface="Tahoma" panose="020B0604030504040204" pitchFamily="34" charset="0"/>
                <a:ea typeface="微软雅黑" panose="020B0503020204020204" charset="-122"/>
                <a:cs typeface="Tahoma" panose="020B0604030504040204" pitchFamily="34" charset="0"/>
                <a:sym typeface="+mn-ea"/>
              </a:rPr>
              <a:t>SiC</a:t>
            </a:r>
            <a:endParaRPr lang="en-US" altLang="zh-CN" sz="1200" b="1" noProof="0" dirty="0" smtClean="0">
              <a:ln>
                <a:noFill/>
              </a:ln>
              <a:solidFill>
                <a:srgbClr val="65791F"/>
              </a:solidFill>
              <a:effectLst/>
              <a:uLnTx/>
              <a:uFillTx/>
              <a:latin typeface="Tahoma" panose="020B0604030504040204" pitchFamily="34" charset="0"/>
              <a:ea typeface="微软雅黑" panose="020B0503020204020204" charset="-122"/>
              <a:cs typeface="Tahoma" panose="020B0604030504040204" pitchFamily="34" charset="0"/>
              <a:sym typeface="+mn-ea"/>
            </a:endParaRPr>
          </a:p>
        </p:txBody>
      </p:sp>
      <p:sp>
        <p:nvSpPr>
          <p:cNvPr id="52" name="文本框 51"/>
          <p:cNvSpPr txBox="1"/>
          <p:nvPr>
            <p:custDataLst>
              <p:tags r:id="rId20"/>
            </p:custDataLst>
          </p:nvPr>
        </p:nvSpPr>
        <p:spPr>
          <a:xfrm>
            <a:off x="1060450" y="4012565"/>
            <a:ext cx="2384425" cy="387985"/>
          </a:xfrm>
          <a:prstGeom prst="rect">
            <a:avLst/>
          </a:prstGeom>
          <a:noFill/>
        </p:spPr>
        <p:txBody>
          <a:bodyPr wrap="square" lIns="0" tIns="0" rIns="0" bIns="0" anchor="ctr" anchorCtr="1">
            <a:noAutofit/>
          </a:bodyPr>
          <a:p>
            <a:pPr algn="ctr" defTabSz="913765">
              <a:lnSpc>
                <a:spcPct val="120000"/>
              </a:lnSpc>
              <a:defRPr/>
            </a:pPr>
            <a:r>
              <a:rPr lang="zh-CN" altLang="en-US" sz="1200" b="1" smtClean="0">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The </a:t>
            </a:r>
            <a:r>
              <a:rPr lang="en-US" altLang="zh-CN" sz="1200" b="1" smtClean="0">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C</a:t>
            </a:r>
            <a:r>
              <a:rPr lang="zh-CN" altLang="en-US" sz="1200" b="1" smtClean="0">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ommonality </a:t>
            </a:r>
            <a:endParaRPr lang="zh-CN" altLang="en-US" sz="1200" b="1" smtClean="0">
              <a:latin typeface="Tahoma" panose="020B0604030504040204" pitchFamily="34" charset="0"/>
              <a:ea typeface="微软雅黑" panose="020B0503020204020204" charset="-122"/>
              <a:cs typeface="Tahoma" panose="020B0604030504040204" pitchFamily="34" charset="0"/>
              <a:sym typeface="Arial" panose="020B0604020202020204" pitchFamily="34" charset="0"/>
            </a:endParaRPr>
          </a:p>
          <a:p>
            <a:pPr algn="ctr" defTabSz="913765">
              <a:lnSpc>
                <a:spcPct val="120000"/>
              </a:lnSpc>
              <a:defRPr/>
            </a:pPr>
            <a:r>
              <a:rPr lang="zh-CN" altLang="en-US" sz="1200" b="1" smtClean="0">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of </a:t>
            </a:r>
            <a:r>
              <a:rPr lang="en-US" altLang="zh-CN" sz="1200" b="1" smtClean="0">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A</a:t>
            </a:r>
            <a:r>
              <a:rPr lang="zh-CN" altLang="en-US" sz="1200" b="1" smtClean="0">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dvanced </a:t>
            </a:r>
            <a:r>
              <a:rPr lang="en-US" altLang="zh-CN" sz="1200" b="1" smtClean="0">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C</a:t>
            </a:r>
            <a:r>
              <a:rPr lang="zh-CN" altLang="en-US" sz="1200" b="1" smtClean="0">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eramics</a:t>
            </a:r>
            <a:endParaRPr lang="zh-CN" altLang="en-US" sz="1200" b="1" smtClean="0">
              <a:latin typeface="Tahoma" panose="020B0604030504040204" pitchFamily="34" charset="0"/>
              <a:ea typeface="微软雅黑" panose="020B0503020204020204" charset="-122"/>
              <a:cs typeface="Tahoma" panose="020B0604030504040204" pitchFamily="34" charset="0"/>
              <a:sym typeface="Arial" panose="020B0604020202020204" pitchFamily="34" charset="0"/>
            </a:endParaRPr>
          </a:p>
        </p:txBody>
      </p:sp>
      <p:sp>
        <p:nvSpPr>
          <p:cNvPr id="51" name="矩形 50"/>
          <p:cNvSpPr/>
          <p:nvPr>
            <p:custDataLst>
              <p:tags r:id="rId21"/>
            </p:custDataLst>
          </p:nvPr>
        </p:nvSpPr>
        <p:spPr>
          <a:xfrm>
            <a:off x="8415655" y="5244465"/>
            <a:ext cx="1329690" cy="457200"/>
          </a:xfrm>
          <a:prstGeom prst="rect">
            <a:avLst/>
          </a:prstGeom>
          <a:noFill/>
        </p:spPr>
        <p:txBody>
          <a:bodyPr wrap="none" lIns="72000" tIns="0" rIns="72000" bIns="0">
            <a:normAutofit fontScale="80000"/>
          </a:bodyPr>
          <a:p>
            <a:pPr lvl="0" algn="ctr" defTabSz="913765">
              <a:defRPr/>
            </a:pPr>
            <a:r>
              <a:rPr lang="zh-CN" altLang="en-US" b="1" smtClean="0">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Silicon </a:t>
            </a:r>
            <a:r>
              <a:rPr lang="en-US" altLang="zh-CN" b="1" smtClean="0">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C</a:t>
            </a:r>
            <a:r>
              <a:rPr lang="zh-CN" altLang="en-US" b="1" smtClean="0">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arbide</a:t>
            </a:r>
            <a:endParaRPr lang="zh-CN" altLang="en-US" b="1" smtClean="0">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endParaRPr>
          </a:p>
          <a:p>
            <a:pPr lvl="0" algn="ctr" defTabSz="913765">
              <a:defRPr/>
            </a:pPr>
            <a:r>
              <a:rPr lang="en-US" altLang="zh-CN" b="1" smtClean="0">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C</a:t>
            </a:r>
            <a:r>
              <a:rPr lang="zh-CN" altLang="en-US" b="1" smtClean="0">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eramics</a:t>
            </a:r>
            <a:endParaRPr lang="zh-CN" altLang="en-US" b="1" smtClean="0">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endParaRPr>
          </a:p>
        </p:txBody>
      </p:sp>
      <p:grpSp>
        <p:nvGrpSpPr>
          <p:cNvPr id="2" name="组合 1"/>
          <p:cNvGrpSpPr/>
          <p:nvPr/>
        </p:nvGrpSpPr>
        <p:grpSpPr>
          <a:xfrm>
            <a:off x="0" y="0"/>
            <a:ext cx="826770" cy="1000125"/>
            <a:chOff x="0" y="1855"/>
            <a:chExt cx="5175" cy="6254"/>
          </a:xfrm>
        </p:grpSpPr>
        <p:sp>
          <p:nvSpPr>
            <p:cNvPr id="3" name="直角三角形 2"/>
            <p:cNvSpPr/>
            <p:nvPr>
              <p:custDataLst>
                <p:tags r:id="rId22"/>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等腰三角形 5"/>
            <p:cNvSpPr/>
            <p:nvPr>
              <p:custDataLst>
                <p:tags r:id="rId23"/>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3" name="组合 22"/>
          <p:cNvGrpSpPr/>
          <p:nvPr/>
        </p:nvGrpSpPr>
        <p:grpSpPr>
          <a:xfrm>
            <a:off x="0" y="0"/>
            <a:ext cx="826770" cy="999490"/>
            <a:chOff x="0" y="0"/>
            <a:chExt cx="1302" cy="1574"/>
          </a:xfrm>
          <a:gradFill>
            <a:gsLst>
              <a:gs pos="0">
                <a:srgbClr val="9EE256"/>
              </a:gs>
              <a:gs pos="100000">
                <a:srgbClr val="52762D"/>
              </a:gs>
            </a:gsLst>
            <a:lin ang="17400000" scaled="0"/>
          </a:gradFill>
        </p:grpSpPr>
        <p:grpSp>
          <p:nvGrpSpPr>
            <p:cNvPr id="8" name="组合 7"/>
            <p:cNvGrpSpPr/>
            <p:nvPr/>
          </p:nvGrpSpPr>
          <p:grpSpPr>
            <a:xfrm>
              <a:off x="0" y="0"/>
              <a:ext cx="1302" cy="1575"/>
              <a:chOff x="0" y="1855"/>
              <a:chExt cx="5175" cy="6254"/>
            </a:xfrm>
            <a:grpFill/>
          </p:grpSpPr>
          <p:sp>
            <p:nvSpPr>
              <p:cNvPr id="10" name="直角三角形 9"/>
              <p:cNvSpPr/>
              <p:nvPr>
                <p:custDataLst>
                  <p:tags r:id="rId24"/>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u="sng"/>
              </a:p>
            </p:txBody>
          </p:sp>
          <p:sp>
            <p:nvSpPr>
              <p:cNvPr id="11" name="等腰三角形 10"/>
              <p:cNvSpPr/>
              <p:nvPr>
                <p:custDataLst>
                  <p:tags r:id="rId25"/>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u="sng"/>
              </a:p>
            </p:txBody>
          </p:sp>
        </p:grpSp>
        <p:sp>
          <p:nvSpPr>
            <p:cNvPr id="21" name="等腰三角形 20"/>
            <p:cNvSpPr/>
            <p:nvPr>
              <p:custDataLst>
                <p:tags r:id="rId26"/>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3" name="组合 12"/>
          <p:cNvGrpSpPr/>
          <p:nvPr>
            <p:custDataLst>
              <p:tags r:id="rId27"/>
            </p:custDataLst>
          </p:nvPr>
        </p:nvGrpSpPr>
        <p:grpSpPr>
          <a:xfrm>
            <a:off x="10119360" y="4584700"/>
            <a:ext cx="1329690" cy="1830070"/>
            <a:chOff x="15140" y="7243"/>
            <a:chExt cx="2094" cy="2882"/>
          </a:xfrm>
        </p:grpSpPr>
        <p:sp>
          <p:nvSpPr>
            <p:cNvPr id="14" name="椭圆 13"/>
            <p:cNvSpPr/>
            <p:nvPr>
              <p:custDataLst>
                <p:tags r:id="rId28"/>
              </p:custDataLst>
            </p:nvPr>
          </p:nvSpPr>
          <p:spPr>
            <a:xfrm>
              <a:off x="15804" y="7243"/>
              <a:ext cx="766" cy="766"/>
            </a:xfrm>
            <a:prstGeom prst="ellipse">
              <a:avLst/>
            </a:prstGeom>
            <a:solidFill>
              <a:schemeClr val="bg2">
                <a:lumMod val="85000"/>
              </a:schemeClr>
            </a:solidFill>
            <a:ln>
              <a:solidFill>
                <a:srgbClr val="65791F"/>
              </a:solidFill>
            </a:ln>
          </p:spPr>
          <p:style>
            <a:lnRef idx="2">
              <a:srgbClr val="4276AA">
                <a:shade val="50000"/>
              </a:srgbClr>
            </a:lnRef>
            <a:fillRef idx="1">
              <a:srgbClr val="4276AA"/>
            </a:fillRef>
            <a:effectRef idx="0">
              <a:srgbClr val="4276AA"/>
            </a:effectRef>
            <a:fontRef idx="minor">
              <a:srgbClr val="FFFFFF"/>
            </a:fontRef>
          </p:style>
          <p:txBody>
            <a:bodyPr anchor="ctr"/>
            <a:p>
              <a:pPr algn="ctr"/>
              <a:endParaRPr>
                <a:sym typeface="Arial" panose="020B0604020202020204" pitchFamily="34" charset="0"/>
              </a:endParaRPr>
            </a:p>
          </p:txBody>
        </p:sp>
        <p:sp>
          <p:nvSpPr>
            <p:cNvPr id="15" name="文本框 14"/>
            <p:cNvSpPr txBox="1"/>
            <p:nvPr>
              <p:custDataLst>
                <p:tags r:id="rId29"/>
              </p:custDataLst>
            </p:nvPr>
          </p:nvSpPr>
          <p:spPr>
            <a:xfrm>
              <a:off x="15140" y="8537"/>
              <a:ext cx="2094" cy="1588"/>
            </a:xfrm>
            <a:prstGeom prst="rect">
              <a:avLst/>
            </a:prstGeom>
            <a:noFill/>
          </p:spPr>
          <p:txBody>
            <a:bodyPr wrap="square" lIns="72000" tIns="0" rIns="72000" bIns="0" anchor="ctr" anchorCtr="0">
              <a:noAutofit/>
            </a:bodyPr>
            <a:p>
              <a:pPr algn="ctr" defTabSz="913765">
                <a:lnSpc>
                  <a:spcPct val="120000"/>
                </a:lnSpc>
                <a:defRPr/>
              </a:pPr>
              <a:r>
                <a:rPr lang="en-US" altLang="zh-CN" sz="1200" b="1" noProof="0" dirty="0">
                  <a:ln>
                    <a:noFill/>
                  </a:ln>
                  <a:solidFill>
                    <a:srgbClr val="65791F"/>
                  </a:solidFill>
                  <a:effectLst/>
                  <a:uLnTx/>
                  <a:uFillTx/>
                  <a:latin typeface="微软雅黑" panose="020B0503020204020204" charset="-122"/>
                  <a:ea typeface="微软雅黑" panose="020B0503020204020204" charset="-122"/>
                  <a:sym typeface="+mn-ea"/>
                </a:rPr>
                <a:t>ALN</a:t>
              </a:r>
              <a:endParaRPr lang="en-US" altLang="zh-CN" sz="1200" b="1" noProof="0" dirty="0">
                <a:ln>
                  <a:noFill/>
                </a:ln>
                <a:solidFill>
                  <a:srgbClr val="65791F"/>
                </a:solidFill>
                <a:effectLst/>
                <a:uLnTx/>
                <a:uFillTx/>
                <a:latin typeface="微软雅黑" panose="020B0503020204020204" charset="-122"/>
                <a:ea typeface="微软雅黑" panose="020B0503020204020204" charset="-122"/>
                <a:sym typeface="+mn-ea"/>
              </a:endParaRPr>
            </a:p>
          </p:txBody>
        </p:sp>
        <p:sp>
          <p:nvSpPr>
            <p:cNvPr id="16" name="矩形 15"/>
            <p:cNvSpPr/>
            <p:nvPr>
              <p:custDataLst>
                <p:tags r:id="rId30"/>
              </p:custDataLst>
            </p:nvPr>
          </p:nvSpPr>
          <p:spPr>
            <a:xfrm>
              <a:off x="15140" y="8329"/>
              <a:ext cx="2094" cy="709"/>
            </a:xfrm>
            <a:prstGeom prst="rect">
              <a:avLst/>
            </a:prstGeom>
            <a:noFill/>
          </p:spPr>
          <p:txBody>
            <a:bodyPr wrap="none" lIns="72000" tIns="0" rIns="72000" bIns="0">
              <a:noAutofit/>
            </a:bodyPr>
            <a:p>
              <a:pPr lvl="0" algn="ctr" defTabSz="913765">
                <a:defRPr/>
              </a:pPr>
              <a:r>
                <a:rPr lang="en-US" altLang="zh-CN" sz="1400" b="1">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Aluminum nitride </a:t>
              </a:r>
              <a:endParaRPr lang="en-US" altLang="zh-CN" sz="1400" b="1">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endParaRPr>
            </a:p>
            <a:p>
              <a:pPr lvl="0" algn="ctr" defTabSz="913765">
                <a:defRPr/>
              </a:pPr>
              <a:r>
                <a:rPr lang="en-US" altLang="zh-CN" sz="1400" b="1">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ceramics</a:t>
              </a:r>
              <a:endParaRPr lang="en-US" altLang="zh-CN" sz="1400" b="1">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endParaRPr>
            </a:p>
          </p:txBody>
        </p:sp>
      </p:grpSp>
      <p:sp>
        <p:nvSpPr>
          <p:cNvPr id="5" name="文本框 4"/>
          <p:cNvSpPr txBox="1"/>
          <p:nvPr/>
        </p:nvSpPr>
        <p:spPr>
          <a:xfrm>
            <a:off x="629285" y="264160"/>
            <a:ext cx="5594985" cy="521970"/>
          </a:xfrm>
          <a:prstGeom prst="rect">
            <a:avLst/>
          </a:prstGeom>
          <a:noFill/>
        </p:spPr>
        <p:txBody>
          <a:bodyPr wrap="square" rtlCol="0">
            <a:spAutoFit/>
          </a:bodyPr>
          <a:p>
            <a:pPr algn="l"/>
            <a:r>
              <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Complete series of Ceramics</a:t>
            </a:r>
            <a:endPar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endParaRPr>
          </a:p>
        </p:txBody>
      </p:sp>
    </p:spTree>
    <p:custDataLst>
      <p:tags r:id="rId3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660400" y="909320"/>
            <a:ext cx="10871835" cy="212090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660318" y="818515"/>
            <a:ext cx="10872000" cy="2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logo"/>
          <p:cNvPicPr>
            <a:picLocks noChangeAspect="1"/>
          </p:cNvPicPr>
          <p:nvPr>
            <p:custDataLst>
              <p:tags r:id="rId2"/>
            </p:custDataLst>
          </p:nvPr>
        </p:nvPicPr>
        <p:blipFill>
          <a:blip r:embed="rId3"/>
          <a:stretch>
            <a:fillRect/>
          </a:stretch>
        </p:blipFill>
        <p:spPr>
          <a:xfrm>
            <a:off x="10038715" y="205105"/>
            <a:ext cx="1491615" cy="537210"/>
          </a:xfrm>
          <a:prstGeom prst="rect">
            <a:avLst/>
          </a:prstGeom>
        </p:spPr>
      </p:pic>
      <p:sp>
        <p:nvSpPr>
          <p:cNvPr id="20" name="圆角矩形 19"/>
          <p:cNvSpPr/>
          <p:nvPr>
            <p:custDataLst>
              <p:tags r:id="rId4"/>
            </p:custDataLst>
          </p:nvPr>
        </p:nvSpPr>
        <p:spPr>
          <a:xfrm>
            <a:off x="660400" y="4681855"/>
            <a:ext cx="2922270" cy="313690"/>
          </a:xfrm>
          <a:prstGeom prst="roundRect">
            <a:avLst>
              <a:gd name="adj" fmla="val 50000"/>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b="1">
                <a:latin typeface="Tahoma" panose="020B0604030504040204" pitchFamily="34" charset="0"/>
                <a:cs typeface="Tahoma" panose="020B0604030504040204" pitchFamily="34" charset="0"/>
                <a:sym typeface="+mn-ea"/>
              </a:rPr>
              <a:t> </a:t>
            </a:r>
            <a:r>
              <a:rPr lang="zh-CN" altLang="en-US" sz="1600" b="1">
                <a:latin typeface="Tahoma" panose="020B0604030504040204" pitchFamily="34" charset="0"/>
                <a:cs typeface="Tahoma" panose="020B0604030504040204" pitchFamily="34" charset="0"/>
                <a:sym typeface="+mn-ea"/>
              </a:rPr>
              <a:t>Application </a:t>
            </a:r>
            <a:r>
              <a:rPr lang="en-US" altLang="zh-CN" sz="1600" b="1">
                <a:latin typeface="Tahoma" panose="020B0604030504040204" pitchFamily="34" charset="0"/>
                <a:cs typeface="Tahoma" panose="020B0604030504040204" pitchFamily="34" charset="0"/>
                <a:sym typeface="+mn-ea"/>
              </a:rPr>
              <a:t>Areas</a:t>
            </a:r>
            <a:endParaRPr lang="zh-CN" altLang="en-US" sz="1600" b="1">
              <a:latin typeface="Tahoma" panose="020B0604030504040204" pitchFamily="34" charset="0"/>
              <a:cs typeface="Tahoma" panose="020B0604030504040204" pitchFamily="34" charset="0"/>
            </a:endParaRPr>
          </a:p>
        </p:txBody>
      </p:sp>
      <p:sp>
        <p:nvSpPr>
          <p:cNvPr id="19" name="圆角矩形 18"/>
          <p:cNvSpPr/>
          <p:nvPr>
            <p:custDataLst>
              <p:tags r:id="rId5"/>
            </p:custDataLst>
          </p:nvPr>
        </p:nvSpPr>
        <p:spPr>
          <a:xfrm>
            <a:off x="7311390" y="1066800"/>
            <a:ext cx="2233930" cy="31369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solidFill>
                  <a:srgbClr val="65791F"/>
                </a:solidFill>
                <a:latin typeface="Tahoma" panose="020B0604030504040204" pitchFamily="34" charset="0"/>
                <a:cs typeface="Tahoma" panose="020B0604030504040204" pitchFamily="34" charset="0"/>
                <a:sym typeface="+mn-ea"/>
              </a:rPr>
              <a:t>Material properties</a:t>
            </a:r>
            <a:endParaRPr lang="zh-CN" altLang="en-US" sz="1600" b="1">
              <a:solidFill>
                <a:srgbClr val="65791F"/>
              </a:solidFill>
              <a:latin typeface="Tahoma" panose="020B0604030504040204" pitchFamily="34" charset="0"/>
              <a:cs typeface="Tahoma" panose="020B0604030504040204" pitchFamily="34" charset="0"/>
            </a:endParaRPr>
          </a:p>
        </p:txBody>
      </p:sp>
      <p:sp>
        <p:nvSpPr>
          <p:cNvPr id="3" name="圆角矩形 2"/>
          <p:cNvSpPr/>
          <p:nvPr>
            <p:custDataLst>
              <p:tags r:id="rId6"/>
            </p:custDataLst>
          </p:nvPr>
        </p:nvSpPr>
        <p:spPr>
          <a:xfrm>
            <a:off x="660400" y="3153410"/>
            <a:ext cx="3038475" cy="313690"/>
          </a:xfrm>
          <a:prstGeom prst="roundRect">
            <a:avLst>
              <a:gd name="adj" fmla="val 50000"/>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600" b="1">
                <a:latin typeface="Tahoma" panose="020B0604030504040204" pitchFamily="34" charset="0"/>
                <a:cs typeface="Tahoma" panose="020B0604030504040204" pitchFamily="34" charset="0"/>
                <a:sym typeface="+mn-ea"/>
              </a:rPr>
              <a:t>Application </a:t>
            </a:r>
            <a:r>
              <a:rPr lang="en-US" altLang="zh-CN" sz="1600" b="1">
                <a:latin typeface="Tahoma" panose="020B0604030504040204" pitchFamily="34" charset="0"/>
                <a:cs typeface="Tahoma" panose="020B0604030504040204" pitchFamily="34" charset="0"/>
                <a:sym typeface="+mn-ea"/>
              </a:rPr>
              <a:t>C</a:t>
            </a:r>
            <a:r>
              <a:rPr lang="zh-CN" altLang="en-US" sz="1600" b="1">
                <a:latin typeface="Tahoma" panose="020B0604030504040204" pitchFamily="34" charset="0"/>
                <a:cs typeface="Tahoma" panose="020B0604030504040204" pitchFamily="34" charset="0"/>
                <a:sym typeface="+mn-ea"/>
              </a:rPr>
              <a:t>haracteristics</a:t>
            </a:r>
            <a:endParaRPr lang="zh-CN" altLang="en-US" sz="1600" b="1">
              <a:latin typeface="Tahoma" panose="020B0604030504040204" pitchFamily="34" charset="0"/>
              <a:cs typeface="Tahoma" panose="020B0604030504040204" pitchFamily="34" charset="0"/>
            </a:endParaRPr>
          </a:p>
        </p:txBody>
      </p:sp>
      <p:sp>
        <p:nvSpPr>
          <p:cNvPr id="22" name="文本框 21"/>
          <p:cNvSpPr txBox="1"/>
          <p:nvPr>
            <p:custDataLst>
              <p:tags r:id="rId7"/>
            </p:custDataLst>
          </p:nvPr>
        </p:nvSpPr>
        <p:spPr>
          <a:xfrm>
            <a:off x="629285" y="3488055"/>
            <a:ext cx="6000115" cy="1091565"/>
          </a:xfrm>
          <a:prstGeom prst="rect">
            <a:avLst/>
          </a:prstGeom>
          <a:noFill/>
          <a:ln w="9525">
            <a:noFill/>
          </a:ln>
        </p:spPr>
        <p:txBody>
          <a:bodyPr wrap="square">
            <a:spAutoFit/>
          </a:bodyPr>
          <a:lstStyle/>
          <a:p>
            <a:pPr indent="0" algn="just">
              <a:lnSpc>
                <a:spcPct val="130000"/>
              </a:lnSpc>
            </a:pPr>
            <a:r>
              <a:rPr lang="en-US" altLang="zh-CN" sz="1000" b="0">
                <a:latin typeface="Tahoma" panose="020B0604030504040204" pitchFamily="34" charset="0"/>
                <a:ea typeface="微软雅黑" panose="020B0503020204020204" charset="-122"/>
                <a:cs typeface="Tahoma" panose="020B0604030504040204" pitchFamily="34" charset="0"/>
              </a:rPr>
              <a:t> </a:t>
            </a:r>
            <a:r>
              <a:rPr sz="1000">
                <a:latin typeface="Tahoma" panose="020B0604030504040204" pitchFamily="34" charset="0"/>
                <a:ea typeface="微软雅黑" panose="020B0503020204020204" charset="-122"/>
                <a:cs typeface="Tahoma" panose="020B0604030504040204" pitchFamily="34" charset="0"/>
                <a:sym typeface="+mn-ea"/>
              </a:rPr>
              <a:t>Zirconia not only has high hardness, high wear resistance, but also fine ceramics toughness is very good material, so it is often used in structural parts, wear parts. It also has a thermal expansion coefficient close to steel, so it is often used to connect ceramics and steel material, zirconia in addition to commonly used in the field of industrial structural parts, because of its jade like texture, in life ceramics also has a wide range of applications.</a:t>
            </a:r>
            <a:endParaRPr lang="zh-CN" altLang="en-US" sz="1000" b="0">
              <a:latin typeface="Tahoma" panose="020B0604030504040204" pitchFamily="34" charset="0"/>
              <a:ea typeface="微软雅黑" panose="020B0503020204020204" charset="-122"/>
              <a:cs typeface="Tahoma" panose="020B0604030504040204" pitchFamily="34" charset="0"/>
            </a:endParaRPr>
          </a:p>
        </p:txBody>
      </p:sp>
      <p:sp>
        <p:nvSpPr>
          <p:cNvPr id="30" name="文本框 29"/>
          <p:cNvSpPr txBox="1"/>
          <p:nvPr>
            <p:custDataLst>
              <p:tags r:id="rId8"/>
            </p:custDataLst>
          </p:nvPr>
        </p:nvSpPr>
        <p:spPr>
          <a:xfrm>
            <a:off x="7047230" y="1380490"/>
            <a:ext cx="4361180" cy="1577340"/>
          </a:xfrm>
          <a:prstGeom prst="rect">
            <a:avLst/>
          </a:prstGeom>
          <a:noFill/>
          <a:ln w="9525">
            <a:noFill/>
          </a:ln>
        </p:spPr>
        <p:txBody>
          <a:bodyPr wrap="square">
            <a:noAutofit/>
          </a:bodyPr>
          <a:lstStyle/>
          <a:p>
            <a:pPr marL="228600" indent="-228600">
              <a:lnSpc>
                <a:spcPct val="140000"/>
              </a:lnSpc>
              <a:buClr>
                <a:srgbClr val="000000"/>
              </a:buClr>
              <a:buFont typeface="+mj-ea"/>
              <a:buAutoNum type="circleNumDbPlain"/>
            </a:pPr>
            <a:r>
              <a:rPr sz="1200">
                <a:latin typeface="Tahoma" panose="020B0604030504040204" pitchFamily="34" charset="0"/>
                <a:ea typeface="微软雅黑" panose="020B0503020204020204" charset="-122"/>
                <a:cs typeface="Tahoma" panose="020B0604030504040204" pitchFamily="34" charset="0"/>
                <a:sym typeface="+mn-ea"/>
              </a:rPr>
              <a:t>Extremely high toughness 6-10</a:t>
            </a:r>
            <a:r>
              <a:rPr lang="en-US" sz="1200">
                <a:latin typeface="Tahoma" panose="020B0604030504040204" pitchFamily="34" charset="0"/>
                <a:ea typeface="微软雅黑" panose="020B0503020204020204" charset="-122"/>
                <a:cs typeface="Tahoma" panose="020B0604030504040204" pitchFamily="34" charset="0"/>
                <a:sym typeface="+mn-ea"/>
              </a:rPr>
              <a:t> MPa</a:t>
            </a:r>
            <a:r>
              <a:rPr lang="en-US" altLang="zh-CN" sz="1200">
                <a:latin typeface="Tahoma" panose="020B0604030504040204" pitchFamily="34" charset="0"/>
                <a:ea typeface="微软雅黑" panose="020B0503020204020204" charset="-122"/>
                <a:cs typeface="Tahoma" panose="020B0604030504040204" pitchFamily="34" charset="0"/>
                <a:sym typeface="+mn-ea"/>
              </a:rPr>
              <a:t>m</a:t>
            </a:r>
            <a:r>
              <a:rPr sz="1200">
                <a:latin typeface="Tahoma" panose="020B0604030504040204" pitchFamily="34" charset="0"/>
                <a:ea typeface="微软雅黑" panose="020B0503020204020204" charset="-122"/>
                <a:cs typeface="Tahoma" panose="020B0604030504040204" pitchFamily="34" charset="0"/>
                <a:sym typeface="+mn-ea"/>
              </a:rPr>
              <a:t>1/2</a:t>
            </a:r>
            <a:endParaRPr sz="1200">
              <a:solidFill>
                <a:schemeClr val="tx1"/>
              </a:solidFill>
              <a:latin typeface="Tahoma" panose="020B0604030504040204" pitchFamily="34" charset="0"/>
              <a:ea typeface="微软雅黑" panose="020B0503020204020204" charset="-122"/>
              <a:cs typeface="Tahoma" panose="020B0604030504040204" pitchFamily="34" charset="0"/>
            </a:endParaRPr>
          </a:p>
          <a:p>
            <a:pPr marL="228600" indent="-228600">
              <a:lnSpc>
                <a:spcPct val="140000"/>
              </a:lnSpc>
              <a:buClr>
                <a:srgbClr val="000000"/>
              </a:buClr>
              <a:buFont typeface="+mj-ea"/>
              <a:buAutoNum type="circleNumDbPlain"/>
            </a:pPr>
            <a:r>
              <a:rPr sz="1200">
                <a:latin typeface="Tahoma" panose="020B0604030504040204" pitchFamily="34" charset="0"/>
                <a:ea typeface="微软雅黑" panose="020B0503020204020204" charset="-122"/>
                <a:cs typeface="Tahoma" panose="020B0604030504040204" pitchFamily="34" charset="0"/>
                <a:sym typeface="+mn-ea"/>
              </a:rPr>
              <a:t>Excellent heat insulation/low thermal conductivity (3W/MK)</a:t>
            </a:r>
            <a:endParaRPr sz="1200">
              <a:solidFill>
                <a:schemeClr val="tx1"/>
              </a:solidFill>
              <a:latin typeface="Tahoma" panose="020B0604030504040204" pitchFamily="34" charset="0"/>
              <a:ea typeface="微软雅黑" panose="020B0503020204020204" charset="-122"/>
              <a:cs typeface="Tahoma" panose="020B0604030504040204" pitchFamily="34" charset="0"/>
            </a:endParaRPr>
          </a:p>
          <a:p>
            <a:pPr marL="228600" indent="-228600">
              <a:lnSpc>
                <a:spcPct val="140000"/>
              </a:lnSpc>
              <a:buClr>
                <a:srgbClr val="000000"/>
              </a:buClr>
              <a:buFont typeface="+mj-ea"/>
              <a:buAutoNum type="circleNumDbPlain"/>
            </a:pPr>
            <a:r>
              <a:rPr sz="1200">
                <a:latin typeface="Tahoma" panose="020B0604030504040204" pitchFamily="34" charset="0"/>
                <a:ea typeface="微软雅黑" panose="020B0503020204020204" charset="-122"/>
                <a:cs typeface="Tahoma" panose="020B0604030504040204" pitchFamily="34" charset="0"/>
                <a:sym typeface="+mn-ea"/>
              </a:rPr>
              <a:t>Maximum operating temperature 1000℃</a:t>
            </a:r>
            <a:endParaRPr sz="1200">
              <a:solidFill>
                <a:schemeClr val="tx1"/>
              </a:solidFill>
              <a:latin typeface="Tahoma" panose="020B0604030504040204" pitchFamily="34" charset="0"/>
              <a:ea typeface="微软雅黑" panose="020B0503020204020204" charset="-122"/>
              <a:cs typeface="Tahoma" panose="020B0604030504040204" pitchFamily="34" charset="0"/>
            </a:endParaRPr>
          </a:p>
          <a:p>
            <a:pPr marL="228600" indent="-228600">
              <a:lnSpc>
                <a:spcPct val="140000"/>
              </a:lnSpc>
              <a:buClr>
                <a:srgbClr val="000000"/>
              </a:buClr>
              <a:buFont typeface="+mj-ea"/>
              <a:buAutoNum type="circleNumDbPlain"/>
            </a:pPr>
            <a:r>
              <a:rPr sz="1200">
                <a:latin typeface="Tahoma" panose="020B0604030504040204" pitchFamily="34" charset="0"/>
                <a:ea typeface="微软雅黑" panose="020B0503020204020204" charset="-122"/>
                <a:cs typeface="Tahoma" panose="020B0604030504040204" pitchFamily="34" charset="0"/>
                <a:sym typeface="+mn-ea"/>
              </a:rPr>
              <a:t>Excellent chemical stability</a:t>
            </a:r>
            <a:endParaRPr sz="1200">
              <a:solidFill>
                <a:schemeClr val="tx1"/>
              </a:solidFill>
              <a:latin typeface="Tahoma" panose="020B0604030504040204" pitchFamily="34" charset="0"/>
              <a:ea typeface="微软雅黑" panose="020B0503020204020204" charset="-122"/>
              <a:cs typeface="Tahoma" panose="020B0604030504040204" pitchFamily="34" charset="0"/>
            </a:endParaRPr>
          </a:p>
          <a:p>
            <a:pPr marL="228600" indent="-228600">
              <a:lnSpc>
                <a:spcPct val="140000"/>
              </a:lnSpc>
              <a:buClr>
                <a:srgbClr val="000000"/>
              </a:buClr>
              <a:buFont typeface="+mj-ea"/>
              <a:buAutoNum type="circleNumDbPlain"/>
            </a:pPr>
            <a:r>
              <a:rPr sz="1200">
                <a:latin typeface="Tahoma" panose="020B0604030504040204" pitchFamily="34" charset="0"/>
                <a:ea typeface="微软雅黑" panose="020B0503020204020204" charset="-122"/>
                <a:cs typeface="Tahoma" panose="020B0604030504040204" pitchFamily="34" charset="0"/>
                <a:sym typeface="+mn-ea"/>
              </a:rPr>
              <a:t>High thermal expansion performance (A=10X10-6/K, close to steel)</a:t>
            </a:r>
            <a:endParaRPr sz="1200">
              <a:solidFill>
                <a:schemeClr val="tx1"/>
              </a:solidFill>
              <a:latin typeface="Tahoma" panose="020B0604030504040204" pitchFamily="34" charset="0"/>
              <a:ea typeface="微软雅黑" panose="020B0503020204020204" charset="-122"/>
              <a:cs typeface="Tahoma" panose="020B0604030504040204" pitchFamily="34" charset="0"/>
            </a:endParaRPr>
          </a:p>
          <a:p>
            <a:pPr marL="228600" indent="-228600">
              <a:lnSpc>
                <a:spcPct val="140000"/>
              </a:lnSpc>
              <a:buClr>
                <a:srgbClr val="000000"/>
              </a:buClr>
              <a:buFont typeface="+mj-ea"/>
              <a:buAutoNum type="circleNumDbPlain"/>
            </a:pPr>
            <a:endParaRPr lang="en-US" altLang="en-US" sz="12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p:txBody>
      </p:sp>
      <p:grpSp>
        <p:nvGrpSpPr>
          <p:cNvPr id="8" name="组合 7"/>
          <p:cNvGrpSpPr/>
          <p:nvPr/>
        </p:nvGrpSpPr>
        <p:grpSpPr>
          <a:xfrm>
            <a:off x="0" y="0"/>
            <a:ext cx="826770" cy="1000125"/>
            <a:chOff x="0" y="1855"/>
            <a:chExt cx="5175" cy="6254"/>
          </a:xfrm>
        </p:grpSpPr>
        <p:sp>
          <p:nvSpPr>
            <p:cNvPr id="10" name="直角三角形 9"/>
            <p:cNvSpPr/>
            <p:nvPr>
              <p:custDataLst>
                <p:tags r:id="rId9"/>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custDataLst>
                <p:tags r:id="rId10"/>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0" y="0"/>
            <a:ext cx="826770" cy="999490"/>
            <a:chOff x="0" y="0"/>
            <a:chExt cx="1302" cy="1574"/>
          </a:xfrm>
          <a:gradFill>
            <a:gsLst>
              <a:gs pos="0">
                <a:srgbClr val="9EE256"/>
              </a:gs>
              <a:gs pos="100000">
                <a:srgbClr val="52762D"/>
              </a:gs>
            </a:gsLst>
            <a:lin ang="17400000" scaled="0"/>
          </a:gradFill>
        </p:grpSpPr>
        <p:grpSp>
          <p:nvGrpSpPr>
            <p:cNvPr id="14" name="组合 13"/>
            <p:cNvGrpSpPr/>
            <p:nvPr/>
          </p:nvGrpSpPr>
          <p:grpSpPr>
            <a:xfrm>
              <a:off x="0" y="0"/>
              <a:ext cx="1302" cy="1575"/>
              <a:chOff x="0" y="1855"/>
              <a:chExt cx="5175" cy="6254"/>
            </a:xfrm>
            <a:grpFill/>
          </p:grpSpPr>
          <p:sp>
            <p:nvSpPr>
              <p:cNvPr id="15" name="直角三角形 14"/>
              <p:cNvSpPr/>
              <p:nvPr>
                <p:custDataLst>
                  <p:tags r:id="rId11"/>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sp>
            <p:nvSpPr>
              <p:cNvPr id="16" name="等腰三角形 15"/>
              <p:cNvSpPr/>
              <p:nvPr>
                <p:custDataLst>
                  <p:tags r:id="rId12"/>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grpSp>
        <p:sp>
          <p:nvSpPr>
            <p:cNvPr id="21" name="等腰三角形 20"/>
            <p:cNvSpPr/>
            <p:nvPr>
              <p:custDataLst>
                <p:tags r:id="rId13"/>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4" descr="aa"/>
          <p:cNvPicPr>
            <a:picLocks noChangeAspect="1"/>
          </p:cNvPicPr>
          <p:nvPr/>
        </p:nvPicPr>
        <p:blipFill>
          <a:blip r:embed="rId14"/>
          <a:stretch>
            <a:fillRect/>
          </a:stretch>
        </p:blipFill>
        <p:spPr>
          <a:xfrm>
            <a:off x="7047230" y="3295015"/>
            <a:ext cx="4494530" cy="3210560"/>
          </a:xfrm>
          <a:prstGeom prst="rect">
            <a:avLst/>
          </a:prstGeom>
        </p:spPr>
      </p:pic>
      <p:sp>
        <p:nvSpPr>
          <p:cNvPr id="6" name="文本框 5"/>
          <p:cNvSpPr txBox="1"/>
          <p:nvPr>
            <p:custDataLst>
              <p:tags r:id="rId15"/>
            </p:custDataLst>
          </p:nvPr>
        </p:nvSpPr>
        <p:spPr>
          <a:xfrm>
            <a:off x="2574925" y="1453515"/>
            <a:ext cx="4472305" cy="1009015"/>
          </a:xfrm>
          <a:prstGeom prst="rect">
            <a:avLst/>
          </a:prstGeom>
          <a:noFill/>
          <a:ln w="9525">
            <a:noFill/>
          </a:ln>
        </p:spPr>
        <p:txBody>
          <a:bodyPr>
            <a:noAutofit/>
          </a:bodyPr>
          <a:p>
            <a:pPr indent="0" algn="just" fontAlgn="auto">
              <a:lnSpc>
                <a:spcPts val="3660"/>
              </a:lnSpc>
              <a:spcBef>
                <a:spcPts val="0"/>
              </a:spcBef>
              <a:spcAft>
                <a:spcPts val="0"/>
              </a:spcAft>
              <a:buClrTx/>
              <a:buSzTx/>
              <a:buFontTx/>
            </a:pPr>
            <a:r>
              <a:rPr lang="en-US" altLang="zh-CN" sz="2800" b="1">
                <a:solidFill>
                  <a:schemeClr val="bg2"/>
                </a:solidFill>
                <a:latin typeface="Tahoma" panose="020B0604030504040204" pitchFamily="34" charset="0"/>
                <a:ea typeface="微软雅黑" panose="020B0503020204020204" charset="-122"/>
                <a:cs typeface="Tahoma" panose="020B0604030504040204" pitchFamily="34" charset="0"/>
              </a:rPr>
              <a:t>Z</a:t>
            </a:r>
            <a:r>
              <a:rPr lang="zh-CN" sz="2800" b="1">
                <a:solidFill>
                  <a:schemeClr val="bg2"/>
                </a:solidFill>
                <a:latin typeface="Tahoma" panose="020B0604030504040204" pitchFamily="34" charset="0"/>
                <a:ea typeface="微软雅黑" panose="020B0503020204020204" charset="-122"/>
                <a:cs typeface="Tahoma" panose="020B0604030504040204" pitchFamily="34" charset="0"/>
              </a:rPr>
              <a:t>irconia</a:t>
            </a:r>
            <a:r>
              <a:rPr lang="en-US" altLang="zh-CN" sz="2800" b="1">
                <a:solidFill>
                  <a:schemeClr val="bg2"/>
                </a:solidFill>
                <a:latin typeface="Tahoma" panose="020B0604030504040204" pitchFamily="34" charset="0"/>
                <a:ea typeface="微软雅黑" panose="020B0503020204020204" charset="-122"/>
                <a:cs typeface="Tahoma" panose="020B0604030504040204" pitchFamily="34" charset="0"/>
              </a:rPr>
              <a:t> </a:t>
            </a:r>
            <a:r>
              <a:rPr lang="zh-CN" sz="2800" b="1">
                <a:solidFill>
                  <a:schemeClr val="bg2"/>
                </a:solidFill>
                <a:latin typeface="Tahoma" panose="020B0604030504040204" pitchFamily="34" charset="0"/>
                <a:ea typeface="微软雅黑" panose="020B0503020204020204" charset="-122"/>
                <a:cs typeface="Tahoma" panose="020B0604030504040204" pitchFamily="34" charset="0"/>
              </a:rPr>
              <a:t>(ZrO</a:t>
            </a:r>
            <a:r>
              <a:rPr lang="zh-CN" sz="2000" b="1">
                <a:solidFill>
                  <a:schemeClr val="bg2"/>
                </a:solidFill>
                <a:latin typeface="Tahoma" panose="020B0604030504040204" pitchFamily="34" charset="0"/>
                <a:ea typeface="微软雅黑" panose="020B0503020204020204" charset="-122"/>
                <a:cs typeface="Tahoma" panose="020B0604030504040204" pitchFamily="34" charset="0"/>
              </a:rPr>
              <a:t>2</a:t>
            </a:r>
            <a:r>
              <a:rPr lang="zh-CN" sz="2800" b="1">
                <a:solidFill>
                  <a:schemeClr val="bg2"/>
                </a:solidFill>
                <a:latin typeface="Tahoma" panose="020B0604030504040204" pitchFamily="34" charset="0"/>
                <a:ea typeface="微软雅黑" panose="020B0503020204020204" charset="-122"/>
                <a:cs typeface="Tahoma" panose="020B0604030504040204" pitchFamily="34" charset="0"/>
              </a:rPr>
              <a:t>)</a:t>
            </a:r>
            <a:endParaRPr lang="zh-CN" sz="2800" b="1">
              <a:solidFill>
                <a:schemeClr val="bg2"/>
              </a:solidFill>
              <a:latin typeface="Tahoma" panose="020B0604030504040204" pitchFamily="34" charset="0"/>
              <a:ea typeface="微软雅黑" panose="020B0503020204020204" charset="-122"/>
              <a:cs typeface="Tahoma" panose="020B0604030504040204" pitchFamily="34" charset="0"/>
            </a:endParaRPr>
          </a:p>
          <a:p>
            <a:pPr indent="0" algn="just" fontAlgn="auto">
              <a:lnSpc>
                <a:spcPts val="3660"/>
              </a:lnSpc>
              <a:spcBef>
                <a:spcPts val="0"/>
              </a:spcBef>
              <a:spcAft>
                <a:spcPts val="0"/>
              </a:spcAft>
              <a:buClrTx/>
              <a:buSzTx/>
              <a:buFontTx/>
            </a:pPr>
            <a:r>
              <a:rPr lang="zh-CN" b="1">
                <a:solidFill>
                  <a:schemeClr val="bg2"/>
                </a:solidFill>
                <a:latin typeface="Tahoma" panose="020B0604030504040204" pitchFamily="34" charset="0"/>
                <a:ea typeface="微软雅黑" panose="020B0503020204020204" charset="-122"/>
                <a:cs typeface="Tahoma" panose="020B0604030504040204" pitchFamily="34" charset="0"/>
              </a:rPr>
              <a:t>Ceramics with the </a:t>
            </a:r>
            <a:r>
              <a:rPr lang="en-US" altLang="zh-CN" b="1">
                <a:solidFill>
                  <a:schemeClr val="bg2"/>
                </a:solidFill>
                <a:latin typeface="Tahoma" panose="020B0604030504040204" pitchFamily="34" charset="0"/>
                <a:ea typeface="微软雅黑" panose="020B0503020204020204" charset="-122"/>
                <a:cs typeface="Tahoma" panose="020B0604030504040204" pitchFamily="34" charset="0"/>
              </a:rPr>
              <a:t>B</a:t>
            </a:r>
            <a:r>
              <a:rPr lang="zh-CN" b="1">
                <a:solidFill>
                  <a:schemeClr val="bg2"/>
                </a:solidFill>
                <a:latin typeface="Tahoma" panose="020B0604030504040204" pitchFamily="34" charset="0"/>
                <a:ea typeface="微软雅黑" panose="020B0503020204020204" charset="-122"/>
                <a:cs typeface="Tahoma" panose="020B0604030504040204" pitchFamily="34" charset="0"/>
              </a:rPr>
              <a:t>est </a:t>
            </a:r>
            <a:r>
              <a:rPr lang="en-US" altLang="zh-CN" b="1">
                <a:solidFill>
                  <a:schemeClr val="bg2"/>
                </a:solidFill>
                <a:latin typeface="Tahoma" panose="020B0604030504040204" pitchFamily="34" charset="0"/>
                <a:ea typeface="微软雅黑" panose="020B0503020204020204" charset="-122"/>
                <a:cs typeface="Tahoma" panose="020B0604030504040204" pitchFamily="34" charset="0"/>
              </a:rPr>
              <a:t>T</a:t>
            </a:r>
            <a:r>
              <a:rPr lang="zh-CN" b="1">
                <a:solidFill>
                  <a:schemeClr val="bg2"/>
                </a:solidFill>
                <a:latin typeface="Tahoma" panose="020B0604030504040204" pitchFamily="34" charset="0"/>
                <a:ea typeface="微软雅黑" panose="020B0503020204020204" charset="-122"/>
                <a:cs typeface="Tahoma" panose="020B0604030504040204" pitchFamily="34" charset="0"/>
              </a:rPr>
              <a:t>oughness</a:t>
            </a:r>
            <a:endParaRPr lang="zh-CN" b="1">
              <a:solidFill>
                <a:schemeClr val="bg2"/>
              </a:solidFill>
              <a:latin typeface="Tahoma" panose="020B0604030504040204" pitchFamily="34" charset="0"/>
              <a:ea typeface="微软雅黑" panose="020B0503020204020204" charset="-122"/>
              <a:cs typeface="Tahoma" panose="020B0604030504040204" pitchFamily="34" charset="0"/>
            </a:endParaRPr>
          </a:p>
        </p:txBody>
      </p:sp>
      <p:sp>
        <p:nvSpPr>
          <p:cNvPr id="7" name="文本框 6"/>
          <p:cNvSpPr txBox="1"/>
          <p:nvPr/>
        </p:nvSpPr>
        <p:spPr>
          <a:xfrm>
            <a:off x="629285" y="264160"/>
            <a:ext cx="5081905" cy="521970"/>
          </a:xfrm>
          <a:prstGeom prst="rect">
            <a:avLst/>
          </a:prstGeom>
          <a:noFill/>
        </p:spPr>
        <p:txBody>
          <a:bodyPr wrap="square" rtlCol="0">
            <a:spAutoFit/>
          </a:bodyPr>
          <a:p>
            <a:pPr algn="l"/>
            <a:r>
              <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Zirconia </a:t>
            </a:r>
            <a:r>
              <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C</a:t>
            </a:r>
            <a:r>
              <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eramics</a:t>
            </a:r>
            <a:endPar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endParaRPr>
          </a:p>
        </p:txBody>
      </p:sp>
      <p:sp>
        <p:nvSpPr>
          <p:cNvPr id="9" name="文本框 8"/>
          <p:cNvSpPr txBox="1"/>
          <p:nvPr>
            <p:custDataLst>
              <p:tags r:id="rId16"/>
            </p:custDataLst>
          </p:nvPr>
        </p:nvSpPr>
        <p:spPr>
          <a:xfrm>
            <a:off x="660400" y="4995545"/>
            <a:ext cx="6327140" cy="1562100"/>
          </a:xfrm>
          <a:prstGeom prst="rect">
            <a:avLst/>
          </a:prstGeom>
          <a:noFill/>
          <a:ln w="9525">
            <a:noFill/>
          </a:ln>
        </p:spPr>
        <p:txBody>
          <a:bodyPr wrap="square">
            <a:noAutofit/>
          </a:bodyPr>
          <a:p>
            <a:pPr marL="171450" indent="-171450">
              <a:lnSpc>
                <a:spcPct val="120000"/>
              </a:lnSpc>
              <a:buFont typeface="Wingdings" panose="05000000000000000000" charset="0"/>
              <a:buChar char="l"/>
            </a:pPr>
            <a:r>
              <a:rPr sz="1000" b="1">
                <a:latin typeface="Tahoma" panose="020B0604030504040204" pitchFamily="34" charset="0"/>
                <a:ea typeface="微软雅黑" panose="020B0503020204020204" charset="-122"/>
                <a:cs typeface="Tahoma" panose="020B0604030504040204" pitchFamily="34" charset="0"/>
              </a:rPr>
              <a:t>Welding industry:</a:t>
            </a:r>
            <a:r>
              <a:rPr sz="1000">
                <a:latin typeface="Tahoma" panose="020B0604030504040204" pitchFamily="34" charset="0"/>
                <a:ea typeface="微软雅黑" panose="020B0503020204020204" charset="-122"/>
                <a:cs typeface="Tahoma" panose="020B0604030504040204" pitchFamily="34" charset="0"/>
              </a:rPr>
              <a:t> welding heat insulation sheet</a:t>
            </a:r>
            <a:endParaRPr sz="1000">
              <a:latin typeface="Tahoma" panose="020B0604030504040204" pitchFamily="34" charset="0"/>
              <a:ea typeface="微软雅黑" panose="020B0503020204020204" charset="-122"/>
              <a:cs typeface="Tahoma" panose="020B0604030504040204" pitchFamily="34" charset="0"/>
            </a:endParaRPr>
          </a:p>
          <a:p>
            <a:pPr marL="171450" indent="-171450">
              <a:lnSpc>
                <a:spcPct val="120000"/>
              </a:lnSpc>
              <a:buFont typeface="Wingdings" panose="05000000000000000000" charset="0"/>
              <a:buChar char="l"/>
            </a:pPr>
            <a:r>
              <a:rPr sz="1000" b="1">
                <a:latin typeface="Tahoma" panose="020B0604030504040204" pitchFamily="34" charset="0"/>
                <a:ea typeface="微软雅黑" panose="020B0503020204020204" charset="-122"/>
                <a:cs typeface="Tahoma" panose="020B0604030504040204" pitchFamily="34" charset="0"/>
              </a:rPr>
              <a:t>Lithium pool new energy source:</a:t>
            </a:r>
            <a:r>
              <a:rPr sz="1000">
                <a:latin typeface="Tahoma" panose="020B0604030504040204" pitchFamily="34" charset="0"/>
                <a:ea typeface="微软雅黑" panose="020B0503020204020204" charset="-122"/>
                <a:cs typeface="Tahoma" panose="020B0604030504040204" pitchFamily="34" charset="0"/>
              </a:rPr>
              <a:t> diaphragm cutter</a:t>
            </a:r>
            <a:endParaRPr sz="1000">
              <a:latin typeface="Tahoma" panose="020B0604030504040204" pitchFamily="34" charset="0"/>
              <a:ea typeface="微软雅黑" panose="020B0503020204020204" charset="-122"/>
              <a:cs typeface="Tahoma" panose="020B0604030504040204" pitchFamily="34" charset="0"/>
            </a:endParaRPr>
          </a:p>
          <a:p>
            <a:pPr marL="171450" indent="-171450">
              <a:lnSpc>
                <a:spcPct val="120000"/>
              </a:lnSpc>
              <a:buFont typeface="Wingdings" panose="05000000000000000000" charset="0"/>
              <a:buChar char="l"/>
            </a:pPr>
            <a:r>
              <a:rPr sz="1000" b="1">
                <a:latin typeface="Tahoma" panose="020B0604030504040204" pitchFamily="34" charset="0"/>
                <a:ea typeface="微软雅黑" panose="020B0503020204020204" charset="-122"/>
                <a:cs typeface="Tahoma" panose="020B0604030504040204" pitchFamily="34" charset="0"/>
              </a:rPr>
              <a:t>Medical instrument:</a:t>
            </a:r>
            <a:r>
              <a:rPr sz="1000">
                <a:latin typeface="Tahoma" panose="020B0604030504040204" pitchFamily="34" charset="0"/>
                <a:ea typeface="微软雅黑" panose="020B0503020204020204" charset="-122"/>
                <a:cs typeface="Tahoma" panose="020B0604030504040204" pitchFamily="34" charset="0"/>
              </a:rPr>
              <a:t> plunger quantitative pump, chemical experiment bowl, medical mold</a:t>
            </a:r>
            <a:endParaRPr sz="1000">
              <a:latin typeface="Tahoma" panose="020B0604030504040204" pitchFamily="34" charset="0"/>
              <a:ea typeface="微软雅黑" panose="020B0503020204020204" charset="-122"/>
              <a:cs typeface="Tahoma" panose="020B0604030504040204" pitchFamily="34" charset="0"/>
            </a:endParaRPr>
          </a:p>
          <a:p>
            <a:pPr marL="171450" indent="-171450">
              <a:lnSpc>
                <a:spcPct val="120000"/>
              </a:lnSpc>
              <a:buFont typeface="Wingdings" panose="05000000000000000000" charset="0"/>
              <a:buChar char="l"/>
            </a:pPr>
            <a:r>
              <a:rPr sz="1000" b="1">
                <a:latin typeface="Tahoma" panose="020B0604030504040204" pitchFamily="34" charset="0"/>
                <a:ea typeface="微软雅黑" panose="020B0503020204020204" charset="-122"/>
                <a:cs typeface="Tahoma" panose="020B0604030504040204" pitchFamily="34" charset="0"/>
              </a:rPr>
              <a:t>Automobile industry:</a:t>
            </a:r>
            <a:r>
              <a:rPr sz="1000">
                <a:latin typeface="Tahoma" panose="020B0604030504040204" pitchFamily="34" charset="0"/>
                <a:ea typeface="微软雅黑" panose="020B0503020204020204" charset="-122"/>
                <a:cs typeface="Tahoma" panose="020B0604030504040204" pitchFamily="34" charset="0"/>
              </a:rPr>
              <a:t> automobile exhaust zirconia sensor</a:t>
            </a:r>
            <a:endParaRPr sz="1000">
              <a:latin typeface="Tahoma" panose="020B0604030504040204" pitchFamily="34" charset="0"/>
              <a:ea typeface="微软雅黑" panose="020B0503020204020204" charset="-122"/>
              <a:cs typeface="Tahoma" panose="020B0604030504040204" pitchFamily="34" charset="0"/>
            </a:endParaRPr>
          </a:p>
          <a:p>
            <a:pPr marL="171450" indent="-171450">
              <a:lnSpc>
                <a:spcPct val="120000"/>
              </a:lnSpc>
              <a:buFont typeface="Wingdings" panose="05000000000000000000" charset="0"/>
              <a:buChar char="l"/>
            </a:pPr>
            <a:r>
              <a:rPr sz="1000" b="1">
                <a:latin typeface="Tahoma" panose="020B0604030504040204" pitchFamily="34" charset="0"/>
                <a:ea typeface="微软雅黑" panose="020B0503020204020204" charset="-122"/>
                <a:cs typeface="Tahoma" panose="020B0604030504040204" pitchFamily="34" charset="0"/>
              </a:rPr>
              <a:t>Detector: </a:t>
            </a:r>
            <a:r>
              <a:rPr sz="1000">
                <a:latin typeface="Tahoma" panose="020B0604030504040204" pitchFamily="34" charset="0"/>
                <a:ea typeface="微软雅黑" panose="020B0503020204020204" charset="-122"/>
                <a:cs typeface="Tahoma" panose="020B0604030504040204" pitchFamily="34" charset="0"/>
              </a:rPr>
              <a:t>plug gauge, standard gauge, detection needle</a:t>
            </a:r>
            <a:endParaRPr sz="1000">
              <a:latin typeface="Tahoma" panose="020B0604030504040204" pitchFamily="34" charset="0"/>
              <a:ea typeface="微软雅黑" panose="020B0503020204020204" charset="-122"/>
              <a:cs typeface="Tahoma" panose="020B0604030504040204" pitchFamily="34" charset="0"/>
            </a:endParaRPr>
          </a:p>
          <a:p>
            <a:pPr marL="171450" indent="-171450">
              <a:lnSpc>
                <a:spcPct val="120000"/>
              </a:lnSpc>
              <a:buFont typeface="Wingdings" panose="05000000000000000000" charset="0"/>
              <a:buChar char="l"/>
            </a:pPr>
            <a:r>
              <a:rPr sz="1000" b="1">
                <a:latin typeface="Tahoma" panose="020B0604030504040204" pitchFamily="34" charset="0"/>
                <a:ea typeface="微软雅黑" panose="020B0503020204020204" charset="-122"/>
                <a:cs typeface="Tahoma" panose="020B0604030504040204" pitchFamily="34" charset="0"/>
              </a:rPr>
              <a:t>Mechanical engineering:</a:t>
            </a:r>
            <a:r>
              <a:rPr sz="1000">
                <a:latin typeface="Tahoma" panose="020B0604030504040204" pitchFamily="34" charset="0"/>
                <a:ea typeface="微软雅黑" panose="020B0503020204020204" charset="-122"/>
                <a:cs typeface="Tahoma" panose="020B0604030504040204" pitchFamily="34" charset="0"/>
              </a:rPr>
              <a:t> guide column guide sleeve, sealing ring, sealing sleeve, photovoltaic roll, </a:t>
            </a:r>
            <a:r>
              <a:rPr lang="en-US" sz="1000">
                <a:latin typeface="Tahoma" panose="020B0604030504040204" pitchFamily="34" charset="0"/>
                <a:ea typeface="微软雅黑" panose="020B0503020204020204" charset="-122"/>
                <a:cs typeface="Tahoma" panose="020B0604030504040204" pitchFamily="34" charset="0"/>
              </a:rPr>
              <a:t>   </a:t>
            </a:r>
            <a:r>
              <a:rPr sz="1000">
                <a:latin typeface="Tahoma" panose="020B0604030504040204" pitchFamily="34" charset="0"/>
                <a:ea typeface="微软雅黑" panose="020B0503020204020204" charset="-122"/>
                <a:cs typeface="Tahoma" panose="020B0604030504040204" pitchFamily="34" charset="0"/>
              </a:rPr>
              <a:t>valve core valve sleeve, bearing, grinding machine accessories</a:t>
            </a:r>
            <a:endParaRPr sz="1000">
              <a:latin typeface="Tahoma" panose="020B0604030504040204" pitchFamily="34" charset="0"/>
              <a:ea typeface="微软雅黑" panose="020B0503020204020204" charset="-122"/>
              <a:cs typeface="Tahoma" panose="020B0604030504040204" pitchFamily="34" charset="0"/>
            </a:endParaRPr>
          </a:p>
          <a:p>
            <a:pPr marL="171450" indent="-171450">
              <a:lnSpc>
                <a:spcPct val="120000"/>
              </a:lnSpc>
              <a:buFont typeface="Wingdings" panose="05000000000000000000" charset="0"/>
              <a:buChar char="l"/>
            </a:pPr>
            <a:r>
              <a:rPr sz="1000" b="1">
                <a:latin typeface="Tahoma" panose="020B0604030504040204" pitchFamily="34" charset="0"/>
                <a:ea typeface="微软雅黑" panose="020B0503020204020204" charset="-122"/>
                <a:cs typeface="Tahoma" panose="020B0604030504040204" pitchFamily="34" charset="0"/>
              </a:rPr>
              <a:t>3C electronics: </a:t>
            </a:r>
            <a:r>
              <a:rPr sz="1000">
                <a:latin typeface="Tahoma" panose="020B0604030504040204" pitchFamily="34" charset="0"/>
                <a:ea typeface="微软雅黑" panose="020B0503020204020204" charset="-122"/>
                <a:cs typeface="Tahoma" panose="020B0604030504040204" pitchFamily="34" charset="0"/>
              </a:rPr>
              <a:t>watch circle and mirror, back plate/fingerprint piece/center frame of mobile phone, knife, bracelet, pendant, headset, smart speaker</a:t>
            </a:r>
            <a:endParaRPr sz="1000">
              <a:latin typeface="Tahoma" panose="020B0604030504040204" pitchFamily="34" charset="0"/>
              <a:ea typeface="微软雅黑" panose="020B0503020204020204" charset="-122"/>
              <a:cs typeface="Tahoma" panose="020B0604030504040204" pitchFamily="34" charset="0"/>
            </a:endParaRPr>
          </a:p>
        </p:txBody>
      </p:sp>
    </p:spTree>
    <p:custDataLst>
      <p:tags r:id="rId17"/>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660400" y="909320"/>
            <a:ext cx="10871835" cy="212090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logo"/>
          <p:cNvPicPr>
            <a:picLocks noChangeAspect="1"/>
          </p:cNvPicPr>
          <p:nvPr>
            <p:custDataLst>
              <p:tags r:id="rId2"/>
            </p:custDataLst>
          </p:nvPr>
        </p:nvPicPr>
        <p:blipFill>
          <a:blip r:embed="rId3"/>
          <a:stretch>
            <a:fillRect/>
          </a:stretch>
        </p:blipFill>
        <p:spPr>
          <a:xfrm>
            <a:off x="10038715" y="205105"/>
            <a:ext cx="1491615" cy="537210"/>
          </a:xfrm>
          <a:prstGeom prst="rect">
            <a:avLst/>
          </a:prstGeom>
        </p:spPr>
      </p:pic>
      <p:sp>
        <p:nvSpPr>
          <p:cNvPr id="20" name="圆角矩形 19"/>
          <p:cNvSpPr/>
          <p:nvPr>
            <p:custDataLst>
              <p:tags r:id="rId4"/>
            </p:custDataLst>
          </p:nvPr>
        </p:nvSpPr>
        <p:spPr>
          <a:xfrm>
            <a:off x="629285" y="4644390"/>
            <a:ext cx="3211830" cy="313690"/>
          </a:xfrm>
          <a:prstGeom prst="roundRect">
            <a:avLst>
              <a:gd name="adj" fmla="val 50000"/>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b="1">
                <a:latin typeface="Tahoma" panose="020B0604030504040204" pitchFamily="34" charset="0"/>
                <a:cs typeface="Tahoma" panose="020B0604030504040204" pitchFamily="34" charset="0"/>
                <a:sym typeface="+mn-ea"/>
              </a:rPr>
              <a:t>Application </a:t>
            </a:r>
            <a:r>
              <a:rPr lang="en-US" b="1">
                <a:latin typeface="Tahoma" panose="020B0604030504040204" pitchFamily="34" charset="0"/>
                <a:cs typeface="Tahoma" panose="020B0604030504040204" pitchFamily="34" charset="0"/>
                <a:sym typeface="+mn-ea"/>
              </a:rPr>
              <a:t>Areas</a:t>
            </a:r>
            <a:endParaRPr lang="zh-CN" altLang="en-US" b="1"/>
          </a:p>
        </p:txBody>
      </p:sp>
      <p:sp>
        <p:nvSpPr>
          <p:cNvPr id="3" name="圆角矩形 2"/>
          <p:cNvSpPr/>
          <p:nvPr>
            <p:custDataLst>
              <p:tags r:id="rId5"/>
            </p:custDataLst>
          </p:nvPr>
        </p:nvSpPr>
        <p:spPr>
          <a:xfrm>
            <a:off x="641350" y="3144520"/>
            <a:ext cx="3348355" cy="313690"/>
          </a:xfrm>
          <a:prstGeom prst="roundRect">
            <a:avLst>
              <a:gd name="adj" fmla="val 50000"/>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b="1">
                <a:latin typeface="Arial" panose="020B0604020202020204" pitchFamily="34" charset="0"/>
                <a:cs typeface="Arial" panose="020B0604020202020204" pitchFamily="34" charset="0"/>
                <a:sym typeface="+mn-ea"/>
              </a:rPr>
              <a:t>Application </a:t>
            </a:r>
            <a:r>
              <a:rPr lang="en-US" altLang="zh-CN" b="1">
                <a:latin typeface="Tahoma" panose="020B0604030504040204" pitchFamily="34" charset="0"/>
                <a:cs typeface="Tahoma" panose="020B0604030504040204" pitchFamily="34" charset="0"/>
                <a:sym typeface="+mn-ea"/>
              </a:rPr>
              <a:t>C</a:t>
            </a:r>
            <a:r>
              <a:rPr lang="zh-CN" altLang="en-US" b="1">
                <a:latin typeface="Tahoma" panose="020B0604030504040204" pitchFamily="34" charset="0"/>
                <a:cs typeface="Tahoma" panose="020B0604030504040204" pitchFamily="34" charset="0"/>
                <a:sym typeface="+mn-ea"/>
              </a:rPr>
              <a:t>haracteristics</a:t>
            </a:r>
            <a:endParaRPr lang="zh-CN" altLang="en-US" b="1">
              <a:latin typeface="Tahoma" panose="020B0604030504040204" pitchFamily="34" charset="0"/>
              <a:cs typeface="Tahoma" panose="020B0604030504040204" pitchFamily="34" charset="0"/>
            </a:endParaRPr>
          </a:p>
        </p:txBody>
      </p:sp>
      <p:sp>
        <p:nvSpPr>
          <p:cNvPr id="22" name="文本框 21"/>
          <p:cNvSpPr txBox="1"/>
          <p:nvPr>
            <p:custDataLst>
              <p:tags r:id="rId6"/>
            </p:custDataLst>
          </p:nvPr>
        </p:nvSpPr>
        <p:spPr>
          <a:xfrm>
            <a:off x="660400" y="3644900"/>
            <a:ext cx="6000115" cy="891540"/>
          </a:xfrm>
          <a:prstGeom prst="rect">
            <a:avLst/>
          </a:prstGeom>
          <a:noFill/>
          <a:ln w="9525">
            <a:noFill/>
          </a:ln>
        </p:spPr>
        <p:txBody>
          <a:bodyPr wrap="square">
            <a:spAutoFit/>
          </a:bodyPr>
          <a:lstStyle/>
          <a:p>
            <a:pPr indent="0" algn="just">
              <a:lnSpc>
                <a:spcPct val="130000"/>
              </a:lnSpc>
            </a:pPr>
            <a:r>
              <a:rPr sz="1000">
                <a:latin typeface="Tahoma" panose="020B0604030504040204" pitchFamily="34" charset="0"/>
                <a:ea typeface="微软雅黑" panose="020B0503020204020204" charset="-122"/>
                <a:cs typeface="Tahoma" panose="020B0604030504040204" pitchFamily="34" charset="0"/>
                <a:sym typeface="+mn-ea"/>
              </a:rPr>
              <a:t>Alumina has high hardness, high melting point, corrosion resistance, high resistivity, low cost, moderate surface activity, good adhesion, shock resistance and shielding effect. Thicker ones are used in abrasive or polishing industries. Flake alumina is used in ceramic reinforcement materials, cosmetics, advanced coatings and other fields.</a:t>
            </a:r>
            <a:endParaRPr lang="zh-CN" altLang="en-US" sz="1000" b="0">
              <a:latin typeface="Tahoma" panose="020B0604030504040204" pitchFamily="34" charset="0"/>
              <a:ea typeface="微软雅黑" panose="020B0503020204020204" charset="-122"/>
              <a:cs typeface="Tahoma" panose="020B0604030504040204" pitchFamily="34" charset="0"/>
              <a:sym typeface="+mn-ea"/>
            </a:endParaRPr>
          </a:p>
        </p:txBody>
      </p:sp>
      <p:sp>
        <p:nvSpPr>
          <p:cNvPr id="25" name="文本框 24"/>
          <p:cNvSpPr txBox="1"/>
          <p:nvPr>
            <p:custDataLst>
              <p:tags r:id="rId7"/>
            </p:custDataLst>
          </p:nvPr>
        </p:nvSpPr>
        <p:spPr>
          <a:xfrm>
            <a:off x="629285" y="4958080"/>
            <a:ext cx="6327140" cy="1602105"/>
          </a:xfrm>
          <a:prstGeom prst="rect">
            <a:avLst/>
          </a:prstGeom>
          <a:noFill/>
          <a:ln w="9525">
            <a:noFill/>
          </a:ln>
        </p:spPr>
        <p:txBody>
          <a:bodyPr wrap="square">
            <a:noAutofit/>
          </a:bodyPr>
          <a:lstStyle/>
          <a:p>
            <a:pPr marL="171450" indent="-171450">
              <a:lnSpc>
                <a:spcPct val="130000"/>
              </a:lnSpc>
              <a:buFont typeface="Wingdings" panose="05000000000000000000" charset="0"/>
              <a:buChar char="l"/>
            </a:pPr>
            <a:r>
              <a:rPr sz="1200" b="1">
                <a:latin typeface="Tahoma" panose="020B0604030504040204" pitchFamily="34" charset="0"/>
                <a:ea typeface="微软雅黑" panose="020B0503020204020204" charset="-122"/>
                <a:cs typeface="Tahoma" panose="020B0604030504040204" pitchFamily="34" charset="0"/>
                <a:sym typeface="+mn-ea"/>
              </a:rPr>
              <a:t>Smelting:</a:t>
            </a:r>
            <a:r>
              <a:rPr sz="1200">
                <a:latin typeface="Tahoma" panose="020B0604030504040204" pitchFamily="34" charset="0"/>
                <a:ea typeface="微软雅黑" panose="020B0503020204020204" charset="-122"/>
                <a:cs typeface="Tahoma" panose="020B0604030504040204" pitchFamily="34" charset="0"/>
                <a:sym typeface="+mn-ea"/>
              </a:rPr>
              <a:t> Crucible, chemical apparatus dish</a:t>
            </a:r>
            <a:endParaRPr sz="12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marL="171450" indent="-171450">
              <a:lnSpc>
                <a:spcPct val="130000"/>
              </a:lnSpc>
              <a:buFont typeface="Wingdings" panose="05000000000000000000" charset="0"/>
              <a:buChar char="l"/>
            </a:pPr>
            <a:r>
              <a:rPr sz="1200" b="1">
                <a:latin typeface="Tahoma" panose="020B0604030504040204" pitchFamily="34" charset="0"/>
                <a:ea typeface="微软雅黑" panose="020B0503020204020204" charset="-122"/>
                <a:cs typeface="Tahoma" panose="020B0604030504040204" pitchFamily="34" charset="0"/>
                <a:sym typeface="+mn-ea"/>
              </a:rPr>
              <a:t>Machinery industry:</a:t>
            </a:r>
            <a:r>
              <a:rPr sz="1200">
                <a:latin typeface="Tahoma" panose="020B0604030504040204" pitchFamily="34" charset="0"/>
                <a:ea typeface="微软雅黑" panose="020B0503020204020204" charset="-122"/>
                <a:cs typeface="Tahoma" panose="020B0604030504040204" pitchFamily="34" charset="0"/>
                <a:sym typeface="+mn-ea"/>
              </a:rPr>
              <a:t> grinder grinding disc, turbine and casting wheel</a:t>
            </a:r>
            <a:endParaRPr sz="12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marL="171450" indent="-171450">
              <a:lnSpc>
                <a:spcPct val="130000"/>
              </a:lnSpc>
              <a:buFont typeface="Wingdings" panose="05000000000000000000" charset="0"/>
              <a:buChar char="l"/>
            </a:pPr>
            <a:r>
              <a:rPr sz="1200" b="1">
                <a:latin typeface="Tahoma" panose="020B0604030504040204" pitchFamily="34" charset="0"/>
                <a:ea typeface="微软雅黑" panose="020B0503020204020204" charset="-122"/>
                <a:cs typeface="Tahoma" panose="020B0604030504040204" pitchFamily="34" charset="0"/>
                <a:sym typeface="+mn-ea"/>
              </a:rPr>
              <a:t>Electrical line: </a:t>
            </a:r>
            <a:r>
              <a:rPr sz="1200">
                <a:latin typeface="Tahoma" panose="020B0604030504040204" pitchFamily="34" charset="0"/>
                <a:ea typeface="微软雅黑" panose="020B0503020204020204" charset="-122"/>
                <a:cs typeface="Tahoma" panose="020B0604030504040204" pitchFamily="34" charset="0"/>
                <a:sym typeface="+mn-ea"/>
              </a:rPr>
              <a:t>electrical circuit base plate, tube seat, outer shell</a:t>
            </a:r>
            <a:endParaRPr sz="12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marL="171450" indent="-171450">
              <a:lnSpc>
                <a:spcPct val="130000"/>
              </a:lnSpc>
              <a:buFont typeface="Wingdings" panose="05000000000000000000" charset="0"/>
              <a:buChar char="l"/>
            </a:pPr>
            <a:r>
              <a:rPr sz="1200" b="1">
                <a:latin typeface="Tahoma" panose="020B0604030504040204" pitchFamily="34" charset="0"/>
                <a:ea typeface="微软雅黑" panose="020B0503020204020204" charset="-122"/>
                <a:cs typeface="Tahoma" panose="020B0604030504040204" pitchFamily="34" charset="0"/>
                <a:sym typeface="+mn-ea"/>
              </a:rPr>
              <a:t>Automobile industry:</a:t>
            </a:r>
            <a:r>
              <a:rPr sz="1200">
                <a:latin typeface="Tahoma" panose="020B0604030504040204" pitchFamily="34" charset="0"/>
                <a:ea typeface="微软雅黑" panose="020B0503020204020204" charset="-122"/>
                <a:cs typeface="Tahoma" panose="020B0604030504040204" pitchFamily="34" charset="0"/>
                <a:sym typeface="+mn-ea"/>
              </a:rPr>
              <a:t> automobile tail gas catalyst carrier</a:t>
            </a:r>
            <a:endParaRPr sz="12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marL="171450" indent="-171450">
              <a:lnSpc>
                <a:spcPct val="130000"/>
              </a:lnSpc>
              <a:buFont typeface="Wingdings" panose="05000000000000000000" charset="0"/>
              <a:buChar char="l"/>
            </a:pPr>
            <a:r>
              <a:rPr sz="1200" b="1">
                <a:latin typeface="Tahoma" panose="020B0604030504040204" pitchFamily="34" charset="0"/>
                <a:ea typeface="微软雅黑" panose="020B0503020204020204" charset="-122"/>
                <a:cs typeface="Tahoma" panose="020B0604030504040204" pitchFamily="34" charset="0"/>
                <a:sym typeface="+mn-ea"/>
              </a:rPr>
              <a:t>New energy industry: </a:t>
            </a:r>
            <a:r>
              <a:rPr sz="1200">
                <a:latin typeface="Tahoma" panose="020B0604030504040204" pitchFamily="34" charset="0"/>
                <a:ea typeface="微软雅黑" panose="020B0503020204020204" charset="-122"/>
                <a:cs typeface="Tahoma" panose="020B0604030504040204" pitchFamily="34" charset="0"/>
                <a:sym typeface="+mn-ea"/>
              </a:rPr>
              <a:t>powder delivery equipment for large mold</a:t>
            </a:r>
            <a:endParaRPr sz="12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marL="171450" indent="-171450">
              <a:lnSpc>
                <a:spcPct val="130000"/>
              </a:lnSpc>
              <a:buFont typeface="Wingdings" panose="05000000000000000000" charset="0"/>
              <a:buChar char="l"/>
            </a:pPr>
            <a:r>
              <a:rPr sz="1200" b="1">
                <a:latin typeface="Tahoma" panose="020B0604030504040204" pitchFamily="34" charset="0"/>
                <a:ea typeface="微软雅黑" panose="020B0503020204020204" charset="-122"/>
                <a:cs typeface="Tahoma" panose="020B0604030504040204" pitchFamily="34" charset="0"/>
                <a:sym typeface="+mn-ea"/>
              </a:rPr>
              <a:t>Industry wear resistance: </a:t>
            </a:r>
            <a:r>
              <a:rPr sz="1200">
                <a:latin typeface="Tahoma" panose="020B0604030504040204" pitchFamily="34" charset="0"/>
                <a:ea typeface="微软雅黑" panose="020B0503020204020204" charset="-122"/>
                <a:cs typeface="Tahoma" panose="020B0604030504040204" pitchFamily="34" charset="0"/>
                <a:sym typeface="+mn-ea"/>
              </a:rPr>
              <a:t>hydraulic pressure valve sleeve</a:t>
            </a:r>
            <a:endParaRPr lang="en-US" altLang="en-US" sz="1200" b="0">
              <a:solidFill>
                <a:schemeClr val="tx1"/>
              </a:solidFill>
              <a:latin typeface="Tahoma" panose="020B0604030504040204" pitchFamily="34" charset="0"/>
              <a:ea typeface="微软雅黑" panose="020B0503020204020204" charset="-122"/>
              <a:cs typeface="Tahoma" panose="020B0604030504040204" pitchFamily="34" charset="0"/>
              <a:sym typeface="+mn-ea"/>
            </a:endParaRPr>
          </a:p>
        </p:txBody>
      </p:sp>
      <p:sp>
        <p:nvSpPr>
          <p:cNvPr id="21" name="矩形 20"/>
          <p:cNvSpPr/>
          <p:nvPr>
            <p:custDataLst>
              <p:tags r:id="rId8"/>
            </p:custDataLst>
          </p:nvPr>
        </p:nvSpPr>
        <p:spPr>
          <a:xfrm>
            <a:off x="660318" y="818515"/>
            <a:ext cx="10872000" cy="2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custDataLst>
              <p:tags r:id="rId9"/>
            </p:custDataLst>
          </p:nvPr>
        </p:nvSpPr>
        <p:spPr>
          <a:xfrm>
            <a:off x="7252970" y="1466215"/>
            <a:ext cx="4277995" cy="1564005"/>
          </a:xfrm>
          <a:prstGeom prst="rect">
            <a:avLst/>
          </a:prstGeom>
          <a:noFill/>
          <a:ln w="9525">
            <a:noFill/>
          </a:ln>
        </p:spPr>
        <p:txBody>
          <a:bodyPr wrap="square">
            <a:noAutofit/>
          </a:bodyPr>
          <a:lstStyle/>
          <a:p>
            <a:pPr marL="228600" indent="-228600">
              <a:lnSpc>
                <a:spcPct val="140000"/>
              </a:lnSpc>
              <a:buClr>
                <a:srgbClr val="000000"/>
              </a:buClr>
              <a:buFont typeface="+mj-ea"/>
              <a:buAutoNum type="circleNumDbPlain"/>
            </a:pPr>
            <a:r>
              <a:rPr sz="1200">
                <a:latin typeface="Tahoma" panose="020B0604030504040204" pitchFamily="34" charset="0"/>
                <a:ea typeface="微软雅黑" panose="020B0503020204020204" charset="-122"/>
                <a:cs typeface="Tahoma" panose="020B0604030504040204" pitchFamily="34" charset="0"/>
                <a:sym typeface="+mn-ea"/>
              </a:rPr>
              <a:t>High hardness HRA90 ~ 93</a:t>
            </a:r>
            <a:endParaRPr sz="1200">
              <a:solidFill>
                <a:schemeClr val="tx1"/>
              </a:solidFill>
              <a:latin typeface="Tahoma" panose="020B0604030504040204" pitchFamily="34" charset="0"/>
              <a:ea typeface="微软雅黑" panose="020B0503020204020204" charset="-122"/>
              <a:cs typeface="Tahoma" panose="020B0604030504040204" pitchFamily="34" charset="0"/>
            </a:endParaRPr>
          </a:p>
          <a:p>
            <a:pPr marL="228600" indent="-228600">
              <a:lnSpc>
                <a:spcPct val="140000"/>
              </a:lnSpc>
              <a:buClr>
                <a:srgbClr val="000000"/>
              </a:buClr>
              <a:buFont typeface="+mj-ea"/>
              <a:buAutoNum type="circleNumDbPlain"/>
            </a:pPr>
            <a:r>
              <a:rPr sz="1200">
                <a:latin typeface="Tahoma" panose="020B0604030504040204" pitchFamily="34" charset="0"/>
                <a:ea typeface="微软雅黑" panose="020B0503020204020204" charset="-122"/>
                <a:cs typeface="Tahoma" panose="020B0604030504040204" pitchFamily="34" charset="0"/>
                <a:sym typeface="+mn-ea"/>
              </a:rPr>
              <a:t>Excellent resistivity (1X10)</a:t>
            </a:r>
            <a:endParaRPr sz="1200">
              <a:solidFill>
                <a:schemeClr val="tx1"/>
              </a:solidFill>
              <a:latin typeface="Tahoma" panose="020B0604030504040204" pitchFamily="34" charset="0"/>
              <a:ea typeface="微软雅黑" panose="020B0503020204020204" charset="-122"/>
              <a:cs typeface="Tahoma" panose="020B0604030504040204" pitchFamily="34" charset="0"/>
            </a:endParaRPr>
          </a:p>
          <a:p>
            <a:pPr marL="228600" indent="-228600">
              <a:lnSpc>
                <a:spcPct val="140000"/>
              </a:lnSpc>
              <a:buClr>
                <a:srgbClr val="000000"/>
              </a:buClr>
              <a:buFont typeface="+mj-ea"/>
              <a:buAutoNum type="circleNumDbPlain"/>
            </a:pPr>
            <a:r>
              <a:rPr sz="1200">
                <a:latin typeface="Tahoma" panose="020B0604030504040204" pitchFamily="34" charset="0"/>
                <a:ea typeface="微软雅黑" panose="020B0503020204020204" charset="-122"/>
                <a:cs typeface="Tahoma" panose="020B0604030504040204" pitchFamily="34" charset="0"/>
                <a:sym typeface="+mn-ea"/>
              </a:rPr>
              <a:t>Medium to super high mechanical strength </a:t>
            </a:r>
            <a:r>
              <a:rPr lang="en-US" sz="1200">
                <a:latin typeface="Tahoma" panose="020B0604030504040204" pitchFamily="34" charset="0"/>
                <a:ea typeface="微软雅黑" panose="020B0503020204020204" charset="-122"/>
                <a:cs typeface="Tahoma" panose="020B0604030504040204" pitchFamily="34" charset="0"/>
                <a:sym typeface="+mn-ea"/>
              </a:rPr>
              <a:t>(</a:t>
            </a:r>
            <a:r>
              <a:rPr sz="1200">
                <a:latin typeface="Tahoma" panose="020B0604030504040204" pitchFamily="34" charset="0"/>
                <a:ea typeface="微软雅黑" panose="020B0503020204020204" charset="-122"/>
                <a:cs typeface="Tahoma" panose="020B0604030504040204" pitchFamily="34" charset="0"/>
                <a:sym typeface="+mn-ea"/>
              </a:rPr>
              <a:t>360-600</a:t>
            </a:r>
            <a:r>
              <a:rPr lang="en-US" sz="1200">
                <a:latin typeface="Tahoma" panose="020B0604030504040204" pitchFamily="34" charset="0"/>
                <a:ea typeface="微软雅黑" panose="020B0503020204020204" charset="-122"/>
                <a:cs typeface="Tahoma" panose="020B0604030504040204" pitchFamily="34" charset="0"/>
                <a:sym typeface="+mn-ea"/>
              </a:rPr>
              <a:t> MPa</a:t>
            </a:r>
            <a:r>
              <a:rPr lang="zh-CN" altLang="en-US" sz="1200">
                <a:latin typeface="Tahoma" panose="020B0604030504040204" pitchFamily="34" charset="0"/>
                <a:ea typeface="微软雅黑" panose="020B0503020204020204" charset="-122"/>
                <a:cs typeface="Tahoma" panose="020B0604030504040204" pitchFamily="34" charset="0"/>
                <a:sym typeface="+mn-ea"/>
              </a:rPr>
              <a:t>）</a:t>
            </a:r>
            <a:endParaRPr sz="1200">
              <a:solidFill>
                <a:schemeClr val="tx1"/>
              </a:solidFill>
              <a:latin typeface="Tahoma" panose="020B0604030504040204" pitchFamily="34" charset="0"/>
              <a:ea typeface="微软雅黑" panose="020B0503020204020204" charset="-122"/>
              <a:cs typeface="Tahoma" panose="020B0604030504040204" pitchFamily="34" charset="0"/>
            </a:endParaRPr>
          </a:p>
          <a:p>
            <a:pPr marL="228600" indent="-228600">
              <a:lnSpc>
                <a:spcPct val="140000"/>
              </a:lnSpc>
              <a:buClr>
                <a:srgbClr val="000000"/>
              </a:buClr>
              <a:buFont typeface="+mj-ea"/>
              <a:buAutoNum type="circleNumDbPlain"/>
            </a:pPr>
            <a:r>
              <a:rPr sz="1200">
                <a:latin typeface="Tahoma" panose="020B0604030504040204" pitchFamily="34" charset="0"/>
                <a:ea typeface="微软雅黑" panose="020B0503020204020204" charset="-122"/>
                <a:cs typeface="Tahoma" panose="020B0604030504040204" pitchFamily="34" charset="0"/>
                <a:sym typeface="+mn-ea"/>
              </a:rPr>
              <a:t>Extremely high compressive strength (2250-2700</a:t>
            </a:r>
            <a:r>
              <a:rPr lang="en-US" sz="1200">
                <a:latin typeface="Tahoma" panose="020B0604030504040204" pitchFamily="34" charset="0"/>
                <a:ea typeface="微软雅黑" panose="020B0503020204020204" charset="-122"/>
                <a:cs typeface="Tahoma" panose="020B0604030504040204" pitchFamily="34" charset="0"/>
                <a:sym typeface="+mn-ea"/>
              </a:rPr>
              <a:t> N/mm²</a:t>
            </a:r>
            <a:r>
              <a:rPr lang="zh-CN" altLang="en-US" sz="1200">
                <a:latin typeface="Tahoma" panose="020B0604030504040204" pitchFamily="34" charset="0"/>
                <a:ea typeface="微软雅黑" panose="020B0503020204020204" charset="-122"/>
                <a:cs typeface="Tahoma" panose="020B0604030504040204" pitchFamily="34" charset="0"/>
                <a:sym typeface="+mn-ea"/>
              </a:rPr>
              <a:t>）</a:t>
            </a:r>
            <a:endParaRPr lang="en-US" sz="1200">
              <a:solidFill>
                <a:schemeClr val="tx1"/>
              </a:solidFill>
              <a:latin typeface="Tahoma" panose="020B0604030504040204" pitchFamily="34" charset="0"/>
              <a:ea typeface="微软雅黑" panose="020B0503020204020204" charset="-122"/>
              <a:cs typeface="Tahoma" panose="020B0604030504040204" pitchFamily="34" charset="0"/>
            </a:endParaRPr>
          </a:p>
          <a:p>
            <a:pPr marL="228600" indent="-228600">
              <a:lnSpc>
                <a:spcPct val="140000"/>
              </a:lnSpc>
              <a:buClr>
                <a:srgbClr val="000000"/>
              </a:buClr>
              <a:buFont typeface="+mj-ea"/>
              <a:buAutoNum type="circleNumDbPlain"/>
            </a:pPr>
            <a:r>
              <a:rPr sz="1200">
                <a:latin typeface="Tahoma" panose="020B0604030504040204" pitchFamily="34" charset="0"/>
                <a:ea typeface="微软雅黑" panose="020B0503020204020204" charset="-122"/>
                <a:cs typeface="Tahoma" panose="020B0604030504040204" pitchFamily="34" charset="0"/>
                <a:sym typeface="+mn-ea"/>
              </a:rPr>
              <a:t>Low thermal conductivity (25-32W/MK)</a:t>
            </a:r>
            <a:endParaRPr sz="1200">
              <a:solidFill>
                <a:schemeClr val="tx1"/>
              </a:solidFill>
              <a:latin typeface="Tahoma" panose="020B0604030504040204" pitchFamily="34" charset="0"/>
              <a:ea typeface="微软雅黑" panose="020B0503020204020204" charset="-122"/>
              <a:cs typeface="Tahoma" panose="020B0604030504040204" pitchFamily="34" charset="0"/>
            </a:endParaRPr>
          </a:p>
          <a:p>
            <a:pPr marL="228600" indent="-228600">
              <a:lnSpc>
                <a:spcPct val="140000"/>
              </a:lnSpc>
              <a:buClr>
                <a:srgbClr val="000000"/>
              </a:buClr>
              <a:buFont typeface="+mj-ea"/>
              <a:buAutoNum type="circleNumDbPlain"/>
            </a:pPr>
            <a:r>
              <a:rPr sz="1200">
                <a:latin typeface="Tahoma" panose="020B0604030504040204" pitchFamily="34" charset="0"/>
                <a:ea typeface="微软雅黑" panose="020B0503020204020204" charset="-122"/>
                <a:cs typeface="Tahoma" panose="020B0604030504040204" pitchFamily="34" charset="0"/>
                <a:sym typeface="+mn-ea"/>
              </a:rPr>
              <a:t>The maximum operating temperature is 1200° C.</a:t>
            </a:r>
            <a:endParaRPr sz="1200">
              <a:solidFill>
                <a:schemeClr val="tx1"/>
              </a:solidFill>
              <a:latin typeface="Tahoma" panose="020B0604030504040204" pitchFamily="34" charset="0"/>
              <a:ea typeface="微软雅黑" panose="020B0503020204020204" charset="-122"/>
              <a:cs typeface="Tahoma" panose="020B0604030504040204" pitchFamily="34" charset="0"/>
            </a:endParaRPr>
          </a:p>
        </p:txBody>
      </p:sp>
      <p:sp>
        <p:nvSpPr>
          <p:cNvPr id="24" name="圆角矩形 23"/>
          <p:cNvSpPr/>
          <p:nvPr>
            <p:custDataLst>
              <p:tags r:id="rId10"/>
            </p:custDataLst>
          </p:nvPr>
        </p:nvSpPr>
        <p:spPr>
          <a:xfrm>
            <a:off x="7252970" y="1094105"/>
            <a:ext cx="2415540" cy="31369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solidFill>
                  <a:srgbClr val="65791F"/>
                </a:solidFill>
                <a:latin typeface="Tahoma" panose="020B0604030504040204" pitchFamily="34" charset="0"/>
                <a:cs typeface="Tahoma" panose="020B0604030504040204" pitchFamily="34" charset="0"/>
                <a:sym typeface="+mn-ea"/>
              </a:rPr>
              <a:t>Material </a:t>
            </a:r>
            <a:r>
              <a:rPr lang="en-US" altLang="zh-CN" sz="1600" b="1">
                <a:solidFill>
                  <a:srgbClr val="65791F"/>
                </a:solidFill>
                <a:latin typeface="Tahoma" panose="020B0604030504040204" pitchFamily="34" charset="0"/>
                <a:ea typeface="微软雅黑" panose="020B0503020204020204" charset="-122"/>
                <a:cs typeface="Tahoma" panose="020B0604030504040204" pitchFamily="34" charset="0"/>
                <a:sym typeface="+mn-ea"/>
              </a:rPr>
              <a:t>P</a:t>
            </a:r>
            <a:r>
              <a:rPr lang="zh-CN" altLang="en-US" sz="1600" b="1">
                <a:solidFill>
                  <a:srgbClr val="65791F"/>
                </a:solidFill>
                <a:latin typeface="Tahoma" panose="020B0604030504040204" pitchFamily="34" charset="0"/>
                <a:ea typeface="微软雅黑" panose="020B0503020204020204" charset="-122"/>
                <a:cs typeface="Tahoma" panose="020B0604030504040204" pitchFamily="34" charset="0"/>
                <a:sym typeface="+mn-ea"/>
              </a:rPr>
              <a:t>roperties</a:t>
            </a:r>
            <a:endParaRPr lang="zh-CN" altLang="en-US" sz="1600" b="1">
              <a:solidFill>
                <a:srgbClr val="65791F"/>
              </a:solidFill>
              <a:latin typeface="Tahoma" panose="020B0604030504040204" pitchFamily="34" charset="0"/>
              <a:ea typeface="微软雅黑" panose="020B0503020204020204" charset="-122"/>
            </a:endParaRPr>
          </a:p>
        </p:txBody>
      </p:sp>
      <p:grpSp>
        <p:nvGrpSpPr>
          <p:cNvPr id="4" name="组合 3"/>
          <p:cNvGrpSpPr/>
          <p:nvPr/>
        </p:nvGrpSpPr>
        <p:grpSpPr>
          <a:xfrm>
            <a:off x="0" y="0"/>
            <a:ext cx="826770" cy="1000125"/>
            <a:chOff x="0" y="1855"/>
            <a:chExt cx="5175" cy="6254"/>
          </a:xfrm>
        </p:grpSpPr>
        <p:sp>
          <p:nvSpPr>
            <p:cNvPr id="8" name="直角三角形 7"/>
            <p:cNvSpPr/>
            <p:nvPr>
              <p:custDataLst>
                <p:tags r:id="rId11"/>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custDataLst>
                <p:tags r:id="rId12"/>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0" y="0"/>
            <a:ext cx="826770" cy="999490"/>
            <a:chOff x="0" y="0"/>
            <a:chExt cx="1302" cy="1574"/>
          </a:xfrm>
          <a:gradFill>
            <a:gsLst>
              <a:gs pos="0">
                <a:srgbClr val="9EE256"/>
              </a:gs>
              <a:gs pos="100000">
                <a:srgbClr val="52762D"/>
              </a:gs>
            </a:gsLst>
            <a:lin ang="17400000" scaled="0"/>
          </a:gradFill>
        </p:grpSpPr>
        <p:grpSp>
          <p:nvGrpSpPr>
            <p:cNvPr id="13" name="组合 12"/>
            <p:cNvGrpSpPr/>
            <p:nvPr/>
          </p:nvGrpSpPr>
          <p:grpSpPr>
            <a:xfrm>
              <a:off x="0" y="0"/>
              <a:ext cx="1302" cy="1575"/>
              <a:chOff x="0" y="1855"/>
              <a:chExt cx="5175" cy="6254"/>
            </a:xfrm>
            <a:grpFill/>
          </p:grpSpPr>
          <p:sp>
            <p:nvSpPr>
              <p:cNvPr id="14" name="直角三角形 13"/>
              <p:cNvSpPr/>
              <p:nvPr>
                <p:custDataLst>
                  <p:tags r:id="rId13"/>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sp>
            <p:nvSpPr>
              <p:cNvPr id="15" name="等腰三角形 14"/>
              <p:cNvSpPr/>
              <p:nvPr>
                <p:custDataLst>
                  <p:tags r:id="rId14"/>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grpSp>
        <p:sp>
          <p:nvSpPr>
            <p:cNvPr id="16" name="等腰三角形 15"/>
            <p:cNvSpPr/>
            <p:nvPr>
              <p:custDataLst>
                <p:tags r:id="rId15"/>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p:cNvSpPr txBox="1"/>
          <p:nvPr/>
        </p:nvSpPr>
        <p:spPr>
          <a:xfrm>
            <a:off x="629285" y="264160"/>
            <a:ext cx="4291330" cy="521970"/>
          </a:xfrm>
          <a:prstGeom prst="rect">
            <a:avLst/>
          </a:prstGeom>
          <a:noFill/>
        </p:spPr>
        <p:txBody>
          <a:bodyPr wrap="square" rtlCol="0">
            <a:spAutoFit/>
          </a:bodyPr>
          <a:p>
            <a:pPr algn="l"/>
            <a:r>
              <a:rPr 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Alumina </a:t>
            </a:r>
            <a:r>
              <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C</a:t>
            </a:r>
            <a:r>
              <a:rPr 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eramics</a:t>
            </a:r>
            <a:endParaRPr 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endParaRPr>
          </a:p>
        </p:txBody>
      </p:sp>
      <p:sp>
        <p:nvSpPr>
          <p:cNvPr id="6" name="文本框 5"/>
          <p:cNvSpPr txBox="1"/>
          <p:nvPr>
            <p:custDataLst>
              <p:tags r:id="rId16"/>
            </p:custDataLst>
          </p:nvPr>
        </p:nvSpPr>
        <p:spPr>
          <a:xfrm>
            <a:off x="2522855" y="1489710"/>
            <a:ext cx="4940300" cy="1009015"/>
          </a:xfrm>
          <a:prstGeom prst="rect">
            <a:avLst/>
          </a:prstGeom>
          <a:noFill/>
          <a:ln w="9525">
            <a:noFill/>
          </a:ln>
        </p:spPr>
        <p:txBody>
          <a:bodyPr>
            <a:noAutofit/>
          </a:bodyPr>
          <a:p>
            <a:pPr indent="0" algn="l" fontAlgn="auto">
              <a:lnSpc>
                <a:spcPts val="3660"/>
              </a:lnSpc>
              <a:spcBef>
                <a:spcPts val="0"/>
              </a:spcBef>
              <a:spcAft>
                <a:spcPts val="0"/>
              </a:spcAft>
              <a:buClrTx/>
              <a:buSzTx/>
              <a:buFontTx/>
            </a:pPr>
            <a:r>
              <a:rPr lang="zh-CN" sz="2400" b="1">
                <a:solidFill>
                  <a:schemeClr val="bg1"/>
                </a:solidFill>
                <a:latin typeface="Tahoma" panose="020B0604030504040204" pitchFamily="34" charset="0"/>
                <a:ea typeface="微软雅黑" panose="020B0503020204020204" charset="-122"/>
                <a:cs typeface="Tahoma" panose="020B0604030504040204" pitchFamily="34" charset="0"/>
                <a:sym typeface="+mn-ea"/>
              </a:rPr>
              <a:t>Alumina</a:t>
            </a:r>
            <a:r>
              <a:rPr lang="en-US" altLang="zh-CN" sz="2400" b="1">
                <a:solidFill>
                  <a:schemeClr val="bg1"/>
                </a:solidFill>
                <a:latin typeface="Tahoma" panose="020B0604030504040204" pitchFamily="34" charset="0"/>
                <a:ea typeface="微软雅黑" panose="020B0503020204020204" charset="-122"/>
                <a:cs typeface="Tahoma" panose="020B0604030504040204" pitchFamily="34" charset="0"/>
                <a:sym typeface="+mn-ea"/>
              </a:rPr>
              <a:t>  </a:t>
            </a:r>
            <a:r>
              <a:rPr lang="zh-CN" sz="2400" b="1">
                <a:solidFill>
                  <a:schemeClr val="bg1"/>
                </a:solidFill>
                <a:latin typeface="Tahoma" panose="020B0604030504040204" pitchFamily="34" charset="0"/>
                <a:ea typeface="微软雅黑" panose="020B0503020204020204" charset="-122"/>
                <a:cs typeface="Tahoma" panose="020B0604030504040204" pitchFamily="34" charset="0"/>
                <a:sym typeface="+mn-ea"/>
              </a:rPr>
              <a:t>(</a:t>
            </a:r>
            <a:r>
              <a:rPr lang="zh-CN" sz="2400" b="1">
                <a:solidFill>
                  <a:schemeClr val="bg1"/>
                </a:solidFill>
                <a:latin typeface="Tahoma" panose="020B0604030504040204" pitchFamily="34" charset="0"/>
                <a:ea typeface="微软雅黑" panose="020B0503020204020204" charset="-122"/>
                <a:cs typeface="Tahoma" panose="020B0604030504040204" pitchFamily="34" charset="0"/>
                <a:sym typeface="+mn-ea"/>
              </a:rPr>
              <a:t>AL2O3)</a:t>
            </a:r>
            <a:endParaRPr lang="zh-CN" sz="2400" b="1">
              <a:solidFill>
                <a:schemeClr val="bg1"/>
              </a:solidFill>
              <a:latin typeface="Tahoma" panose="020B0604030504040204" pitchFamily="34" charset="0"/>
              <a:ea typeface="微软雅黑" panose="020B0503020204020204" charset="-122"/>
              <a:cs typeface="Tahoma" panose="020B0604030504040204" pitchFamily="34" charset="0"/>
            </a:endParaRPr>
          </a:p>
          <a:p>
            <a:pPr indent="0" algn="just" fontAlgn="auto">
              <a:lnSpc>
                <a:spcPts val="3660"/>
              </a:lnSpc>
              <a:spcBef>
                <a:spcPts val="0"/>
              </a:spcBef>
              <a:spcAft>
                <a:spcPts val="0"/>
              </a:spcAft>
              <a:buClrTx/>
              <a:buSzTx/>
              <a:buFontTx/>
            </a:pPr>
            <a:r>
              <a:rPr lang="zh-CN" b="1">
                <a:solidFill>
                  <a:schemeClr val="bg1"/>
                </a:solidFill>
                <a:latin typeface="Tahoma" panose="020B0604030504040204" pitchFamily="34" charset="0"/>
                <a:ea typeface="微软雅黑" panose="020B0503020204020204" charset="-122"/>
                <a:cs typeface="Tahoma" panose="020B0604030504040204" pitchFamily="34" charset="0"/>
                <a:sym typeface="+mn-ea"/>
              </a:rPr>
              <a:t>Materials with the </a:t>
            </a:r>
            <a:r>
              <a:rPr lang="en-US" altLang="zh-CN" b="1">
                <a:solidFill>
                  <a:schemeClr val="bg1"/>
                </a:solidFill>
                <a:latin typeface="Tahoma" panose="020B0604030504040204" pitchFamily="34" charset="0"/>
                <a:ea typeface="微软雅黑" panose="020B0503020204020204" charset="-122"/>
                <a:cs typeface="Tahoma" panose="020B0604030504040204" pitchFamily="34" charset="0"/>
                <a:sym typeface="+mn-ea"/>
              </a:rPr>
              <a:t>B</a:t>
            </a:r>
            <a:r>
              <a:rPr lang="zh-CN" b="1">
                <a:solidFill>
                  <a:schemeClr val="bg1"/>
                </a:solidFill>
                <a:latin typeface="Tahoma" panose="020B0604030504040204" pitchFamily="34" charset="0"/>
                <a:ea typeface="微软雅黑" panose="020B0503020204020204" charset="-122"/>
                <a:cs typeface="Tahoma" panose="020B0604030504040204" pitchFamily="34" charset="0"/>
                <a:sym typeface="+mn-ea"/>
              </a:rPr>
              <a:t>est </a:t>
            </a:r>
            <a:r>
              <a:rPr lang="en-US" altLang="zh-CN" b="1">
                <a:solidFill>
                  <a:schemeClr val="bg1"/>
                </a:solidFill>
                <a:latin typeface="Tahoma" panose="020B0604030504040204" pitchFamily="34" charset="0"/>
                <a:ea typeface="微软雅黑" panose="020B0503020204020204" charset="-122"/>
                <a:cs typeface="Tahoma" panose="020B0604030504040204" pitchFamily="34" charset="0"/>
                <a:sym typeface="+mn-ea"/>
              </a:rPr>
              <a:t>P</a:t>
            </a:r>
            <a:r>
              <a:rPr lang="zh-CN" b="1">
                <a:solidFill>
                  <a:schemeClr val="bg1"/>
                </a:solidFill>
                <a:latin typeface="Tahoma" panose="020B0604030504040204" pitchFamily="34" charset="0"/>
                <a:ea typeface="微软雅黑" panose="020B0503020204020204" charset="-122"/>
                <a:cs typeface="Tahoma" panose="020B0604030504040204" pitchFamily="34" charset="0"/>
                <a:sym typeface="+mn-ea"/>
              </a:rPr>
              <a:t>rice and </a:t>
            </a:r>
            <a:r>
              <a:rPr lang="en-US" altLang="zh-CN" b="1">
                <a:solidFill>
                  <a:schemeClr val="bg1"/>
                </a:solidFill>
                <a:latin typeface="Tahoma" panose="020B0604030504040204" pitchFamily="34" charset="0"/>
                <a:ea typeface="微软雅黑" panose="020B0503020204020204" charset="-122"/>
                <a:cs typeface="Tahoma" panose="020B0604030504040204" pitchFamily="34" charset="0"/>
                <a:sym typeface="+mn-ea"/>
              </a:rPr>
              <a:t>V</a:t>
            </a:r>
            <a:r>
              <a:rPr lang="zh-CN" b="1">
                <a:solidFill>
                  <a:schemeClr val="bg1"/>
                </a:solidFill>
                <a:latin typeface="Tahoma" panose="020B0604030504040204" pitchFamily="34" charset="0"/>
                <a:ea typeface="微软雅黑" panose="020B0503020204020204" charset="-122"/>
                <a:cs typeface="Tahoma" panose="020B0604030504040204" pitchFamily="34" charset="0"/>
                <a:sym typeface="+mn-ea"/>
              </a:rPr>
              <a:t>alue</a:t>
            </a:r>
            <a:endParaRPr lang="zh-CN" b="1">
              <a:solidFill>
                <a:schemeClr val="bg1"/>
              </a:solidFill>
              <a:latin typeface="Tahoma" panose="020B0604030504040204" pitchFamily="34" charset="0"/>
              <a:ea typeface="微软雅黑" panose="020B0503020204020204" charset="-122"/>
              <a:cs typeface="Tahoma" panose="020B0604030504040204" pitchFamily="34" charset="0"/>
              <a:sym typeface="+mn-ea"/>
            </a:endParaRPr>
          </a:p>
        </p:txBody>
      </p:sp>
      <p:pic>
        <p:nvPicPr>
          <p:cNvPr id="9" name="图片 8"/>
          <p:cNvPicPr>
            <a:picLocks noChangeAspect="1"/>
          </p:cNvPicPr>
          <p:nvPr/>
        </p:nvPicPr>
        <p:blipFill>
          <a:blip r:embed="rId17"/>
          <a:srcRect b="2739"/>
          <a:stretch>
            <a:fillRect/>
          </a:stretch>
        </p:blipFill>
        <p:spPr>
          <a:xfrm>
            <a:off x="7056755" y="3303270"/>
            <a:ext cx="4478020" cy="3202305"/>
          </a:xfrm>
          <a:prstGeom prst="rect">
            <a:avLst/>
          </a:prstGeom>
        </p:spPr>
      </p:pic>
    </p:spTree>
    <p:custDataLst>
      <p:tags r:id="rId18"/>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660400" y="909320"/>
            <a:ext cx="10871835" cy="212090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logo"/>
          <p:cNvPicPr>
            <a:picLocks noChangeAspect="1"/>
          </p:cNvPicPr>
          <p:nvPr>
            <p:custDataLst>
              <p:tags r:id="rId2"/>
            </p:custDataLst>
          </p:nvPr>
        </p:nvPicPr>
        <p:blipFill>
          <a:blip r:embed="rId3"/>
          <a:stretch>
            <a:fillRect/>
          </a:stretch>
        </p:blipFill>
        <p:spPr>
          <a:xfrm>
            <a:off x="10038715" y="205105"/>
            <a:ext cx="1491615" cy="537210"/>
          </a:xfrm>
          <a:prstGeom prst="rect">
            <a:avLst/>
          </a:prstGeom>
        </p:spPr>
      </p:pic>
      <p:pic>
        <p:nvPicPr>
          <p:cNvPr id="11" name="图片 3"/>
          <p:cNvPicPr>
            <a:picLocks noChangeAspect="1"/>
          </p:cNvPicPr>
          <p:nvPr>
            <p:custDataLst>
              <p:tags r:id="rId4"/>
            </p:custDataLst>
          </p:nvPr>
        </p:nvPicPr>
        <p:blipFill>
          <a:blip r:embed="rId5"/>
          <a:stretch>
            <a:fillRect/>
          </a:stretch>
        </p:blipFill>
        <p:spPr>
          <a:xfrm>
            <a:off x="7335520" y="3304540"/>
            <a:ext cx="4208780" cy="2652395"/>
          </a:xfrm>
          <a:prstGeom prst="rect">
            <a:avLst/>
          </a:prstGeom>
          <a:noFill/>
          <a:ln>
            <a:solidFill>
              <a:schemeClr val="tx1">
                <a:lumMod val="65000"/>
                <a:lumOff val="35000"/>
              </a:schemeClr>
            </a:solidFill>
          </a:ln>
        </p:spPr>
      </p:pic>
      <p:sp>
        <p:nvSpPr>
          <p:cNvPr id="21" name="矩形 20"/>
          <p:cNvSpPr/>
          <p:nvPr>
            <p:custDataLst>
              <p:tags r:id="rId6"/>
            </p:custDataLst>
          </p:nvPr>
        </p:nvSpPr>
        <p:spPr>
          <a:xfrm>
            <a:off x="660318" y="818515"/>
            <a:ext cx="10872000" cy="2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custDataLst>
              <p:tags r:id="rId7"/>
            </p:custDataLst>
          </p:nvPr>
        </p:nvSpPr>
        <p:spPr>
          <a:xfrm>
            <a:off x="7047230" y="1537335"/>
            <a:ext cx="4400550" cy="1564005"/>
          </a:xfrm>
          <a:prstGeom prst="rect">
            <a:avLst/>
          </a:prstGeom>
          <a:noFill/>
          <a:ln w="9525">
            <a:noFill/>
          </a:ln>
        </p:spPr>
        <p:txBody>
          <a:bodyPr wrap="square">
            <a:noAutofit/>
          </a:bodyPr>
          <a:lstStyle/>
          <a:p>
            <a:pPr marL="228600" indent="-228600">
              <a:lnSpc>
                <a:spcPct val="120000"/>
              </a:lnSpc>
              <a:buClr>
                <a:srgbClr val="000000"/>
              </a:buClr>
              <a:buFont typeface="+mj-ea"/>
              <a:buAutoNum type="circleNumDbPlain"/>
            </a:pPr>
            <a:r>
              <a:rPr sz="1200">
                <a:latin typeface="Tahoma" panose="020B0604030504040204" pitchFamily="34" charset="0"/>
                <a:ea typeface="微软雅黑" panose="020B0503020204020204" charset="-122"/>
                <a:cs typeface="Tahoma" panose="020B0604030504040204" pitchFamily="34" charset="0"/>
                <a:sym typeface="+mn-ea"/>
              </a:rPr>
              <a:t>Very low density (3.20</a:t>
            </a:r>
            <a:r>
              <a:rPr lang="en-US" sz="1200">
                <a:latin typeface="Tahoma" panose="020B0604030504040204" pitchFamily="34" charset="0"/>
                <a:ea typeface="微软雅黑" panose="020B0503020204020204" charset="-122"/>
                <a:cs typeface="Tahoma" panose="020B0604030504040204" pitchFamily="34" charset="0"/>
                <a:sym typeface="+mn-ea"/>
              </a:rPr>
              <a:t>g</a:t>
            </a:r>
            <a:r>
              <a:rPr sz="1200">
                <a:latin typeface="Tahoma" panose="020B0604030504040204" pitchFamily="34" charset="0"/>
                <a:ea typeface="微软雅黑" panose="020B0503020204020204" charset="-122"/>
                <a:cs typeface="Tahoma" panose="020B0604030504040204" pitchFamily="34" charset="0"/>
                <a:sym typeface="+mn-ea"/>
              </a:rPr>
              <a:t>/</a:t>
            </a:r>
            <a:r>
              <a:rPr lang="en-US" sz="1200">
                <a:latin typeface="Tahoma" panose="020B0604030504040204" pitchFamily="34" charset="0"/>
                <a:ea typeface="微软雅黑" panose="020B0503020204020204" charset="-122"/>
                <a:cs typeface="Tahoma" panose="020B0604030504040204" pitchFamily="34" charset="0"/>
                <a:sym typeface="+mn-ea"/>
              </a:rPr>
              <a:t>cm³</a:t>
            </a:r>
            <a:r>
              <a:rPr sz="1200">
                <a:latin typeface="Tahoma" panose="020B0604030504040204" pitchFamily="34" charset="0"/>
                <a:ea typeface="微软雅黑" panose="020B0503020204020204" charset="-122"/>
                <a:cs typeface="Tahoma" panose="020B0604030504040204" pitchFamily="34" charset="0"/>
                <a:sym typeface="+mn-ea"/>
              </a:rPr>
              <a:t>)</a:t>
            </a:r>
            <a:endParaRPr sz="12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marL="228600" indent="-228600">
              <a:lnSpc>
                <a:spcPct val="120000"/>
              </a:lnSpc>
              <a:buClr>
                <a:srgbClr val="000000"/>
              </a:buClr>
              <a:buFont typeface="+mj-ea"/>
              <a:buAutoNum type="circleNumDbPlain"/>
            </a:pPr>
            <a:r>
              <a:rPr sz="1200">
                <a:latin typeface="Tahoma" panose="020B0604030504040204" pitchFamily="34" charset="0"/>
                <a:ea typeface="微软雅黑" panose="020B0503020204020204" charset="-122"/>
                <a:cs typeface="Tahoma" panose="020B0604030504040204" pitchFamily="34" charset="0"/>
                <a:sym typeface="+mn-ea"/>
              </a:rPr>
              <a:t>Extremely high hardness: (94 HRA)</a:t>
            </a:r>
            <a:endParaRPr sz="12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marL="228600" indent="-228600">
              <a:lnSpc>
                <a:spcPct val="120000"/>
              </a:lnSpc>
              <a:buClr>
                <a:srgbClr val="000000"/>
              </a:buClr>
              <a:buFont typeface="+mj-ea"/>
              <a:buAutoNum type="circleNumDbPlain"/>
            </a:pPr>
            <a:r>
              <a:rPr sz="1200">
                <a:latin typeface="Tahoma" panose="020B0604030504040204" pitchFamily="34" charset="0"/>
                <a:ea typeface="微软雅黑" panose="020B0503020204020204" charset="-122"/>
                <a:cs typeface="Tahoma" panose="020B0604030504040204" pitchFamily="34" charset="0"/>
                <a:sym typeface="+mn-ea"/>
              </a:rPr>
              <a:t>High heat conductivity (8 0W/ MK)</a:t>
            </a:r>
            <a:endParaRPr sz="12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marL="228600" indent="-228600">
              <a:lnSpc>
                <a:spcPct val="120000"/>
              </a:lnSpc>
              <a:buClr>
                <a:srgbClr val="000000"/>
              </a:buClr>
              <a:buFont typeface="+mj-ea"/>
              <a:buAutoNum type="circleNumDbPlain"/>
            </a:pPr>
            <a:r>
              <a:rPr sz="1200">
                <a:latin typeface="Tahoma" panose="020B0604030504040204" pitchFamily="34" charset="0"/>
                <a:ea typeface="微软雅黑" panose="020B0503020204020204" charset="-122"/>
                <a:cs typeface="Tahoma" panose="020B0604030504040204" pitchFamily="34" charset="0"/>
                <a:sym typeface="+mn-ea"/>
              </a:rPr>
              <a:t>Low expansion coefficient (4.5 ×10-6 / K,400℃)</a:t>
            </a:r>
            <a:endParaRPr sz="12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marL="228600" indent="-228600">
              <a:lnSpc>
                <a:spcPct val="120000"/>
              </a:lnSpc>
              <a:buClr>
                <a:srgbClr val="000000"/>
              </a:buClr>
              <a:buFont typeface="+mj-ea"/>
              <a:buAutoNum type="circleNumDbPlain"/>
            </a:pPr>
            <a:r>
              <a:rPr sz="1200">
                <a:latin typeface="Tahoma" panose="020B0604030504040204" pitchFamily="34" charset="0"/>
                <a:ea typeface="微软雅黑" panose="020B0503020204020204" charset="-122"/>
                <a:cs typeface="Tahoma" panose="020B0604030504040204" pitchFamily="34" charset="0"/>
                <a:sym typeface="+mn-ea"/>
              </a:rPr>
              <a:t>Maximum operating temperature: 1600℃</a:t>
            </a:r>
            <a:endParaRPr sz="12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marL="228600" indent="-228600">
              <a:lnSpc>
                <a:spcPct val="120000"/>
              </a:lnSpc>
              <a:buClr>
                <a:srgbClr val="000000"/>
              </a:buClr>
              <a:buFont typeface="+mj-ea"/>
              <a:buAutoNum type="circleNumDbPlain"/>
            </a:pPr>
            <a:r>
              <a:rPr sz="1200">
                <a:latin typeface="Tahoma" panose="020B0604030504040204" pitchFamily="34" charset="0"/>
                <a:ea typeface="微软雅黑" panose="020B0503020204020204" charset="-122"/>
                <a:cs typeface="Tahoma" panose="020B0604030504040204" pitchFamily="34" charset="0"/>
                <a:sym typeface="+mn-ea"/>
              </a:rPr>
              <a:t>Good corrosion and wear resistance at high</a:t>
            </a:r>
            <a:r>
              <a:rPr lang="en-US" sz="1200">
                <a:latin typeface="Tahoma" panose="020B0604030504040204" pitchFamily="34" charset="0"/>
                <a:ea typeface="微软雅黑" panose="020B0503020204020204" charset="-122"/>
                <a:cs typeface="Tahoma" panose="020B0604030504040204" pitchFamily="34" charset="0"/>
                <a:sym typeface="+mn-ea"/>
              </a:rPr>
              <a:t> </a:t>
            </a:r>
            <a:r>
              <a:rPr sz="1200">
                <a:latin typeface="Tahoma" panose="020B0604030504040204" pitchFamily="34" charset="0"/>
                <a:ea typeface="微软雅黑" panose="020B0503020204020204" charset="-122"/>
                <a:cs typeface="Tahoma" panose="020B0604030504040204" pitchFamily="34" charset="0"/>
                <a:sym typeface="+mn-ea"/>
              </a:rPr>
              <a:t>temperature</a:t>
            </a:r>
            <a:endParaRPr sz="12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p:txBody>
      </p:sp>
      <p:sp>
        <p:nvSpPr>
          <p:cNvPr id="24" name="圆角矩形 23"/>
          <p:cNvSpPr/>
          <p:nvPr>
            <p:custDataLst>
              <p:tags r:id="rId8"/>
            </p:custDataLst>
          </p:nvPr>
        </p:nvSpPr>
        <p:spPr>
          <a:xfrm>
            <a:off x="7075805" y="1146810"/>
            <a:ext cx="2349500" cy="31369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solidFill>
                  <a:srgbClr val="65791F"/>
                </a:solidFill>
                <a:latin typeface="Tahoma" panose="020B0604030504040204" pitchFamily="34" charset="0"/>
                <a:cs typeface="Tahoma" panose="020B0604030504040204" pitchFamily="34" charset="0"/>
                <a:sym typeface="+mn-ea"/>
              </a:rPr>
              <a:t>Material </a:t>
            </a:r>
            <a:r>
              <a:rPr lang="en-US" altLang="zh-CN" sz="1600" b="1">
                <a:solidFill>
                  <a:srgbClr val="65791F"/>
                </a:solidFill>
                <a:latin typeface="Tahoma" panose="020B0604030504040204" pitchFamily="34" charset="0"/>
                <a:cs typeface="Tahoma" panose="020B0604030504040204" pitchFamily="34" charset="0"/>
                <a:sym typeface="+mn-ea"/>
              </a:rPr>
              <a:t>P</a:t>
            </a:r>
            <a:r>
              <a:rPr lang="zh-CN" altLang="en-US" sz="1600" b="1">
                <a:solidFill>
                  <a:srgbClr val="65791F"/>
                </a:solidFill>
                <a:latin typeface="Tahoma" panose="020B0604030504040204" pitchFamily="34" charset="0"/>
                <a:cs typeface="Tahoma" panose="020B0604030504040204" pitchFamily="34" charset="0"/>
                <a:sym typeface="+mn-ea"/>
              </a:rPr>
              <a:t>roperties</a:t>
            </a:r>
            <a:endParaRPr lang="zh-CN" altLang="en-US" sz="1600" b="1">
              <a:solidFill>
                <a:srgbClr val="65791F"/>
              </a:solidFill>
              <a:latin typeface="Tahoma" panose="020B0604030504040204" pitchFamily="34" charset="0"/>
              <a:cs typeface="Tahoma" panose="020B0604030504040204" pitchFamily="34" charset="0"/>
            </a:endParaRPr>
          </a:p>
        </p:txBody>
      </p:sp>
      <p:grpSp>
        <p:nvGrpSpPr>
          <p:cNvPr id="6" name="组合 5"/>
          <p:cNvGrpSpPr/>
          <p:nvPr/>
        </p:nvGrpSpPr>
        <p:grpSpPr>
          <a:xfrm>
            <a:off x="0" y="0"/>
            <a:ext cx="826770" cy="1000125"/>
            <a:chOff x="0" y="1855"/>
            <a:chExt cx="5175" cy="6254"/>
          </a:xfrm>
        </p:grpSpPr>
        <p:sp>
          <p:nvSpPr>
            <p:cNvPr id="10" name="直角三角形 9"/>
            <p:cNvSpPr/>
            <p:nvPr>
              <p:custDataLst>
                <p:tags r:id="rId9"/>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p:custDataLst>
                <p:tags r:id="rId10"/>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0" y="0"/>
            <a:ext cx="826770" cy="999490"/>
            <a:chOff x="0" y="0"/>
            <a:chExt cx="1302" cy="1574"/>
          </a:xfrm>
          <a:gradFill>
            <a:gsLst>
              <a:gs pos="0">
                <a:srgbClr val="9EE256"/>
              </a:gs>
              <a:gs pos="100000">
                <a:srgbClr val="52762D"/>
              </a:gs>
            </a:gsLst>
            <a:lin ang="17400000" scaled="0"/>
          </a:gradFill>
        </p:grpSpPr>
        <p:grpSp>
          <p:nvGrpSpPr>
            <p:cNvPr id="14" name="组合 13"/>
            <p:cNvGrpSpPr/>
            <p:nvPr/>
          </p:nvGrpSpPr>
          <p:grpSpPr>
            <a:xfrm>
              <a:off x="0" y="0"/>
              <a:ext cx="1302" cy="1575"/>
              <a:chOff x="0" y="1855"/>
              <a:chExt cx="5175" cy="6254"/>
            </a:xfrm>
            <a:grpFill/>
          </p:grpSpPr>
          <p:sp>
            <p:nvSpPr>
              <p:cNvPr id="15" name="直角三角形 14"/>
              <p:cNvSpPr/>
              <p:nvPr>
                <p:custDataLst>
                  <p:tags r:id="rId11"/>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sp>
            <p:nvSpPr>
              <p:cNvPr id="16" name="等腰三角形 15"/>
              <p:cNvSpPr/>
              <p:nvPr>
                <p:custDataLst>
                  <p:tags r:id="rId12"/>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grpSp>
        <p:sp>
          <p:nvSpPr>
            <p:cNvPr id="17" name="等腰三角形 16"/>
            <p:cNvSpPr/>
            <p:nvPr>
              <p:custDataLst>
                <p:tags r:id="rId13"/>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descr="E:/360MoveData/Users/ASUS/Desktop/dd.jpgdd"/>
          <p:cNvPicPr>
            <a:picLocks noChangeAspect="1"/>
          </p:cNvPicPr>
          <p:nvPr/>
        </p:nvPicPr>
        <p:blipFill>
          <a:blip r:embed="rId14"/>
          <a:srcRect l="10" r="10"/>
          <a:stretch>
            <a:fillRect/>
          </a:stretch>
        </p:blipFill>
        <p:spPr>
          <a:xfrm>
            <a:off x="7047230" y="3295015"/>
            <a:ext cx="4494530" cy="3210560"/>
          </a:xfrm>
          <a:prstGeom prst="rect">
            <a:avLst/>
          </a:prstGeom>
        </p:spPr>
      </p:pic>
      <p:sp>
        <p:nvSpPr>
          <p:cNvPr id="4" name="文本框 3"/>
          <p:cNvSpPr txBox="1"/>
          <p:nvPr>
            <p:custDataLst>
              <p:tags r:id="rId15"/>
            </p:custDataLst>
          </p:nvPr>
        </p:nvSpPr>
        <p:spPr>
          <a:xfrm>
            <a:off x="2580640" y="1494155"/>
            <a:ext cx="4567555" cy="1009015"/>
          </a:xfrm>
          <a:prstGeom prst="rect">
            <a:avLst/>
          </a:prstGeom>
          <a:noFill/>
          <a:ln w="9525">
            <a:noFill/>
          </a:ln>
        </p:spPr>
        <p:txBody>
          <a:bodyPr>
            <a:noAutofit/>
          </a:bodyPr>
          <a:p>
            <a:pPr indent="0" algn="just" fontAlgn="auto">
              <a:lnSpc>
                <a:spcPts val="3660"/>
              </a:lnSpc>
              <a:spcBef>
                <a:spcPts val="0"/>
              </a:spcBef>
              <a:spcAft>
                <a:spcPts val="0"/>
              </a:spcAft>
              <a:buClrTx/>
              <a:buSzTx/>
              <a:buFontTx/>
            </a:pPr>
            <a:r>
              <a:rPr lang="zh-CN" sz="2800" b="1">
                <a:solidFill>
                  <a:schemeClr val="bg1"/>
                </a:solidFill>
                <a:latin typeface="Tahoma" panose="020B0604030504040204" pitchFamily="34" charset="0"/>
                <a:ea typeface="微软雅黑" panose="020B0503020204020204" charset="-122"/>
                <a:cs typeface="Tahoma" panose="020B0604030504040204" pitchFamily="34" charset="0"/>
                <a:sym typeface="+mn-ea"/>
              </a:rPr>
              <a:t>Silicon </a:t>
            </a:r>
            <a:r>
              <a:rPr lang="en-US" altLang="zh-CN" sz="2800" b="1">
                <a:solidFill>
                  <a:schemeClr val="bg1"/>
                </a:solidFill>
                <a:latin typeface="Tahoma" panose="020B0604030504040204" pitchFamily="34" charset="0"/>
                <a:ea typeface="微软雅黑" panose="020B0503020204020204" charset="-122"/>
                <a:cs typeface="Tahoma" panose="020B0604030504040204" pitchFamily="34" charset="0"/>
                <a:sym typeface="+mn-ea"/>
              </a:rPr>
              <a:t>C</a:t>
            </a:r>
            <a:r>
              <a:rPr lang="zh-CN" sz="2800" b="1">
                <a:solidFill>
                  <a:schemeClr val="bg1"/>
                </a:solidFill>
                <a:latin typeface="Tahoma" panose="020B0604030504040204" pitchFamily="34" charset="0"/>
                <a:ea typeface="微软雅黑" panose="020B0503020204020204" charset="-122"/>
                <a:cs typeface="Tahoma" panose="020B0604030504040204" pitchFamily="34" charset="0"/>
                <a:sym typeface="+mn-ea"/>
              </a:rPr>
              <a:t>arbide</a:t>
            </a:r>
            <a:r>
              <a:rPr lang="en-US" altLang="zh-CN" sz="2800" b="1">
                <a:solidFill>
                  <a:schemeClr val="bg1"/>
                </a:solidFill>
                <a:latin typeface="Tahoma" panose="020B0604030504040204" pitchFamily="34" charset="0"/>
                <a:ea typeface="微软雅黑" panose="020B0503020204020204" charset="-122"/>
                <a:cs typeface="Tahoma" panose="020B0604030504040204" pitchFamily="34" charset="0"/>
                <a:sym typeface="+mn-ea"/>
              </a:rPr>
              <a:t> </a:t>
            </a:r>
            <a:r>
              <a:rPr lang="zh-CN" sz="2800" b="1">
                <a:solidFill>
                  <a:schemeClr val="bg1"/>
                </a:solidFill>
                <a:latin typeface="Tahoma" panose="020B0604030504040204" pitchFamily="34" charset="0"/>
                <a:ea typeface="微软雅黑" panose="020B0503020204020204" charset="-122"/>
                <a:cs typeface="Tahoma" panose="020B0604030504040204" pitchFamily="34" charset="0"/>
                <a:sym typeface="+mn-ea"/>
              </a:rPr>
              <a:t>(S</a:t>
            </a:r>
            <a:r>
              <a:rPr lang="en-US" altLang="zh-CN" sz="2800" b="1">
                <a:solidFill>
                  <a:schemeClr val="bg1"/>
                </a:solidFill>
                <a:latin typeface="Tahoma" panose="020B0604030504040204" pitchFamily="34" charset="0"/>
                <a:ea typeface="微软雅黑" panose="020B0503020204020204" charset="-122"/>
                <a:cs typeface="Tahoma" panose="020B0604030504040204" pitchFamily="34" charset="0"/>
                <a:sym typeface="+mn-ea"/>
              </a:rPr>
              <a:t>i</a:t>
            </a:r>
            <a:r>
              <a:rPr lang="zh-CN" sz="2800" b="1">
                <a:solidFill>
                  <a:schemeClr val="bg1"/>
                </a:solidFill>
                <a:latin typeface="Tahoma" panose="020B0604030504040204" pitchFamily="34" charset="0"/>
                <a:ea typeface="微软雅黑" panose="020B0503020204020204" charset="-122"/>
                <a:cs typeface="Tahoma" panose="020B0604030504040204" pitchFamily="34" charset="0"/>
                <a:sym typeface="+mn-ea"/>
              </a:rPr>
              <a:t>C</a:t>
            </a:r>
            <a:r>
              <a:rPr lang="zh-CN" sz="2800" b="1">
                <a:solidFill>
                  <a:schemeClr val="bg1"/>
                </a:solidFill>
                <a:latin typeface="Tahoma" panose="020B0604030504040204" pitchFamily="34" charset="0"/>
                <a:ea typeface="微软雅黑" panose="020B0503020204020204" charset="-122"/>
                <a:cs typeface="Tahoma" panose="020B0604030504040204" pitchFamily="34" charset="0"/>
                <a:sym typeface="+mn-ea"/>
              </a:rPr>
              <a:t> )</a:t>
            </a:r>
            <a:endParaRPr lang="zh-CN" sz="2800" b="1">
              <a:solidFill>
                <a:schemeClr val="bg1"/>
              </a:solidFill>
              <a:latin typeface="Tahoma" panose="020B0604030504040204" pitchFamily="34" charset="0"/>
              <a:ea typeface="微软雅黑" panose="020B0503020204020204" charset="-122"/>
              <a:cs typeface="Tahoma" panose="020B0604030504040204" pitchFamily="34" charset="0"/>
            </a:endParaRPr>
          </a:p>
          <a:p>
            <a:pPr indent="0" algn="just" fontAlgn="auto">
              <a:lnSpc>
                <a:spcPts val="3660"/>
              </a:lnSpc>
              <a:spcBef>
                <a:spcPts val="0"/>
              </a:spcBef>
              <a:spcAft>
                <a:spcPts val="0"/>
              </a:spcAft>
              <a:buClrTx/>
              <a:buSzTx/>
              <a:buFontTx/>
            </a:pPr>
            <a:r>
              <a:rPr lang="en-US" altLang="zh-CN" b="1">
                <a:solidFill>
                  <a:schemeClr val="bg1"/>
                </a:solidFill>
                <a:latin typeface="Tahoma" panose="020B0604030504040204" pitchFamily="34" charset="0"/>
                <a:ea typeface="微软雅黑" panose="020B0503020204020204" charset="-122"/>
                <a:cs typeface="Tahoma" panose="020B0604030504040204" pitchFamily="34" charset="0"/>
                <a:sym typeface="+mn-ea"/>
              </a:rPr>
              <a:t>S</a:t>
            </a:r>
            <a:r>
              <a:rPr lang="zh-CN" b="1">
                <a:solidFill>
                  <a:schemeClr val="bg1"/>
                </a:solidFill>
                <a:latin typeface="Tahoma" panose="020B0604030504040204" pitchFamily="34" charset="0"/>
                <a:ea typeface="微软雅黑" panose="020B0503020204020204" charset="-122"/>
                <a:cs typeface="Tahoma" panose="020B0604030504040204" pitchFamily="34" charset="0"/>
                <a:sym typeface="+mn-ea"/>
              </a:rPr>
              <a:t>uperhard </a:t>
            </a:r>
            <a:r>
              <a:rPr lang="en-US" altLang="zh-CN" b="1">
                <a:solidFill>
                  <a:schemeClr val="bg1"/>
                </a:solidFill>
                <a:latin typeface="Tahoma" panose="020B0604030504040204" pitchFamily="34" charset="0"/>
                <a:ea typeface="微软雅黑" panose="020B0503020204020204" charset="-122"/>
                <a:cs typeface="Tahoma" panose="020B0604030504040204" pitchFamily="34" charset="0"/>
                <a:sym typeface="+mn-ea"/>
              </a:rPr>
              <a:t>C</a:t>
            </a:r>
            <a:r>
              <a:rPr lang="zh-CN" b="1">
                <a:solidFill>
                  <a:schemeClr val="bg1"/>
                </a:solidFill>
                <a:latin typeface="Tahoma" panose="020B0604030504040204" pitchFamily="34" charset="0"/>
                <a:ea typeface="微软雅黑" panose="020B0503020204020204" charset="-122"/>
                <a:cs typeface="Tahoma" panose="020B0604030504040204" pitchFamily="34" charset="0"/>
                <a:sym typeface="+mn-ea"/>
              </a:rPr>
              <a:t>eramic </a:t>
            </a:r>
            <a:r>
              <a:rPr lang="en-US" altLang="zh-CN" b="1">
                <a:solidFill>
                  <a:schemeClr val="bg1"/>
                </a:solidFill>
                <a:latin typeface="Tahoma" panose="020B0604030504040204" pitchFamily="34" charset="0"/>
                <a:ea typeface="微软雅黑" panose="020B0503020204020204" charset="-122"/>
                <a:cs typeface="Tahoma" panose="020B0604030504040204" pitchFamily="34" charset="0"/>
                <a:sym typeface="+mn-ea"/>
              </a:rPr>
              <a:t>M</a:t>
            </a:r>
            <a:r>
              <a:rPr lang="zh-CN" b="1">
                <a:solidFill>
                  <a:schemeClr val="bg1"/>
                </a:solidFill>
                <a:latin typeface="Tahoma" panose="020B0604030504040204" pitchFamily="34" charset="0"/>
                <a:ea typeface="微软雅黑" panose="020B0503020204020204" charset="-122"/>
                <a:cs typeface="Tahoma" panose="020B0604030504040204" pitchFamily="34" charset="0"/>
                <a:sym typeface="+mn-ea"/>
              </a:rPr>
              <a:t>aterial</a:t>
            </a:r>
            <a:endParaRPr lang="zh-CN" b="1">
              <a:solidFill>
                <a:schemeClr val="bg1"/>
              </a:solidFill>
              <a:latin typeface="Tahoma" panose="020B0604030504040204" pitchFamily="34" charset="0"/>
              <a:ea typeface="微软雅黑" panose="020B0503020204020204" charset="-122"/>
              <a:cs typeface="Tahoma" panose="020B0604030504040204" pitchFamily="34" charset="0"/>
              <a:sym typeface="+mn-ea"/>
            </a:endParaRPr>
          </a:p>
        </p:txBody>
      </p:sp>
      <p:sp>
        <p:nvSpPr>
          <p:cNvPr id="5" name="文本框 4"/>
          <p:cNvSpPr txBox="1"/>
          <p:nvPr/>
        </p:nvSpPr>
        <p:spPr>
          <a:xfrm>
            <a:off x="629285" y="264160"/>
            <a:ext cx="4662805" cy="521970"/>
          </a:xfrm>
          <a:prstGeom prst="rect">
            <a:avLst/>
          </a:prstGeom>
          <a:noFill/>
        </p:spPr>
        <p:txBody>
          <a:bodyPr wrap="square" rtlCol="0">
            <a:spAutoFit/>
          </a:bodyPr>
          <a:p>
            <a:pPr algn="l"/>
            <a:r>
              <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Silicon </a:t>
            </a:r>
            <a:r>
              <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C</a:t>
            </a:r>
            <a:r>
              <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arbide </a:t>
            </a:r>
            <a:r>
              <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C</a:t>
            </a:r>
            <a:r>
              <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eramics</a:t>
            </a:r>
            <a:endPar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endParaRPr>
          </a:p>
        </p:txBody>
      </p:sp>
      <p:sp>
        <p:nvSpPr>
          <p:cNvPr id="8" name="圆角矩形 7"/>
          <p:cNvSpPr/>
          <p:nvPr>
            <p:custDataLst>
              <p:tags r:id="rId16"/>
            </p:custDataLst>
          </p:nvPr>
        </p:nvSpPr>
        <p:spPr>
          <a:xfrm>
            <a:off x="691515" y="4819650"/>
            <a:ext cx="2915285" cy="313690"/>
          </a:xfrm>
          <a:prstGeom prst="roundRect">
            <a:avLst>
              <a:gd name="adj" fmla="val 50000"/>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500" b="1">
                <a:latin typeface="Tahoma" panose="020B0604030504040204" pitchFamily="34" charset="0"/>
                <a:cs typeface="Tahoma" panose="020B0604030504040204" pitchFamily="34" charset="0"/>
              </a:rPr>
              <a:t>  </a:t>
            </a:r>
            <a:r>
              <a:rPr lang="zh-CN" altLang="en-US" sz="1500" b="1">
                <a:latin typeface="Tahoma" panose="020B0604030504040204" pitchFamily="34" charset="0"/>
                <a:cs typeface="Tahoma" panose="020B0604030504040204" pitchFamily="34" charset="0"/>
              </a:rPr>
              <a:t>Application </a:t>
            </a:r>
            <a:r>
              <a:rPr lang="en-US" sz="1500" b="1">
                <a:latin typeface="Tahoma" panose="020B0604030504040204" pitchFamily="34" charset="0"/>
                <a:cs typeface="Tahoma" panose="020B0604030504040204" pitchFamily="34" charset="0"/>
              </a:rPr>
              <a:t>Areas</a:t>
            </a:r>
            <a:endParaRPr lang="en-US" sz="1500" b="1">
              <a:latin typeface="Tahoma" panose="020B0604030504040204" pitchFamily="34" charset="0"/>
              <a:cs typeface="Tahoma" panose="020B0604030504040204" pitchFamily="34" charset="0"/>
            </a:endParaRPr>
          </a:p>
        </p:txBody>
      </p:sp>
      <p:sp>
        <p:nvSpPr>
          <p:cNvPr id="9" name="圆角矩形 8"/>
          <p:cNvSpPr/>
          <p:nvPr>
            <p:custDataLst>
              <p:tags r:id="rId17"/>
            </p:custDataLst>
          </p:nvPr>
        </p:nvSpPr>
        <p:spPr>
          <a:xfrm>
            <a:off x="702310" y="3242945"/>
            <a:ext cx="2980055" cy="313690"/>
          </a:xfrm>
          <a:prstGeom prst="roundRect">
            <a:avLst>
              <a:gd name="adj" fmla="val 50000"/>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500" b="1">
                <a:latin typeface="Tahoma" panose="020B0604030504040204" pitchFamily="34" charset="0"/>
                <a:cs typeface="Tahoma" panose="020B0604030504040204" pitchFamily="34" charset="0"/>
              </a:rPr>
              <a:t>Application </a:t>
            </a:r>
            <a:r>
              <a:rPr lang="en-US" altLang="zh-CN" sz="1500" b="1">
                <a:latin typeface="Tahoma" panose="020B0604030504040204" pitchFamily="34" charset="0"/>
                <a:cs typeface="Tahoma" panose="020B0604030504040204" pitchFamily="34" charset="0"/>
              </a:rPr>
              <a:t>C</a:t>
            </a:r>
            <a:r>
              <a:rPr lang="zh-CN" altLang="en-US" sz="1500" b="1">
                <a:latin typeface="Tahoma" panose="020B0604030504040204" pitchFamily="34" charset="0"/>
                <a:cs typeface="Tahoma" panose="020B0604030504040204" pitchFamily="34" charset="0"/>
              </a:rPr>
              <a:t>haracteristics</a:t>
            </a:r>
            <a:endParaRPr lang="zh-CN" altLang="en-US" sz="1500" b="1">
              <a:latin typeface="Tahoma" panose="020B0604030504040204" pitchFamily="34" charset="0"/>
              <a:cs typeface="Tahoma" panose="020B0604030504040204" pitchFamily="34" charset="0"/>
            </a:endParaRPr>
          </a:p>
        </p:txBody>
      </p:sp>
      <p:sp>
        <p:nvSpPr>
          <p:cNvPr id="12" name="文本框 11"/>
          <p:cNvSpPr txBox="1"/>
          <p:nvPr>
            <p:custDataLst>
              <p:tags r:id="rId18"/>
            </p:custDataLst>
          </p:nvPr>
        </p:nvSpPr>
        <p:spPr>
          <a:xfrm>
            <a:off x="768350" y="3601085"/>
            <a:ext cx="6000115" cy="1106805"/>
          </a:xfrm>
          <a:prstGeom prst="rect">
            <a:avLst/>
          </a:prstGeom>
          <a:noFill/>
          <a:ln w="9525">
            <a:noFill/>
          </a:ln>
        </p:spPr>
        <p:txBody>
          <a:bodyPr wrap="square">
            <a:spAutoFit/>
          </a:bodyPr>
          <a:p>
            <a:pPr indent="0" algn="just">
              <a:lnSpc>
                <a:spcPct val="110000"/>
              </a:lnSpc>
            </a:pPr>
            <a:r>
              <a:rPr lang="en-US" sz="1000">
                <a:latin typeface="Tahoma" panose="020B0604030504040204" pitchFamily="34" charset="0"/>
                <a:ea typeface="微软雅黑" panose="020B0503020204020204" charset="-122"/>
                <a:cs typeface="Tahoma" panose="020B0604030504040204" pitchFamily="34" charset="0"/>
                <a:sym typeface="+mn-ea"/>
              </a:rPr>
              <a:t> </a:t>
            </a:r>
            <a:r>
              <a:rPr sz="1000">
                <a:latin typeface="Tahoma" panose="020B0604030504040204" pitchFamily="34" charset="0"/>
                <a:ea typeface="微软雅黑" panose="020B0503020204020204" charset="-122"/>
                <a:cs typeface="Tahoma" panose="020B0604030504040204" pitchFamily="34" charset="0"/>
                <a:sym typeface="+mn-ea"/>
              </a:rPr>
              <a:t>Silicon carbide is almost like diamonds. It is not only the lightest, but also the hardest ceramic material, with excellent thermal conductivity, low thermal expansion, very resistant to acid and alkali, and does not crack easily in hot and cold environments.</a:t>
            </a:r>
            <a:endParaRPr sz="1000">
              <a:latin typeface="Tahoma" panose="020B0604030504040204" pitchFamily="34" charset="0"/>
              <a:ea typeface="微软雅黑" panose="020B0503020204020204" charset="-122"/>
              <a:cs typeface="Tahoma" panose="020B0604030504040204" pitchFamily="34" charset="0"/>
              <a:sym typeface="+mn-ea"/>
            </a:endParaRPr>
          </a:p>
          <a:p>
            <a:pPr indent="0" algn="just">
              <a:lnSpc>
                <a:spcPct val="110000"/>
              </a:lnSpc>
            </a:pPr>
            <a:r>
              <a:rPr sz="1000">
                <a:latin typeface="Tahoma" panose="020B0604030504040204" pitchFamily="34" charset="0"/>
                <a:ea typeface="微软雅黑" panose="020B0503020204020204" charset="-122"/>
                <a:cs typeface="Tahoma" panose="020B0604030504040204" pitchFamily="34" charset="0"/>
                <a:sym typeface="+mn-ea"/>
              </a:rPr>
              <a:t>So silicon carbide is excellent kiln materials, furnace materials, high temperature damage resistance parts. The excellent resistance of SIC to corrosion, wear and erosion is as good as its ability to withstand friction and wear.</a:t>
            </a:r>
            <a:endParaRPr sz="1000">
              <a:latin typeface="Tahoma" panose="020B0604030504040204" pitchFamily="34" charset="0"/>
              <a:ea typeface="微软雅黑" panose="020B0503020204020204" charset="-122"/>
              <a:cs typeface="Tahoma" panose="020B0604030504040204" pitchFamily="34" charset="0"/>
              <a:sym typeface="+mn-ea"/>
            </a:endParaRPr>
          </a:p>
        </p:txBody>
      </p:sp>
      <p:sp>
        <p:nvSpPr>
          <p:cNvPr id="18" name="文本框 17"/>
          <p:cNvSpPr txBox="1"/>
          <p:nvPr>
            <p:custDataLst>
              <p:tags r:id="rId19"/>
            </p:custDataLst>
          </p:nvPr>
        </p:nvSpPr>
        <p:spPr>
          <a:xfrm>
            <a:off x="748665" y="5195570"/>
            <a:ext cx="6327140" cy="1198880"/>
          </a:xfrm>
          <a:prstGeom prst="rect">
            <a:avLst/>
          </a:prstGeom>
          <a:noFill/>
          <a:ln w="9525">
            <a:noFill/>
          </a:ln>
        </p:spPr>
        <p:txBody>
          <a:bodyPr wrap="square">
            <a:spAutoFit/>
          </a:bodyPr>
          <a:p>
            <a:pPr indent="0">
              <a:lnSpc>
                <a:spcPct val="150000"/>
              </a:lnSpc>
            </a:pPr>
            <a:r>
              <a:rPr sz="1200" b="1">
                <a:solidFill>
                  <a:schemeClr val="tx1"/>
                </a:solidFill>
                <a:latin typeface="Tahoma" panose="020B0604030504040204" pitchFamily="34" charset="0"/>
                <a:ea typeface="微软雅黑" panose="020B0503020204020204" charset="-122"/>
                <a:cs typeface="Tahoma" panose="020B0604030504040204" pitchFamily="34" charset="0"/>
                <a:sym typeface="+mn-ea"/>
              </a:rPr>
              <a:t>● Stone oil </a:t>
            </a:r>
            <a:r>
              <a:rPr sz="1200">
                <a:solidFill>
                  <a:schemeClr val="tx1"/>
                </a:solidFill>
                <a:latin typeface="Tahoma" panose="020B0604030504040204" pitchFamily="34" charset="0"/>
                <a:ea typeface="微软雅黑" panose="020B0503020204020204" charset="-122"/>
                <a:cs typeface="Tahoma" panose="020B0604030504040204" pitchFamily="34" charset="0"/>
                <a:sym typeface="+mn-ea"/>
              </a:rPr>
              <a:t>(valve, nozzle)</a:t>
            </a:r>
            <a:endParaRPr sz="12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indent="0">
              <a:lnSpc>
                <a:spcPct val="150000"/>
              </a:lnSpc>
            </a:pPr>
            <a:r>
              <a:rPr sz="1200">
                <a:solidFill>
                  <a:schemeClr val="tx1"/>
                </a:solidFill>
                <a:latin typeface="Tahoma" panose="020B0604030504040204" pitchFamily="34" charset="0"/>
                <a:ea typeface="微软雅黑" panose="020B0503020204020204" charset="-122"/>
                <a:cs typeface="Tahoma" panose="020B0604030504040204" pitchFamily="34" charset="0"/>
                <a:sym typeface="+mn-ea"/>
              </a:rPr>
              <a:t>● </a:t>
            </a:r>
            <a:r>
              <a:rPr sz="1200" b="1">
                <a:solidFill>
                  <a:schemeClr val="tx1"/>
                </a:solidFill>
                <a:latin typeface="Tahoma" panose="020B0604030504040204" pitchFamily="34" charset="0"/>
                <a:ea typeface="微软雅黑" panose="020B0503020204020204" charset="-122"/>
                <a:cs typeface="Tahoma" panose="020B0604030504040204" pitchFamily="34" charset="0"/>
                <a:sym typeface="+mn-ea"/>
              </a:rPr>
              <a:t>Chemical processing</a:t>
            </a:r>
            <a:r>
              <a:rPr sz="1200">
                <a:solidFill>
                  <a:schemeClr val="tx1"/>
                </a:solidFill>
                <a:latin typeface="Tahoma" panose="020B0604030504040204" pitchFamily="34" charset="0"/>
                <a:ea typeface="微软雅黑" panose="020B0503020204020204" charset="-122"/>
                <a:cs typeface="Tahoma" panose="020B0604030504040204" pitchFamily="34" charset="0"/>
                <a:sym typeface="+mn-ea"/>
              </a:rPr>
              <a:t> (sealing parts)</a:t>
            </a:r>
            <a:endParaRPr sz="12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indent="0">
              <a:lnSpc>
                <a:spcPct val="150000"/>
              </a:lnSpc>
            </a:pPr>
            <a:r>
              <a:rPr sz="1200">
                <a:solidFill>
                  <a:schemeClr val="tx1"/>
                </a:solidFill>
                <a:latin typeface="Tahoma" panose="020B0604030504040204" pitchFamily="34" charset="0"/>
                <a:ea typeface="微软雅黑" panose="020B0503020204020204" charset="-122"/>
                <a:cs typeface="Tahoma" panose="020B0604030504040204" pitchFamily="34" charset="0"/>
                <a:sym typeface="+mn-ea"/>
              </a:rPr>
              <a:t>●</a:t>
            </a:r>
            <a:r>
              <a:rPr sz="1200" b="1">
                <a:solidFill>
                  <a:schemeClr val="tx1"/>
                </a:solidFill>
                <a:latin typeface="Tahoma" panose="020B0604030504040204" pitchFamily="34" charset="0"/>
                <a:ea typeface="微软雅黑" panose="020B0503020204020204" charset="-122"/>
                <a:cs typeface="Tahoma" panose="020B0604030504040204" pitchFamily="34" charset="0"/>
                <a:sym typeface="+mn-ea"/>
              </a:rPr>
              <a:t> Machinery industry</a:t>
            </a:r>
            <a:r>
              <a:rPr sz="1200">
                <a:solidFill>
                  <a:schemeClr val="tx1"/>
                </a:solidFill>
                <a:latin typeface="Tahoma" panose="020B0604030504040204" pitchFamily="34" charset="0"/>
                <a:ea typeface="微软雅黑" panose="020B0503020204020204" charset="-122"/>
                <a:cs typeface="Tahoma" panose="020B0604030504040204" pitchFamily="34" charset="0"/>
                <a:sym typeface="+mn-ea"/>
              </a:rPr>
              <a:t> (bearing, ball)</a:t>
            </a:r>
            <a:endParaRPr sz="12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indent="0">
              <a:lnSpc>
                <a:spcPct val="150000"/>
              </a:lnSpc>
            </a:pPr>
            <a:r>
              <a:rPr sz="1200" b="1">
                <a:solidFill>
                  <a:schemeClr val="tx1"/>
                </a:solidFill>
                <a:latin typeface="Tahoma" panose="020B0604030504040204" pitchFamily="34" charset="0"/>
                <a:ea typeface="微软雅黑" panose="020B0503020204020204" charset="-122"/>
                <a:cs typeface="Tahoma" panose="020B0604030504040204" pitchFamily="34" charset="0"/>
                <a:sym typeface="+mn-ea"/>
              </a:rPr>
              <a:t>● Aerospace</a:t>
            </a:r>
            <a:r>
              <a:rPr sz="1200">
                <a:solidFill>
                  <a:schemeClr val="tx1"/>
                </a:solidFill>
                <a:latin typeface="Tahoma" panose="020B0604030504040204" pitchFamily="34" charset="0"/>
                <a:ea typeface="微软雅黑" panose="020B0503020204020204" charset="-122"/>
                <a:cs typeface="Tahoma" panose="020B0604030504040204" pitchFamily="34" charset="0"/>
                <a:sym typeface="+mn-ea"/>
              </a:rPr>
              <a:t> (gas turbine blade, turbocharger rotor)</a:t>
            </a:r>
            <a:endParaRPr sz="12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p:txBody>
      </p:sp>
    </p:spTree>
    <p:custDataLst>
      <p:tags r:id="rId20"/>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660400" y="909320"/>
            <a:ext cx="10871835" cy="212090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logo"/>
          <p:cNvPicPr>
            <a:picLocks noChangeAspect="1"/>
          </p:cNvPicPr>
          <p:nvPr>
            <p:custDataLst>
              <p:tags r:id="rId2"/>
            </p:custDataLst>
          </p:nvPr>
        </p:nvPicPr>
        <p:blipFill>
          <a:blip r:embed="rId3"/>
          <a:stretch>
            <a:fillRect/>
          </a:stretch>
        </p:blipFill>
        <p:spPr>
          <a:xfrm>
            <a:off x="10038715" y="205105"/>
            <a:ext cx="1491615" cy="537210"/>
          </a:xfrm>
          <a:prstGeom prst="rect">
            <a:avLst/>
          </a:prstGeom>
        </p:spPr>
      </p:pic>
      <p:sp>
        <p:nvSpPr>
          <p:cNvPr id="20" name="圆角矩形 19"/>
          <p:cNvSpPr/>
          <p:nvPr>
            <p:custDataLst>
              <p:tags r:id="rId4"/>
            </p:custDataLst>
          </p:nvPr>
        </p:nvSpPr>
        <p:spPr>
          <a:xfrm>
            <a:off x="660400" y="4410075"/>
            <a:ext cx="3549650" cy="313690"/>
          </a:xfrm>
          <a:prstGeom prst="roundRect">
            <a:avLst>
              <a:gd name="adj" fmla="val 50000"/>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b="1">
                <a:latin typeface="Tahoma" panose="020B0604030504040204" pitchFamily="34" charset="0"/>
                <a:cs typeface="Tahoma" panose="020B0604030504040204" pitchFamily="34" charset="0"/>
                <a:sym typeface="+mn-ea"/>
              </a:rPr>
              <a:t>Application </a:t>
            </a:r>
            <a:r>
              <a:rPr lang="en-US" b="1">
                <a:latin typeface="Tahoma" panose="020B0604030504040204" pitchFamily="34" charset="0"/>
                <a:cs typeface="Tahoma" panose="020B0604030504040204" pitchFamily="34" charset="0"/>
                <a:sym typeface="+mn-ea"/>
              </a:rPr>
              <a:t>Areas</a:t>
            </a:r>
            <a:endParaRPr lang="zh-CN" altLang="en-US" b="1">
              <a:latin typeface="Tahoma" panose="020B0604030504040204" pitchFamily="34" charset="0"/>
              <a:cs typeface="Tahoma" panose="020B0604030504040204" pitchFamily="34" charset="0"/>
            </a:endParaRPr>
          </a:p>
        </p:txBody>
      </p:sp>
      <p:sp>
        <p:nvSpPr>
          <p:cNvPr id="3" name="圆角矩形 2"/>
          <p:cNvSpPr/>
          <p:nvPr>
            <p:custDataLst>
              <p:tags r:id="rId5"/>
            </p:custDataLst>
          </p:nvPr>
        </p:nvSpPr>
        <p:spPr>
          <a:xfrm>
            <a:off x="660400" y="3144520"/>
            <a:ext cx="3550285" cy="313690"/>
          </a:xfrm>
          <a:prstGeom prst="roundRect">
            <a:avLst>
              <a:gd name="adj" fmla="val 50000"/>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b="1">
                <a:latin typeface="Tahoma" panose="020B0604030504040204" pitchFamily="34" charset="0"/>
                <a:cs typeface="Tahoma" panose="020B0604030504040204" pitchFamily="34" charset="0"/>
                <a:sym typeface="+mn-ea"/>
              </a:rPr>
              <a:t>Application </a:t>
            </a:r>
            <a:r>
              <a:rPr lang="en-US" altLang="zh-CN" b="1">
                <a:latin typeface="Tahoma" panose="020B0604030504040204" pitchFamily="34" charset="0"/>
                <a:cs typeface="Tahoma" panose="020B0604030504040204" pitchFamily="34" charset="0"/>
                <a:sym typeface="+mn-ea"/>
              </a:rPr>
              <a:t>C</a:t>
            </a:r>
            <a:r>
              <a:rPr lang="zh-CN" altLang="en-US" b="1">
                <a:latin typeface="Tahoma" panose="020B0604030504040204" pitchFamily="34" charset="0"/>
                <a:cs typeface="Tahoma" panose="020B0604030504040204" pitchFamily="34" charset="0"/>
                <a:sym typeface="+mn-ea"/>
              </a:rPr>
              <a:t>haracteristics</a:t>
            </a:r>
            <a:endParaRPr lang="zh-CN" altLang="en-US" b="1"/>
          </a:p>
        </p:txBody>
      </p:sp>
      <p:pic>
        <p:nvPicPr>
          <p:cNvPr id="14" name="图片 4" descr="E:/360MoveData/Users/ASUS/Desktop/微信截图_20240509093353.png微信截图_20240509093353"/>
          <p:cNvPicPr>
            <a:picLocks noChangeAspect="1"/>
          </p:cNvPicPr>
          <p:nvPr>
            <p:custDataLst>
              <p:tags r:id="rId6"/>
            </p:custDataLst>
          </p:nvPr>
        </p:nvPicPr>
        <p:blipFill>
          <a:blip r:embed="rId7"/>
          <a:srcRect l="891" r="891"/>
          <a:stretch>
            <a:fillRect/>
          </a:stretch>
        </p:blipFill>
        <p:spPr>
          <a:xfrm>
            <a:off x="7335520" y="3304540"/>
            <a:ext cx="4208145" cy="2790190"/>
          </a:xfrm>
          <a:prstGeom prst="rect">
            <a:avLst/>
          </a:prstGeom>
          <a:noFill/>
          <a:ln>
            <a:solidFill>
              <a:schemeClr val="tx1">
                <a:lumMod val="65000"/>
                <a:lumOff val="35000"/>
              </a:schemeClr>
            </a:solidFill>
          </a:ln>
        </p:spPr>
      </p:pic>
      <p:sp>
        <p:nvSpPr>
          <p:cNvPr id="22" name="文本框 21"/>
          <p:cNvSpPr txBox="1"/>
          <p:nvPr>
            <p:custDataLst>
              <p:tags r:id="rId8"/>
            </p:custDataLst>
          </p:nvPr>
        </p:nvSpPr>
        <p:spPr>
          <a:xfrm>
            <a:off x="652145" y="3472815"/>
            <a:ext cx="6000115" cy="937260"/>
          </a:xfrm>
          <a:prstGeom prst="rect">
            <a:avLst/>
          </a:prstGeom>
          <a:noFill/>
          <a:ln w="9525">
            <a:noFill/>
          </a:ln>
        </p:spPr>
        <p:txBody>
          <a:bodyPr wrap="square">
            <a:spAutoFit/>
          </a:bodyPr>
          <a:lstStyle/>
          <a:p>
            <a:pPr indent="0" algn="just">
              <a:lnSpc>
                <a:spcPct val="110000"/>
              </a:lnSpc>
            </a:pPr>
            <a:r>
              <a:rPr lang="en-US" sz="1000">
                <a:latin typeface="Tahoma" panose="020B0604030504040204" pitchFamily="34" charset="0"/>
                <a:ea typeface="微软雅黑" panose="020B0503020204020204" charset="-122"/>
                <a:cs typeface="Tahoma" panose="020B0604030504040204" pitchFamily="34" charset="0"/>
                <a:sym typeface="+mn-ea"/>
              </a:rPr>
              <a:t>    </a:t>
            </a:r>
            <a:r>
              <a:rPr sz="1000">
                <a:latin typeface="Tahoma" panose="020B0604030504040204" pitchFamily="34" charset="0"/>
                <a:ea typeface="微软雅黑" panose="020B0503020204020204" charset="-122"/>
                <a:cs typeface="Tahoma" panose="020B0604030504040204" pitchFamily="34" charset="0"/>
                <a:sym typeface="+mn-ea"/>
              </a:rPr>
              <a:t>Silicon nitride has an excellent combination of material properties. Low density, but extremely hard, and because of the special crystal structure gives excellent thermal stability, and high fracture toughness. It is a better choice for use in extreme conditions. Therefore, silicon nitride ceramics is the best choice for high-speed high precision bearings, but also high temperature molding, high-speed tools, high temperature wear-resistant parts of the important material!</a:t>
            </a:r>
            <a:endParaRPr lang="zh-CN" altLang="en-US" sz="1000" b="0">
              <a:latin typeface="微软雅黑" panose="020B0503020204020204" charset="-122"/>
              <a:ea typeface="微软雅黑" panose="020B0503020204020204" charset="-122"/>
            </a:endParaRPr>
          </a:p>
        </p:txBody>
      </p:sp>
      <p:sp>
        <p:nvSpPr>
          <p:cNvPr id="25" name="文本框 24"/>
          <p:cNvSpPr txBox="1"/>
          <p:nvPr>
            <p:custDataLst>
              <p:tags r:id="rId9"/>
            </p:custDataLst>
          </p:nvPr>
        </p:nvSpPr>
        <p:spPr>
          <a:xfrm>
            <a:off x="629285" y="4723765"/>
            <a:ext cx="6327140" cy="1938020"/>
          </a:xfrm>
          <a:prstGeom prst="rect">
            <a:avLst/>
          </a:prstGeom>
          <a:noFill/>
          <a:ln w="9525">
            <a:noFill/>
          </a:ln>
        </p:spPr>
        <p:txBody>
          <a:bodyPr wrap="square">
            <a:spAutoFit/>
          </a:bodyPr>
          <a:lstStyle/>
          <a:p>
            <a:pPr marL="171450" indent="-171450">
              <a:lnSpc>
                <a:spcPct val="120000"/>
              </a:lnSpc>
              <a:buFont typeface="Wingdings" panose="05000000000000000000" charset="0"/>
              <a:buChar char="l"/>
            </a:pPr>
            <a:r>
              <a:rPr sz="1000" b="1">
                <a:latin typeface="Tahoma" panose="020B0604030504040204" pitchFamily="34" charset="0"/>
                <a:ea typeface="微软雅黑" panose="020B0503020204020204" charset="-122"/>
                <a:cs typeface="Tahoma" panose="020B0604030504040204" pitchFamily="34" charset="0"/>
                <a:sym typeface="+mn-ea"/>
              </a:rPr>
              <a:t>Machinery industry:</a:t>
            </a:r>
            <a:r>
              <a:rPr sz="1000">
                <a:latin typeface="Tahoma" panose="020B0604030504040204" pitchFamily="34" charset="0"/>
                <a:ea typeface="微软雅黑" panose="020B0503020204020204" charset="-122"/>
                <a:cs typeface="Tahoma" panose="020B0604030504040204" pitchFamily="34" charset="0"/>
                <a:sym typeface="+mn-ea"/>
              </a:rPr>
              <a:t> smelting iron and steel loading solution tools, plunger high pressure pump, automotive drawing mold</a:t>
            </a:r>
            <a:endParaRPr sz="10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marL="171450" indent="-171450">
              <a:lnSpc>
                <a:spcPct val="120000"/>
              </a:lnSpc>
              <a:buFont typeface="Wingdings" panose="05000000000000000000" charset="0"/>
              <a:buChar char="l"/>
            </a:pPr>
            <a:r>
              <a:rPr sz="1000" b="1">
                <a:latin typeface="Tahoma" panose="020B0604030504040204" pitchFamily="34" charset="0"/>
                <a:ea typeface="微软雅黑" panose="020B0503020204020204" charset="-122"/>
                <a:cs typeface="Tahoma" panose="020B0604030504040204" pitchFamily="34" charset="0"/>
                <a:sym typeface="+mn-ea"/>
              </a:rPr>
              <a:t>New energy industry:</a:t>
            </a:r>
            <a:r>
              <a:rPr sz="1000">
                <a:latin typeface="Tahoma" panose="020B0604030504040204" pitchFamily="34" charset="0"/>
                <a:ea typeface="微软雅黑" panose="020B0503020204020204" charset="-122"/>
                <a:cs typeface="Tahoma" panose="020B0604030504040204" pitchFamily="34" charset="0"/>
                <a:sym typeface="+mn-ea"/>
              </a:rPr>
              <a:t> powder treatment pump, valve</a:t>
            </a:r>
            <a:endParaRPr sz="10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marL="171450" indent="-171450">
              <a:lnSpc>
                <a:spcPct val="120000"/>
              </a:lnSpc>
              <a:buFont typeface="Wingdings" panose="05000000000000000000" charset="0"/>
              <a:buChar char="l"/>
            </a:pPr>
            <a:r>
              <a:rPr sz="1000" b="1">
                <a:latin typeface="Tahoma" panose="020B0604030504040204" pitchFamily="34" charset="0"/>
                <a:ea typeface="微软雅黑" panose="020B0503020204020204" charset="-122"/>
                <a:cs typeface="Tahoma" panose="020B0604030504040204" pitchFamily="34" charset="0"/>
                <a:sym typeface="+mn-ea"/>
              </a:rPr>
              <a:t>Petrochemical: </a:t>
            </a:r>
            <a:r>
              <a:rPr sz="1000">
                <a:latin typeface="Tahoma" panose="020B0604030504040204" pitchFamily="34" charset="0"/>
                <a:ea typeface="微软雅黑" panose="020B0503020204020204" charset="-122"/>
                <a:cs typeface="Tahoma" panose="020B0604030504040204" pitchFamily="34" charset="0"/>
                <a:sym typeface="+mn-ea"/>
              </a:rPr>
              <a:t>sealing ring, sealing pump, sealing valve</a:t>
            </a:r>
            <a:endParaRPr sz="10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marL="171450" indent="-171450">
              <a:lnSpc>
                <a:spcPct val="120000"/>
              </a:lnSpc>
              <a:buFont typeface="Wingdings" panose="05000000000000000000" charset="0"/>
              <a:buChar char="l"/>
            </a:pPr>
            <a:r>
              <a:rPr sz="1000" b="1">
                <a:latin typeface="Tahoma" panose="020B0604030504040204" pitchFamily="34" charset="0"/>
                <a:ea typeface="微软雅黑" panose="020B0503020204020204" charset="-122"/>
                <a:cs typeface="Tahoma" panose="020B0604030504040204" pitchFamily="34" charset="0"/>
                <a:sym typeface="+mn-ea"/>
              </a:rPr>
              <a:t>Metal forming:</a:t>
            </a:r>
            <a:r>
              <a:rPr sz="1000">
                <a:latin typeface="Tahoma" panose="020B0604030504040204" pitchFamily="34" charset="0"/>
                <a:ea typeface="微软雅黑" panose="020B0503020204020204" charset="-122"/>
                <a:cs typeface="Tahoma" panose="020B0604030504040204" pitchFamily="34" charset="0"/>
                <a:sym typeface="+mn-ea"/>
              </a:rPr>
              <a:t> spring (non-stick material)</a:t>
            </a:r>
            <a:endParaRPr sz="10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marL="171450" indent="-171450">
              <a:lnSpc>
                <a:spcPct val="120000"/>
              </a:lnSpc>
              <a:buFont typeface="Wingdings" panose="05000000000000000000" charset="0"/>
              <a:buChar char="l"/>
            </a:pPr>
            <a:r>
              <a:rPr sz="1000" b="1">
                <a:latin typeface="Tahoma" panose="020B0604030504040204" pitchFamily="34" charset="0"/>
                <a:ea typeface="微软雅黑" panose="020B0503020204020204" charset="-122"/>
                <a:cs typeface="Tahoma" panose="020B0604030504040204" pitchFamily="34" charset="0"/>
                <a:sym typeface="+mn-ea"/>
              </a:rPr>
              <a:t>Welding industry:</a:t>
            </a:r>
            <a:r>
              <a:rPr sz="1000">
                <a:latin typeface="Tahoma" panose="020B0604030504040204" pitchFamily="34" charset="0"/>
                <a:ea typeface="微软雅黑" panose="020B0503020204020204" charset="-122"/>
                <a:cs typeface="Tahoma" panose="020B0604030504040204" pitchFamily="34" charset="0"/>
                <a:sym typeface="+mn-ea"/>
              </a:rPr>
              <a:t> welding roll forming roll (high temperature, non-conductive)</a:t>
            </a:r>
            <a:endParaRPr sz="10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marL="171450" indent="-171450">
              <a:lnSpc>
                <a:spcPct val="120000"/>
              </a:lnSpc>
              <a:buFont typeface="Wingdings" panose="05000000000000000000" charset="0"/>
              <a:buChar char="l"/>
            </a:pPr>
            <a:r>
              <a:rPr sz="1000" b="1">
                <a:latin typeface="Tahoma" panose="020B0604030504040204" pitchFamily="34" charset="0"/>
                <a:ea typeface="微软雅黑" panose="020B0503020204020204" charset="-122"/>
                <a:cs typeface="Tahoma" panose="020B0604030504040204" pitchFamily="34" charset="0"/>
                <a:sym typeface="+mn-ea"/>
              </a:rPr>
              <a:t>Automotive industry:</a:t>
            </a:r>
            <a:r>
              <a:rPr sz="1000">
                <a:latin typeface="Tahoma" panose="020B0604030504040204" pitchFamily="34" charset="0"/>
                <a:ea typeface="微软雅黑" panose="020B0503020204020204" charset="-122"/>
                <a:cs typeface="Tahoma" panose="020B0604030504040204" pitchFamily="34" charset="0"/>
                <a:sym typeface="+mn-ea"/>
              </a:rPr>
              <a:t> automotive internal combustion engine heat resistant parts</a:t>
            </a:r>
            <a:endParaRPr sz="10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marL="171450" indent="-171450">
              <a:lnSpc>
                <a:spcPct val="120000"/>
              </a:lnSpc>
              <a:buFont typeface="Wingdings" panose="05000000000000000000" charset="0"/>
              <a:buChar char="l"/>
            </a:pPr>
            <a:r>
              <a:rPr sz="1000" b="1">
                <a:latin typeface="Tahoma" panose="020B0604030504040204" pitchFamily="34" charset="0"/>
                <a:ea typeface="微软雅黑" panose="020B0503020204020204" charset="-122"/>
                <a:cs typeface="Tahoma" panose="020B0604030504040204" pitchFamily="34" charset="0"/>
                <a:sym typeface="+mn-ea"/>
              </a:rPr>
              <a:t>National defense: </a:t>
            </a:r>
            <a:r>
              <a:rPr sz="1000">
                <a:latin typeface="Tahoma" panose="020B0604030504040204" pitchFamily="34" charset="0"/>
                <a:ea typeface="微软雅黑" panose="020B0503020204020204" charset="-122"/>
                <a:cs typeface="Tahoma" panose="020B0604030504040204" pitchFamily="34" charset="0"/>
                <a:sym typeface="+mn-ea"/>
              </a:rPr>
              <a:t>aircraft turbine engines, ceramic blades, turbine outer rings and air bearings</a:t>
            </a:r>
            <a:endParaRPr sz="10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marL="171450" indent="-171450">
              <a:lnSpc>
                <a:spcPct val="120000"/>
              </a:lnSpc>
              <a:buFont typeface="Wingdings" panose="05000000000000000000" charset="0"/>
              <a:buChar char="l"/>
            </a:pPr>
            <a:r>
              <a:rPr sz="1000" b="1">
                <a:latin typeface="Tahoma" panose="020B0604030504040204" pitchFamily="34" charset="0"/>
                <a:ea typeface="微软雅黑" panose="020B0503020204020204" charset="-122"/>
                <a:cs typeface="Tahoma" panose="020B0604030504040204" pitchFamily="34" charset="0"/>
                <a:sym typeface="+mn-ea"/>
              </a:rPr>
              <a:t>Can be used as heating body,</a:t>
            </a:r>
            <a:r>
              <a:rPr sz="1000">
                <a:latin typeface="Tahoma" panose="020B0604030504040204" pitchFamily="34" charset="0"/>
                <a:ea typeface="微软雅黑" panose="020B0503020204020204" charset="-122"/>
                <a:cs typeface="Tahoma" panose="020B0604030504040204" pitchFamily="34" charset="0"/>
                <a:sym typeface="+mn-ea"/>
              </a:rPr>
              <a:t> for electric water heater, air conditioning heater, thermostat, steam generator, etc</a:t>
            </a:r>
            <a:endParaRPr lang="en-US" altLang="en-US" sz="1000" b="0">
              <a:solidFill>
                <a:schemeClr val="tx1"/>
              </a:solidFill>
              <a:latin typeface="Tahoma" panose="020B0604030504040204" pitchFamily="34" charset="0"/>
              <a:ea typeface="微软雅黑" panose="020B0503020204020204" charset="-122"/>
              <a:cs typeface="Tahoma" panose="020B0604030504040204" pitchFamily="34" charset="0"/>
              <a:sym typeface="+mn-ea"/>
            </a:endParaRPr>
          </a:p>
        </p:txBody>
      </p:sp>
      <p:sp>
        <p:nvSpPr>
          <p:cNvPr id="21" name="矩形 20"/>
          <p:cNvSpPr/>
          <p:nvPr>
            <p:custDataLst>
              <p:tags r:id="rId10"/>
            </p:custDataLst>
          </p:nvPr>
        </p:nvSpPr>
        <p:spPr>
          <a:xfrm>
            <a:off x="660318" y="818515"/>
            <a:ext cx="10872000" cy="252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custDataLst>
              <p:tags r:id="rId11"/>
            </p:custDataLst>
          </p:nvPr>
        </p:nvSpPr>
        <p:spPr>
          <a:xfrm>
            <a:off x="7243445" y="1054100"/>
            <a:ext cx="2271395" cy="31369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600" b="1">
                <a:solidFill>
                  <a:srgbClr val="65791F"/>
                </a:solidFill>
                <a:latin typeface="Tahoma" panose="020B0604030504040204" pitchFamily="34" charset="0"/>
                <a:cs typeface="Tahoma" panose="020B0604030504040204" pitchFamily="34" charset="0"/>
                <a:sym typeface="+mn-ea"/>
              </a:rPr>
              <a:t>Material </a:t>
            </a:r>
            <a:r>
              <a:rPr lang="en-US" altLang="zh-CN" sz="1600" b="1">
                <a:solidFill>
                  <a:srgbClr val="65791F"/>
                </a:solidFill>
                <a:latin typeface="Tahoma" panose="020B0604030504040204" pitchFamily="34" charset="0"/>
                <a:cs typeface="Tahoma" panose="020B0604030504040204" pitchFamily="34" charset="0"/>
                <a:sym typeface="+mn-ea"/>
              </a:rPr>
              <a:t>P</a:t>
            </a:r>
            <a:r>
              <a:rPr lang="zh-CN" altLang="en-US" sz="1600" b="1">
                <a:solidFill>
                  <a:srgbClr val="65791F"/>
                </a:solidFill>
                <a:latin typeface="Tahoma" panose="020B0604030504040204" pitchFamily="34" charset="0"/>
                <a:cs typeface="Tahoma" panose="020B0604030504040204" pitchFamily="34" charset="0"/>
                <a:sym typeface="+mn-ea"/>
              </a:rPr>
              <a:t>roperties</a:t>
            </a:r>
            <a:endParaRPr lang="zh-CN" altLang="en-US" sz="1600" b="1">
              <a:solidFill>
                <a:srgbClr val="65791F"/>
              </a:solidFill>
              <a:latin typeface="Tahoma" panose="020B0604030504040204" pitchFamily="34" charset="0"/>
              <a:cs typeface="Tahoma" panose="020B0604030504040204" pitchFamily="34" charset="0"/>
            </a:endParaRPr>
          </a:p>
        </p:txBody>
      </p:sp>
      <p:sp>
        <p:nvSpPr>
          <p:cNvPr id="13" name="文本框 12"/>
          <p:cNvSpPr txBox="1"/>
          <p:nvPr>
            <p:custDataLst>
              <p:tags r:id="rId12"/>
            </p:custDataLst>
          </p:nvPr>
        </p:nvSpPr>
        <p:spPr>
          <a:xfrm>
            <a:off x="7243445" y="1367790"/>
            <a:ext cx="4148455" cy="1564005"/>
          </a:xfrm>
          <a:prstGeom prst="rect">
            <a:avLst/>
          </a:prstGeom>
          <a:noFill/>
          <a:ln w="9525">
            <a:noFill/>
          </a:ln>
        </p:spPr>
        <p:txBody>
          <a:bodyPr wrap="square">
            <a:noAutofit/>
          </a:bodyPr>
          <a:lstStyle/>
          <a:p>
            <a:pPr marL="228600" indent="-228600">
              <a:lnSpc>
                <a:spcPct val="130000"/>
              </a:lnSpc>
              <a:buClr>
                <a:srgbClr val="000000"/>
              </a:buClr>
              <a:buFont typeface="+mj-ea"/>
              <a:buAutoNum type="circleNumDbPlain"/>
            </a:pPr>
            <a:r>
              <a:rPr sz="1200">
                <a:latin typeface="Tahoma" panose="020B0604030504040204" pitchFamily="34" charset="0"/>
                <a:ea typeface="微软雅黑" panose="020B0503020204020204" charset="-122"/>
                <a:cs typeface="Tahoma" panose="020B0604030504040204" pitchFamily="34" charset="0"/>
                <a:sym typeface="+mn-ea"/>
              </a:rPr>
              <a:t>Extremely high hardness (92.5HRA)</a:t>
            </a:r>
            <a:endParaRPr sz="1200">
              <a:solidFill>
                <a:schemeClr val="tx1"/>
              </a:solidFill>
              <a:latin typeface="Tahoma" panose="020B0604030504040204" pitchFamily="34" charset="0"/>
              <a:ea typeface="微软雅黑" panose="020B0503020204020204" charset="-122"/>
              <a:cs typeface="Tahoma" panose="020B0604030504040204" pitchFamily="34" charset="0"/>
            </a:endParaRPr>
          </a:p>
          <a:p>
            <a:pPr marL="228600" indent="-228600">
              <a:lnSpc>
                <a:spcPct val="130000"/>
              </a:lnSpc>
              <a:buClr>
                <a:srgbClr val="000000"/>
              </a:buClr>
              <a:buFont typeface="+mj-ea"/>
              <a:buAutoNum type="circleNumDbPlain"/>
            </a:pPr>
            <a:r>
              <a:rPr sz="1200">
                <a:latin typeface="Tahoma" panose="020B0604030504040204" pitchFamily="34" charset="0"/>
                <a:ea typeface="微软雅黑" panose="020B0503020204020204" charset="-122"/>
                <a:cs typeface="Tahoma" panose="020B0604030504040204" pitchFamily="34" charset="0"/>
                <a:sym typeface="+mn-ea"/>
              </a:rPr>
              <a:t>Good bending strength (850 MP</a:t>
            </a:r>
            <a:r>
              <a:rPr lang="en-US" sz="1200">
                <a:latin typeface="Tahoma" panose="020B0604030504040204" pitchFamily="34" charset="0"/>
                <a:ea typeface="微软雅黑" panose="020B0503020204020204" charset="-122"/>
                <a:cs typeface="Tahoma" panose="020B0604030504040204" pitchFamily="34" charset="0"/>
                <a:sym typeface="+mn-ea"/>
              </a:rPr>
              <a:t>a</a:t>
            </a:r>
            <a:r>
              <a:rPr sz="1200">
                <a:latin typeface="Tahoma" panose="020B0604030504040204" pitchFamily="34" charset="0"/>
                <a:ea typeface="微软雅黑" panose="020B0503020204020204" charset="-122"/>
                <a:cs typeface="Tahoma" panose="020B0604030504040204" pitchFamily="34" charset="0"/>
                <a:sym typeface="+mn-ea"/>
              </a:rPr>
              <a:t>)</a:t>
            </a:r>
            <a:endParaRPr sz="1200">
              <a:solidFill>
                <a:schemeClr val="tx1"/>
              </a:solidFill>
              <a:latin typeface="Tahoma" panose="020B0604030504040204" pitchFamily="34" charset="0"/>
              <a:ea typeface="微软雅黑" panose="020B0503020204020204" charset="-122"/>
              <a:cs typeface="Tahoma" panose="020B0604030504040204" pitchFamily="34" charset="0"/>
            </a:endParaRPr>
          </a:p>
          <a:p>
            <a:pPr marL="228600" indent="-228600">
              <a:lnSpc>
                <a:spcPct val="130000"/>
              </a:lnSpc>
              <a:buClr>
                <a:srgbClr val="000000"/>
              </a:buClr>
              <a:buFont typeface="+mj-ea"/>
              <a:buAutoNum type="circleNumDbPlain"/>
            </a:pPr>
            <a:r>
              <a:rPr sz="1200">
                <a:latin typeface="Tahoma" panose="020B0604030504040204" pitchFamily="34" charset="0"/>
                <a:ea typeface="微软雅黑" panose="020B0503020204020204" charset="-122"/>
                <a:cs typeface="Tahoma" panose="020B0604030504040204" pitchFamily="34" charset="0"/>
                <a:sym typeface="+mn-ea"/>
              </a:rPr>
              <a:t>Very low density (3.20</a:t>
            </a:r>
            <a:r>
              <a:rPr lang="en-US" sz="1200">
                <a:latin typeface="Tahoma" panose="020B0604030504040204" pitchFamily="34" charset="0"/>
                <a:ea typeface="微软雅黑" panose="020B0503020204020204" charset="-122"/>
                <a:cs typeface="Tahoma" panose="020B0604030504040204" pitchFamily="34" charset="0"/>
                <a:sym typeface="+mn-ea"/>
              </a:rPr>
              <a:t>g</a:t>
            </a:r>
            <a:r>
              <a:rPr sz="1200">
                <a:latin typeface="Tahoma" panose="020B0604030504040204" pitchFamily="34" charset="0"/>
                <a:ea typeface="微软雅黑" panose="020B0503020204020204" charset="-122"/>
                <a:cs typeface="Tahoma" panose="020B0604030504040204" pitchFamily="34" charset="0"/>
                <a:sym typeface="+mn-ea"/>
              </a:rPr>
              <a:t>/</a:t>
            </a:r>
            <a:r>
              <a:rPr lang="en-US" sz="1200">
                <a:latin typeface="Tahoma" panose="020B0604030504040204" pitchFamily="34" charset="0"/>
                <a:ea typeface="微软雅黑" panose="020B0503020204020204" charset="-122"/>
                <a:cs typeface="Tahoma" panose="020B0604030504040204" pitchFamily="34" charset="0"/>
                <a:sym typeface="+mn-ea"/>
              </a:rPr>
              <a:t>cm³</a:t>
            </a:r>
            <a:r>
              <a:rPr sz="1200">
                <a:latin typeface="Tahoma" panose="020B0604030504040204" pitchFamily="34" charset="0"/>
                <a:ea typeface="微软雅黑" panose="020B0503020204020204" charset="-122"/>
                <a:cs typeface="Tahoma" panose="020B0604030504040204" pitchFamily="34" charset="0"/>
                <a:sym typeface="+mn-ea"/>
              </a:rPr>
              <a:t>)</a:t>
            </a:r>
            <a:endParaRPr sz="1200">
              <a:solidFill>
                <a:schemeClr val="tx1"/>
              </a:solidFill>
              <a:latin typeface="Tahoma" panose="020B0604030504040204" pitchFamily="34" charset="0"/>
              <a:ea typeface="微软雅黑" panose="020B0503020204020204" charset="-122"/>
              <a:cs typeface="Tahoma" panose="020B0604030504040204" pitchFamily="34" charset="0"/>
            </a:endParaRPr>
          </a:p>
          <a:p>
            <a:pPr marL="228600" indent="-228600">
              <a:lnSpc>
                <a:spcPct val="130000"/>
              </a:lnSpc>
              <a:buClr>
                <a:srgbClr val="000000"/>
              </a:buClr>
              <a:buFont typeface="+mj-ea"/>
              <a:buAutoNum type="circleNumDbPlain"/>
            </a:pPr>
            <a:r>
              <a:rPr sz="1200">
                <a:latin typeface="Tahoma" panose="020B0604030504040204" pitchFamily="34" charset="0"/>
                <a:ea typeface="微软雅黑" panose="020B0503020204020204" charset="-122"/>
                <a:cs typeface="Tahoma" panose="020B0604030504040204" pitchFamily="34" charset="0"/>
                <a:sym typeface="+mn-ea"/>
              </a:rPr>
              <a:t>Excellent fracture toughness (6 ~ 7.0 </a:t>
            </a:r>
            <a:r>
              <a:rPr lang="en-US" sz="1200">
                <a:latin typeface="Tahoma" panose="020B0604030504040204" pitchFamily="34" charset="0"/>
                <a:ea typeface="微软雅黑" panose="020B0503020204020204" charset="-122"/>
                <a:cs typeface="Tahoma" panose="020B0604030504040204" pitchFamily="34" charset="0"/>
                <a:sym typeface="+mn-ea"/>
              </a:rPr>
              <a:t>MPam</a:t>
            </a:r>
            <a:r>
              <a:rPr sz="1200">
                <a:latin typeface="Tahoma" panose="020B0604030504040204" pitchFamily="34" charset="0"/>
                <a:ea typeface="微软雅黑" panose="020B0503020204020204" charset="-122"/>
                <a:cs typeface="Tahoma" panose="020B0604030504040204" pitchFamily="34" charset="0"/>
                <a:sym typeface="+mn-ea"/>
              </a:rPr>
              <a:t> 1/2)</a:t>
            </a:r>
            <a:endParaRPr sz="1200">
              <a:solidFill>
                <a:schemeClr val="tx1"/>
              </a:solidFill>
              <a:latin typeface="Tahoma" panose="020B0604030504040204" pitchFamily="34" charset="0"/>
              <a:ea typeface="微软雅黑" panose="020B0503020204020204" charset="-122"/>
              <a:cs typeface="Tahoma" panose="020B0604030504040204" pitchFamily="34" charset="0"/>
            </a:endParaRPr>
          </a:p>
          <a:p>
            <a:pPr marL="228600" indent="-228600">
              <a:lnSpc>
                <a:spcPct val="130000"/>
              </a:lnSpc>
              <a:buClr>
                <a:srgbClr val="000000"/>
              </a:buClr>
              <a:buFont typeface="+mj-ea"/>
              <a:buAutoNum type="circleNumDbPlain"/>
            </a:pPr>
            <a:r>
              <a:rPr sz="1200">
                <a:latin typeface="Tahoma" panose="020B0604030504040204" pitchFamily="34" charset="0"/>
                <a:ea typeface="微软雅黑" panose="020B0503020204020204" charset="-122"/>
                <a:cs typeface="Tahoma" panose="020B0604030504040204" pitchFamily="34" charset="0"/>
                <a:sym typeface="+mn-ea"/>
              </a:rPr>
              <a:t>Very low coefficient of thermal expansio</a:t>
            </a:r>
            <a:r>
              <a:rPr lang="en-US" sz="1200">
                <a:latin typeface="Tahoma" panose="020B0604030504040204" pitchFamily="34" charset="0"/>
                <a:ea typeface="微软雅黑" panose="020B0503020204020204" charset="-122"/>
                <a:cs typeface="Tahoma" panose="020B0604030504040204" pitchFamily="34" charset="0"/>
                <a:sym typeface="+mn-ea"/>
              </a:rPr>
              <a:t>n</a:t>
            </a:r>
            <a:r>
              <a:rPr sz="1200">
                <a:latin typeface="Tahoma" panose="020B0604030504040204" pitchFamily="34" charset="0"/>
                <a:ea typeface="微软雅黑" panose="020B0503020204020204" charset="-122"/>
                <a:cs typeface="Tahoma" panose="020B0604030504040204" pitchFamily="34" charset="0"/>
                <a:sym typeface="+mn-ea"/>
              </a:rPr>
              <a:t>(3.2X10-6/K)</a:t>
            </a:r>
            <a:endParaRPr sz="1200">
              <a:solidFill>
                <a:schemeClr val="tx1"/>
              </a:solidFill>
              <a:latin typeface="Tahoma" panose="020B0604030504040204" pitchFamily="34" charset="0"/>
              <a:ea typeface="微软雅黑" panose="020B0503020204020204" charset="-122"/>
              <a:cs typeface="Tahoma" panose="020B0604030504040204" pitchFamily="34" charset="0"/>
            </a:endParaRPr>
          </a:p>
          <a:p>
            <a:pPr marL="228600" indent="-228600">
              <a:lnSpc>
                <a:spcPct val="130000"/>
              </a:lnSpc>
              <a:buClr>
                <a:srgbClr val="000000"/>
              </a:buClr>
              <a:buFont typeface="+mj-ea"/>
              <a:buAutoNum type="circleNumDbPlain"/>
            </a:pPr>
            <a:r>
              <a:rPr sz="1200">
                <a:latin typeface="Tahoma" panose="020B0604030504040204" pitchFamily="34" charset="0"/>
                <a:ea typeface="微软雅黑" panose="020B0503020204020204" charset="-122"/>
                <a:cs typeface="Tahoma" panose="020B0604030504040204" pitchFamily="34" charset="0"/>
                <a:sym typeface="+mn-ea"/>
              </a:rPr>
              <a:t>Maximum operating</a:t>
            </a:r>
            <a:r>
              <a:rPr lang="en-US" sz="1200">
                <a:latin typeface="Tahoma" panose="020B0604030504040204" pitchFamily="34" charset="0"/>
                <a:ea typeface="微软雅黑" panose="020B0503020204020204" charset="-122"/>
                <a:cs typeface="Tahoma" panose="020B0604030504040204" pitchFamily="34" charset="0"/>
                <a:sym typeface="+mn-ea"/>
              </a:rPr>
              <a:t> </a:t>
            </a:r>
            <a:r>
              <a:rPr sz="1200">
                <a:latin typeface="Tahoma" panose="020B0604030504040204" pitchFamily="34" charset="0"/>
                <a:ea typeface="微软雅黑" panose="020B0503020204020204" charset="-122"/>
                <a:cs typeface="Tahoma" panose="020B0604030504040204" pitchFamily="34" charset="0"/>
                <a:sym typeface="+mn-ea"/>
              </a:rPr>
              <a:t>temperature :1400℃</a:t>
            </a:r>
            <a:endParaRPr sz="1200">
              <a:solidFill>
                <a:schemeClr val="tx1"/>
              </a:solidFill>
              <a:latin typeface="Tahoma" panose="020B0604030504040204" pitchFamily="34" charset="0"/>
              <a:ea typeface="微软雅黑" panose="020B0503020204020204" charset="-122"/>
              <a:cs typeface="Tahoma" panose="020B0604030504040204" pitchFamily="34" charset="0"/>
            </a:endParaRPr>
          </a:p>
        </p:txBody>
      </p:sp>
      <p:grpSp>
        <p:nvGrpSpPr>
          <p:cNvPr id="4" name="组合 3"/>
          <p:cNvGrpSpPr/>
          <p:nvPr/>
        </p:nvGrpSpPr>
        <p:grpSpPr>
          <a:xfrm>
            <a:off x="0" y="0"/>
            <a:ext cx="826770" cy="1000125"/>
            <a:chOff x="0" y="1855"/>
            <a:chExt cx="5175" cy="6254"/>
          </a:xfrm>
        </p:grpSpPr>
        <p:sp>
          <p:nvSpPr>
            <p:cNvPr id="8" name="直角三角形 7"/>
            <p:cNvSpPr/>
            <p:nvPr>
              <p:custDataLst>
                <p:tags r:id="rId13"/>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custDataLst>
                <p:tags r:id="rId14"/>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0" y="0"/>
            <a:ext cx="826770" cy="999490"/>
            <a:chOff x="0" y="0"/>
            <a:chExt cx="1302" cy="1574"/>
          </a:xfrm>
          <a:gradFill>
            <a:gsLst>
              <a:gs pos="0">
                <a:srgbClr val="9EE256"/>
              </a:gs>
              <a:gs pos="100000">
                <a:srgbClr val="52762D"/>
              </a:gs>
            </a:gsLst>
            <a:lin ang="17400000" scaled="0"/>
          </a:gradFill>
        </p:grpSpPr>
        <p:grpSp>
          <p:nvGrpSpPr>
            <p:cNvPr id="15" name="组合 14"/>
            <p:cNvGrpSpPr/>
            <p:nvPr/>
          </p:nvGrpSpPr>
          <p:grpSpPr>
            <a:xfrm>
              <a:off x="0" y="0"/>
              <a:ext cx="1302" cy="1575"/>
              <a:chOff x="0" y="1855"/>
              <a:chExt cx="5175" cy="6254"/>
            </a:xfrm>
            <a:grpFill/>
          </p:grpSpPr>
          <p:sp>
            <p:nvSpPr>
              <p:cNvPr id="16" name="直角三角形 15"/>
              <p:cNvSpPr/>
              <p:nvPr>
                <p:custDataLst>
                  <p:tags r:id="rId15"/>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sp>
            <p:nvSpPr>
              <p:cNvPr id="17" name="等腰三角形 16"/>
              <p:cNvSpPr/>
              <p:nvPr>
                <p:custDataLst>
                  <p:tags r:id="rId16"/>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grpSp>
        <p:sp>
          <p:nvSpPr>
            <p:cNvPr id="18" name="等腰三角形 17"/>
            <p:cNvSpPr/>
            <p:nvPr>
              <p:custDataLst>
                <p:tags r:id="rId17"/>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descr="E:/360MoveData/Users/ASUS/Desktop/cxc.jpgcxc"/>
          <p:cNvPicPr>
            <a:picLocks noChangeAspect="1"/>
          </p:cNvPicPr>
          <p:nvPr/>
        </p:nvPicPr>
        <p:blipFill>
          <a:blip r:embed="rId18"/>
          <a:srcRect l="10" r="10"/>
          <a:stretch>
            <a:fillRect/>
          </a:stretch>
        </p:blipFill>
        <p:spPr>
          <a:xfrm>
            <a:off x="7047230" y="3295015"/>
            <a:ext cx="4494530" cy="3210560"/>
          </a:xfrm>
          <a:prstGeom prst="rect">
            <a:avLst/>
          </a:prstGeom>
        </p:spPr>
      </p:pic>
      <p:sp>
        <p:nvSpPr>
          <p:cNvPr id="5" name="文本框 4"/>
          <p:cNvSpPr txBox="1"/>
          <p:nvPr/>
        </p:nvSpPr>
        <p:spPr>
          <a:xfrm>
            <a:off x="629285" y="264160"/>
            <a:ext cx="5634355" cy="521970"/>
          </a:xfrm>
          <a:prstGeom prst="rect">
            <a:avLst/>
          </a:prstGeom>
          <a:noFill/>
        </p:spPr>
        <p:txBody>
          <a:bodyPr wrap="square" rtlCol="0">
            <a:spAutoFit/>
          </a:bodyPr>
          <a:p>
            <a:pPr algn="l"/>
            <a:r>
              <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Silicon </a:t>
            </a:r>
            <a:r>
              <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N</a:t>
            </a:r>
            <a:r>
              <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itride </a:t>
            </a:r>
            <a:r>
              <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C</a:t>
            </a:r>
            <a:r>
              <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eramics</a:t>
            </a:r>
            <a:endPar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endParaRPr>
          </a:p>
        </p:txBody>
      </p:sp>
      <p:sp>
        <p:nvSpPr>
          <p:cNvPr id="6" name="文本框 5"/>
          <p:cNvSpPr txBox="1"/>
          <p:nvPr>
            <p:custDataLst>
              <p:tags r:id="rId19"/>
            </p:custDataLst>
          </p:nvPr>
        </p:nvSpPr>
        <p:spPr>
          <a:xfrm>
            <a:off x="2522220" y="1473835"/>
            <a:ext cx="5231765" cy="1132840"/>
          </a:xfrm>
          <a:prstGeom prst="rect">
            <a:avLst/>
          </a:prstGeom>
          <a:noFill/>
          <a:ln w="9525">
            <a:noFill/>
          </a:ln>
        </p:spPr>
        <p:txBody>
          <a:bodyPr>
            <a:noAutofit/>
          </a:bodyPr>
          <a:p>
            <a:pPr indent="0" algn="just" fontAlgn="auto">
              <a:lnSpc>
                <a:spcPts val="3660"/>
              </a:lnSpc>
              <a:spcBef>
                <a:spcPts val="0"/>
              </a:spcBef>
              <a:spcAft>
                <a:spcPts val="0"/>
              </a:spcAft>
              <a:buClrTx/>
              <a:buSzTx/>
              <a:buFontTx/>
            </a:pPr>
            <a:r>
              <a:rPr sz="2800" b="1">
                <a:solidFill>
                  <a:schemeClr val="bg1"/>
                </a:solidFill>
                <a:latin typeface="Tahoma" panose="020B0604030504040204" pitchFamily="34" charset="0"/>
                <a:ea typeface="微软雅黑" panose="020B0503020204020204" charset="-122"/>
                <a:cs typeface="Tahoma" panose="020B0604030504040204" pitchFamily="34" charset="0"/>
                <a:sym typeface="+mn-ea"/>
              </a:rPr>
              <a:t>Silicon </a:t>
            </a:r>
            <a:r>
              <a:rPr lang="en-US" sz="2800" b="1">
                <a:solidFill>
                  <a:schemeClr val="bg1"/>
                </a:solidFill>
                <a:latin typeface="Tahoma" panose="020B0604030504040204" pitchFamily="34" charset="0"/>
                <a:ea typeface="微软雅黑" panose="020B0503020204020204" charset="-122"/>
                <a:cs typeface="Tahoma" panose="020B0604030504040204" pitchFamily="34" charset="0"/>
                <a:sym typeface="+mn-ea"/>
              </a:rPr>
              <a:t>N</a:t>
            </a:r>
            <a:r>
              <a:rPr sz="2800" b="1">
                <a:solidFill>
                  <a:schemeClr val="bg1"/>
                </a:solidFill>
                <a:latin typeface="Tahoma" panose="020B0604030504040204" pitchFamily="34" charset="0"/>
                <a:ea typeface="微软雅黑" panose="020B0503020204020204" charset="-122"/>
                <a:cs typeface="Tahoma" panose="020B0604030504040204" pitchFamily="34" charset="0"/>
                <a:sym typeface="+mn-ea"/>
              </a:rPr>
              <a:t>itride</a:t>
            </a:r>
            <a:r>
              <a:rPr lang="en-US" sz="2800" b="1">
                <a:solidFill>
                  <a:schemeClr val="bg1"/>
                </a:solidFill>
                <a:latin typeface="Tahoma" panose="020B0604030504040204" pitchFamily="34" charset="0"/>
                <a:ea typeface="微软雅黑" panose="020B0503020204020204" charset="-122"/>
                <a:cs typeface="Tahoma" panose="020B0604030504040204" pitchFamily="34" charset="0"/>
                <a:sym typeface="+mn-ea"/>
              </a:rPr>
              <a:t> </a:t>
            </a:r>
            <a:r>
              <a:rPr sz="2800" b="1">
                <a:solidFill>
                  <a:schemeClr val="bg1"/>
                </a:solidFill>
                <a:latin typeface="Tahoma" panose="020B0604030504040204" pitchFamily="34" charset="0"/>
                <a:ea typeface="微软雅黑" panose="020B0503020204020204" charset="-122"/>
                <a:cs typeface="Tahoma" panose="020B0604030504040204" pitchFamily="34" charset="0"/>
                <a:sym typeface="+mn-ea"/>
              </a:rPr>
              <a:t>(</a:t>
            </a:r>
            <a:r>
              <a:rPr lang="en-US" sz="2800" b="1">
                <a:solidFill>
                  <a:schemeClr val="bg1"/>
                </a:solidFill>
                <a:latin typeface="Tahoma" panose="020B0604030504040204" pitchFamily="34" charset="0"/>
                <a:ea typeface="微软雅黑" panose="020B0503020204020204" charset="-122"/>
                <a:cs typeface="Tahoma" panose="020B0604030504040204" pitchFamily="34" charset="0"/>
                <a:sym typeface="+mn-ea"/>
              </a:rPr>
              <a:t>Si3N4</a:t>
            </a:r>
            <a:r>
              <a:rPr sz="2800" b="1">
                <a:solidFill>
                  <a:schemeClr val="bg1"/>
                </a:solidFill>
                <a:latin typeface="Tahoma" panose="020B0604030504040204" pitchFamily="34" charset="0"/>
                <a:ea typeface="微软雅黑" panose="020B0503020204020204" charset="-122"/>
                <a:cs typeface="Tahoma" panose="020B0604030504040204" pitchFamily="34" charset="0"/>
                <a:sym typeface="+mn-ea"/>
              </a:rPr>
              <a:t>)</a:t>
            </a:r>
            <a:endParaRPr sz="2800" b="1">
              <a:solidFill>
                <a:schemeClr val="bg1"/>
              </a:solidFill>
              <a:latin typeface="Tahoma" panose="020B0604030504040204" pitchFamily="34" charset="0"/>
              <a:ea typeface="微软雅黑" panose="020B0503020204020204" charset="-122"/>
              <a:cs typeface="Tahoma" panose="020B0604030504040204" pitchFamily="34" charset="0"/>
            </a:endParaRPr>
          </a:p>
          <a:p>
            <a:pPr indent="0" algn="l" fontAlgn="auto">
              <a:lnSpc>
                <a:spcPct val="100000"/>
              </a:lnSpc>
              <a:spcBef>
                <a:spcPts val="0"/>
              </a:spcBef>
              <a:spcAft>
                <a:spcPts val="0"/>
              </a:spcAft>
              <a:buClrTx/>
              <a:buSzTx/>
              <a:buFontTx/>
            </a:pPr>
            <a:r>
              <a:rPr b="1">
                <a:solidFill>
                  <a:schemeClr val="bg1"/>
                </a:solidFill>
                <a:latin typeface="Tahoma" panose="020B0604030504040204" pitchFamily="34" charset="0"/>
                <a:ea typeface="微软雅黑" panose="020B0503020204020204" charset="-122"/>
                <a:cs typeface="Tahoma" panose="020B0604030504040204" pitchFamily="34" charset="0"/>
                <a:sym typeface="+mn-ea"/>
              </a:rPr>
              <a:t>Materials with </a:t>
            </a:r>
            <a:r>
              <a:rPr lang="en-US" b="1">
                <a:solidFill>
                  <a:schemeClr val="bg1"/>
                </a:solidFill>
                <a:latin typeface="Tahoma" panose="020B0604030504040204" pitchFamily="34" charset="0"/>
                <a:ea typeface="微软雅黑" panose="020B0503020204020204" charset="-122"/>
                <a:cs typeface="Tahoma" panose="020B0604030504040204" pitchFamily="34" charset="0"/>
                <a:sym typeface="+mn-ea"/>
              </a:rPr>
              <a:t>E</a:t>
            </a:r>
            <a:r>
              <a:rPr b="1">
                <a:solidFill>
                  <a:schemeClr val="bg1"/>
                </a:solidFill>
                <a:latin typeface="Tahoma" panose="020B0604030504040204" pitchFamily="34" charset="0"/>
                <a:ea typeface="微软雅黑" panose="020B0503020204020204" charset="-122"/>
                <a:cs typeface="Tahoma" panose="020B0604030504040204" pitchFamily="34" charset="0"/>
                <a:sym typeface="+mn-ea"/>
              </a:rPr>
              <a:t>xcellent </a:t>
            </a:r>
            <a:endParaRPr b="1">
              <a:solidFill>
                <a:schemeClr val="bg1"/>
              </a:solidFill>
              <a:latin typeface="Tahoma" panose="020B0604030504040204" pitchFamily="34" charset="0"/>
              <a:ea typeface="微软雅黑" panose="020B0503020204020204" charset="-122"/>
              <a:cs typeface="Tahoma" panose="020B0604030504040204" pitchFamily="34" charset="0"/>
              <a:sym typeface="+mn-ea"/>
            </a:endParaRPr>
          </a:p>
          <a:p>
            <a:pPr indent="0" algn="l" fontAlgn="auto">
              <a:lnSpc>
                <a:spcPct val="100000"/>
              </a:lnSpc>
              <a:spcBef>
                <a:spcPts val="0"/>
              </a:spcBef>
              <a:spcAft>
                <a:spcPts val="0"/>
              </a:spcAft>
              <a:buClrTx/>
              <a:buSzTx/>
              <a:buFontTx/>
            </a:pPr>
            <a:r>
              <a:rPr lang="en-US" b="1">
                <a:solidFill>
                  <a:schemeClr val="bg1"/>
                </a:solidFill>
                <a:latin typeface="Tahoma" panose="020B0604030504040204" pitchFamily="34" charset="0"/>
                <a:ea typeface="微软雅黑" panose="020B0503020204020204" charset="-122"/>
                <a:cs typeface="Tahoma" panose="020B0604030504040204" pitchFamily="34" charset="0"/>
                <a:sym typeface="+mn-ea"/>
              </a:rPr>
              <a:t>C</a:t>
            </a:r>
            <a:r>
              <a:rPr b="1">
                <a:solidFill>
                  <a:schemeClr val="bg1"/>
                </a:solidFill>
                <a:latin typeface="Tahoma" panose="020B0604030504040204" pitchFamily="34" charset="0"/>
                <a:ea typeface="微软雅黑" panose="020B0503020204020204" charset="-122"/>
                <a:cs typeface="Tahoma" panose="020B0604030504040204" pitchFamily="34" charset="0"/>
                <a:sym typeface="+mn-ea"/>
              </a:rPr>
              <a:t>omprehensive </a:t>
            </a:r>
            <a:r>
              <a:rPr lang="en-US" b="1">
                <a:solidFill>
                  <a:schemeClr val="bg1"/>
                </a:solidFill>
                <a:latin typeface="Tahoma" panose="020B0604030504040204" pitchFamily="34" charset="0"/>
                <a:ea typeface="微软雅黑" panose="020B0503020204020204" charset="-122"/>
                <a:cs typeface="Tahoma" panose="020B0604030504040204" pitchFamily="34" charset="0"/>
                <a:sym typeface="+mn-ea"/>
              </a:rPr>
              <a:t>P</a:t>
            </a:r>
            <a:r>
              <a:rPr b="1">
                <a:solidFill>
                  <a:schemeClr val="bg1"/>
                </a:solidFill>
                <a:latin typeface="Tahoma" panose="020B0604030504040204" pitchFamily="34" charset="0"/>
                <a:ea typeface="微软雅黑" panose="020B0503020204020204" charset="-122"/>
                <a:cs typeface="Tahoma" panose="020B0604030504040204" pitchFamily="34" charset="0"/>
                <a:sym typeface="+mn-ea"/>
              </a:rPr>
              <a:t>roperties</a:t>
            </a:r>
            <a:endParaRPr b="1">
              <a:solidFill>
                <a:schemeClr val="bg1"/>
              </a:solidFill>
              <a:latin typeface="Tahoma" panose="020B0604030504040204" pitchFamily="34" charset="0"/>
              <a:ea typeface="微软雅黑" panose="020B0503020204020204" charset="-122"/>
              <a:cs typeface="Tahoma" panose="020B0604030504040204" pitchFamily="34" charset="0"/>
              <a:sym typeface="+mn-ea"/>
            </a:endParaRPr>
          </a:p>
        </p:txBody>
      </p:sp>
    </p:spTree>
    <p:custDataLst>
      <p:tags r:id="rId20"/>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直角三角形 71"/>
          <p:cNvSpPr/>
          <p:nvPr/>
        </p:nvSpPr>
        <p:spPr>
          <a:xfrm flipV="1">
            <a:off x="0" y="0"/>
            <a:ext cx="4304665" cy="5854065"/>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flipV="1">
            <a:off x="0" y="0"/>
            <a:ext cx="4043045" cy="5497830"/>
          </a:xfrm>
          <a:prstGeom prst="rtTriangle">
            <a:avLst/>
          </a:prstGeom>
          <a:gradFill>
            <a:gsLst>
              <a:gs pos="29000">
                <a:srgbClr val="65791F"/>
              </a:gs>
              <a:gs pos="100000">
                <a:srgbClr val="A9C733"/>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任意多边形 73"/>
          <p:cNvSpPr/>
          <p:nvPr/>
        </p:nvSpPr>
        <p:spPr>
          <a:xfrm>
            <a:off x="0" y="0"/>
            <a:ext cx="4043045" cy="5497830"/>
          </a:xfrm>
          <a:custGeom>
            <a:avLst/>
            <a:gdLst/>
            <a:ahLst/>
            <a:cxnLst>
              <a:cxn ang="3">
                <a:pos x="hc" y="t"/>
              </a:cxn>
              <a:cxn ang="cd2">
                <a:pos x="l" y="vc"/>
              </a:cxn>
              <a:cxn ang="cd4">
                <a:pos x="hc" y="b"/>
              </a:cxn>
              <a:cxn ang="0">
                <a:pos x="r" y="vc"/>
              </a:cxn>
            </a:cxnLst>
            <a:rect l="l" t="t" r="r" b="b"/>
            <a:pathLst>
              <a:path w="6367" h="8658">
                <a:moveTo>
                  <a:pt x="0" y="0"/>
                </a:moveTo>
                <a:lnTo>
                  <a:pt x="6367" y="0"/>
                </a:lnTo>
                <a:lnTo>
                  <a:pt x="0" y="8658"/>
                </a:lnTo>
                <a:lnTo>
                  <a:pt x="0" y="0"/>
                </a:lnTo>
                <a:close/>
              </a:path>
            </a:pathLst>
          </a:custGeom>
          <a:gradFill rotWithShape="1">
            <a:gsLst>
              <a:gs pos="0">
                <a:srgbClr val="9EE256"/>
              </a:gs>
              <a:gs pos="100000">
                <a:srgbClr val="52762D"/>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1" name="直角三角形 70"/>
          <p:cNvSpPr/>
          <p:nvPr/>
        </p:nvSpPr>
        <p:spPr>
          <a:xfrm flipH="1">
            <a:off x="12192000" y="1398270"/>
            <a:ext cx="4926965" cy="670052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直角三角形 67"/>
          <p:cNvSpPr/>
          <p:nvPr/>
        </p:nvSpPr>
        <p:spPr>
          <a:xfrm flipH="1">
            <a:off x="10038715" y="1398270"/>
            <a:ext cx="4926965" cy="6701155"/>
          </a:xfrm>
          <a:prstGeom prst="rtTriangle">
            <a:avLst/>
          </a:prstGeom>
          <a:gradFill>
            <a:gsLst>
              <a:gs pos="0">
                <a:srgbClr val="9EE256"/>
              </a:gs>
              <a:gs pos="100000">
                <a:srgbClr val="52762D"/>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6" name="组合 75"/>
          <p:cNvGrpSpPr/>
          <p:nvPr/>
        </p:nvGrpSpPr>
        <p:grpSpPr>
          <a:xfrm>
            <a:off x="2873375" y="3220085"/>
            <a:ext cx="4517725" cy="643890"/>
            <a:chOff x="9684" y="1738"/>
            <a:chExt cx="5785" cy="1014"/>
          </a:xfrm>
        </p:grpSpPr>
        <p:sp>
          <p:nvSpPr>
            <p:cNvPr id="77" name="文本框 76"/>
            <p:cNvSpPr txBox="1"/>
            <p:nvPr/>
          </p:nvSpPr>
          <p:spPr>
            <a:xfrm>
              <a:off x="10781" y="1905"/>
              <a:ext cx="4688" cy="725"/>
            </a:xfrm>
            <a:prstGeom prst="rect">
              <a:avLst/>
            </a:prstGeom>
            <a:noFill/>
          </p:spPr>
          <p:txBody>
            <a:bodyPr wrap="square" rtlCol="0">
              <a:spAutoFit/>
            </a:bodyPr>
            <a:lstStyle/>
            <a:p>
              <a:pPr algn="l"/>
              <a:r>
                <a:rPr lang="en-US" altLang="zh-CN" sz="2400" b="1">
                  <a:solidFill>
                    <a:schemeClr val="tx1"/>
                  </a:solidFill>
                  <a:effectLst/>
                  <a:latin typeface="+mj-ea"/>
                  <a:ea typeface="+mj-ea"/>
                  <a:sym typeface="+mn-ea"/>
                </a:rPr>
                <a:t>Company Introduction</a:t>
              </a:r>
              <a:r>
                <a:rPr lang="zh-CN" altLang="en-US" sz="2400" b="1">
                  <a:solidFill>
                    <a:schemeClr val="tx1"/>
                  </a:solidFill>
                  <a:effectLst/>
                  <a:latin typeface="+mj-ea"/>
                  <a:ea typeface="+mj-ea"/>
                  <a:sym typeface="+mn-ea"/>
                </a:rPr>
                <a:t> </a:t>
              </a:r>
              <a:endParaRPr lang="zh-CN" altLang="en-US" sz="2400" b="1">
                <a:solidFill>
                  <a:schemeClr val="tx1"/>
                </a:solidFill>
                <a:effectLst/>
                <a:latin typeface="+mj-ea"/>
                <a:ea typeface="+mj-ea"/>
                <a:sym typeface="+mn-ea"/>
              </a:endParaRPr>
            </a:p>
          </p:txBody>
        </p:sp>
        <p:sp>
          <p:nvSpPr>
            <p:cNvPr id="79" name="矩形 78"/>
            <p:cNvSpPr/>
            <p:nvPr/>
          </p:nvSpPr>
          <p:spPr>
            <a:xfrm>
              <a:off x="9684" y="1738"/>
              <a:ext cx="1014" cy="1014"/>
            </a:xfrm>
            <a:prstGeom prst="rect">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文本框 79"/>
            <p:cNvSpPr txBox="1"/>
            <p:nvPr/>
          </p:nvSpPr>
          <p:spPr>
            <a:xfrm>
              <a:off x="9853" y="1817"/>
              <a:ext cx="676" cy="822"/>
            </a:xfrm>
            <a:prstGeom prst="rect">
              <a:avLst/>
            </a:prstGeom>
            <a:noFill/>
          </p:spPr>
          <p:txBody>
            <a:bodyPr wrap="square" rtlCol="0">
              <a:spAutoFit/>
            </a:bodyPr>
            <a:lstStyle/>
            <a:p>
              <a:r>
                <a:rPr lang="en-US" altLang="zh-CN" sz="2800" b="1">
                  <a:solidFill>
                    <a:schemeClr val="bg1"/>
                  </a:solidFill>
                  <a:latin typeface="微软雅黑" panose="020B0503020204020204" charset="-122"/>
                  <a:ea typeface="微软雅黑" panose="020B0503020204020204" charset="-122"/>
                  <a:cs typeface="DIN Black" charset="0"/>
                </a:rPr>
                <a:t>1</a:t>
              </a:r>
              <a:endParaRPr lang="en-US" altLang="zh-CN" sz="2800" b="1">
                <a:solidFill>
                  <a:schemeClr val="bg1"/>
                </a:solidFill>
                <a:latin typeface="微软雅黑" panose="020B0503020204020204" charset="-122"/>
                <a:ea typeface="微软雅黑" panose="020B0503020204020204" charset="-122"/>
                <a:cs typeface="DIN Black" charset="0"/>
              </a:endParaRPr>
            </a:p>
          </p:txBody>
        </p:sp>
      </p:grpSp>
      <p:grpSp>
        <p:nvGrpSpPr>
          <p:cNvPr id="81" name="组合 80"/>
          <p:cNvGrpSpPr/>
          <p:nvPr/>
        </p:nvGrpSpPr>
        <p:grpSpPr>
          <a:xfrm>
            <a:off x="2868930" y="4334510"/>
            <a:ext cx="4513580" cy="699135"/>
            <a:chOff x="9684" y="3377"/>
            <a:chExt cx="5774" cy="1101"/>
          </a:xfrm>
        </p:grpSpPr>
        <p:sp>
          <p:nvSpPr>
            <p:cNvPr id="82" name="文本框 81"/>
            <p:cNvSpPr txBox="1"/>
            <p:nvPr/>
          </p:nvSpPr>
          <p:spPr>
            <a:xfrm>
              <a:off x="10770" y="3484"/>
              <a:ext cx="4688" cy="994"/>
            </a:xfrm>
            <a:prstGeom prst="rect">
              <a:avLst/>
            </a:prstGeom>
            <a:noFill/>
          </p:spPr>
          <p:txBody>
            <a:bodyPr wrap="square" rtlCol="0">
              <a:noAutofit/>
            </a:bodyPr>
            <a:lstStyle/>
            <a:p>
              <a:pPr algn="l"/>
              <a:r>
                <a:rPr lang="en-US" altLang="zh-CN" sz="2400" b="1">
                  <a:solidFill>
                    <a:schemeClr val="tx1"/>
                  </a:solidFill>
                  <a:effectLst/>
                  <a:latin typeface="+mj-ea"/>
                  <a:ea typeface="+mj-ea"/>
                  <a:sym typeface="+mn-ea"/>
                </a:rPr>
                <a:t>Material Introduction</a:t>
              </a:r>
              <a:endParaRPr lang="en-US" altLang="zh-CN" sz="2400" b="1">
                <a:solidFill>
                  <a:schemeClr val="tx1"/>
                </a:solidFill>
                <a:effectLst/>
                <a:latin typeface="+mj-ea"/>
                <a:ea typeface="+mj-ea"/>
                <a:sym typeface="+mn-ea"/>
              </a:endParaRPr>
            </a:p>
          </p:txBody>
        </p:sp>
        <p:sp>
          <p:nvSpPr>
            <p:cNvPr id="84" name="矩形 83"/>
            <p:cNvSpPr/>
            <p:nvPr/>
          </p:nvSpPr>
          <p:spPr>
            <a:xfrm>
              <a:off x="9684" y="3377"/>
              <a:ext cx="1014" cy="1014"/>
            </a:xfrm>
            <a:prstGeom prst="rect">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6" name="组合 85"/>
          <p:cNvGrpSpPr/>
          <p:nvPr/>
        </p:nvGrpSpPr>
        <p:grpSpPr>
          <a:xfrm>
            <a:off x="7635240" y="3167380"/>
            <a:ext cx="3632200" cy="696595"/>
            <a:chOff x="9666" y="5396"/>
            <a:chExt cx="5720" cy="1097"/>
          </a:xfrm>
        </p:grpSpPr>
        <p:sp>
          <p:nvSpPr>
            <p:cNvPr id="87" name="文本框 86"/>
            <p:cNvSpPr txBox="1"/>
            <p:nvPr/>
          </p:nvSpPr>
          <p:spPr>
            <a:xfrm>
              <a:off x="10698" y="5396"/>
              <a:ext cx="4688" cy="1065"/>
            </a:xfrm>
            <a:prstGeom prst="rect">
              <a:avLst/>
            </a:prstGeom>
            <a:noFill/>
          </p:spPr>
          <p:txBody>
            <a:bodyPr wrap="square" rtlCol="0">
              <a:noAutofit/>
            </a:bodyPr>
            <a:lstStyle/>
            <a:p>
              <a:pPr algn="l"/>
              <a:r>
                <a:rPr lang="en-US" altLang="zh-CN" sz="2400" b="1">
                  <a:solidFill>
                    <a:schemeClr val="tx1"/>
                  </a:solidFill>
                  <a:effectLst/>
                  <a:latin typeface="+mj-ea"/>
                  <a:ea typeface="+mj-ea"/>
                  <a:sym typeface="+mn-ea"/>
                </a:rPr>
                <a:t>Application area</a:t>
              </a:r>
              <a:endParaRPr lang="en-US" altLang="zh-CN" sz="2400" b="1">
                <a:solidFill>
                  <a:schemeClr val="tx1"/>
                </a:solidFill>
                <a:effectLst/>
                <a:latin typeface="+mj-ea"/>
                <a:ea typeface="+mj-ea"/>
                <a:sym typeface="+mn-ea"/>
              </a:endParaRPr>
            </a:p>
          </p:txBody>
        </p:sp>
        <p:sp>
          <p:nvSpPr>
            <p:cNvPr id="88" name="矩形 87"/>
            <p:cNvSpPr/>
            <p:nvPr/>
          </p:nvSpPr>
          <p:spPr>
            <a:xfrm>
              <a:off x="9666" y="5479"/>
              <a:ext cx="1014" cy="1014"/>
            </a:xfrm>
            <a:prstGeom prst="rect">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0" name="组合 89"/>
          <p:cNvGrpSpPr/>
          <p:nvPr/>
        </p:nvGrpSpPr>
        <p:grpSpPr>
          <a:xfrm>
            <a:off x="7635240" y="4293235"/>
            <a:ext cx="3632200" cy="685165"/>
            <a:chOff x="9666" y="7053"/>
            <a:chExt cx="5720" cy="1079"/>
          </a:xfrm>
        </p:grpSpPr>
        <p:sp>
          <p:nvSpPr>
            <p:cNvPr id="91" name="文本框 90"/>
            <p:cNvSpPr txBox="1"/>
            <p:nvPr/>
          </p:nvSpPr>
          <p:spPr>
            <a:xfrm>
              <a:off x="10698" y="7053"/>
              <a:ext cx="4688" cy="725"/>
            </a:xfrm>
            <a:prstGeom prst="rect">
              <a:avLst/>
            </a:prstGeom>
            <a:noFill/>
          </p:spPr>
          <p:txBody>
            <a:bodyPr wrap="square" rtlCol="0">
              <a:spAutoFit/>
            </a:bodyPr>
            <a:lstStyle/>
            <a:p>
              <a:pPr algn="l"/>
              <a:r>
                <a:rPr lang="en-US" altLang="zh-CN" sz="2400" b="1">
                  <a:effectLst/>
                  <a:latin typeface="+mj-lt"/>
                  <a:ea typeface="+mj-ea"/>
                  <a:cs typeface="+mj-lt"/>
                  <a:sym typeface="+mn-ea"/>
                </a:rPr>
                <a:t>Business Scope</a:t>
              </a:r>
              <a:endParaRPr lang="en-US" altLang="zh-CN" sz="2400" b="1">
                <a:solidFill>
                  <a:schemeClr val="tx1"/>
                </a:solidFill>
                <a:effectLst/>
                <a:latin typeface="+mj-lt"/>
                <a:ea typeface="+mj-ea"/>
                <a:cs typeface="+mj-lt"/>
                <a:sym typeface="+mn-ea"/>
              </a:endParaRPr>
            </a:p>
          </p:txBody>
        </p:sp>
        <p:sp>
          <p:nvSpPr>
            <p:cNvPr id="93" name="矩形 92"/>
            <p:cNvSpPr/>
            <p:nvPr/>
          </p:nvSpPr>
          <p:spPr>
            <a:xfrm>
              <a:off x="9666" y="7118"/>
              <a:ext cx="1014" cy="1014"/>
            </a:xfrm>
            <a:prstGeom prst="rect">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6" name="副标题 95"/>
          <p:cNvSpPr>
            <a:spLocks noGrp="1"/>
          </p:cNvSpPr>
          <p:nvPr>
            <p:ph type="subTitle" idx="1"/>
            <p:custDataLst>
              <p:tags r:id="rId1"/>
            </p:custDataLst>
          </p:nvPr>
        </p:nvSpPr>
        <p:spPr>
          <a:xfrm>
            <a:off x="3564255" y="1682750"/>
            <a:ext cx="4071620" cy="998855"/>
          </a:xfrm>
          <a:effectLst/>
        </p:spPr>
        <p:txBody>
          <a:bodyPr>
            <a:noAutofit/>
          </a:bodyPr>
          <a:lstStyle/>
          <a:p>
            <a:pPr marL="0" indent="0" algn="l">
              <a:lnSpc>
                <a:spcPct val="100000"/>
              </a:lnSpc>
              <a:buNone/>
            </a:pPr>
            <a:r>
              <a:rPr lang="en-US" altLang="zh-CN" sz="5000" b="1">
                <a:solidFill>
                  <a:schemeClr val="tx1"/>
                </a:solidFill>
                <a:latin typeface="+mj-ea"/>
                <a:ea typeface="+mj-ea"/>
                <a:cs typeface="汉仪雅酷黑 95W" panose="020B0A04020202020204" charset="-122"/>
              </a:rPr>
              <a:t>Contents</a:t>
            </a:r>
            <a:endParaRPr lang="en-US" altLang="zh-CN" sz="5000" b="1">
              <a:solidFill>
                <a:schemeClr val="tx1"/>
              </a:solidFill>
              <a:latin typeface="+mj-ea"/>
              <a:ea typeface="+mj-ea"/>
              <a:cs typeface="汉仪雅酷黑 95W" panose="020B0A04020202020204" charset="-122"/>
            </a:endParaRPr>
          </a:p>
        </p:txBody>
      </p:sp>
      <p:cxnSp>
        <p:nvCxnSpPr>
          <p:cNvPr id="97" name="直接连接符 96"/>
          <p:cNvCxnSpPr/>
          <p:nvPr/>
        </p:nvCxnSpPr>
        <p:spPr>
          <a:xfrm>
            <a:off x="3706495" y="2710180"/>
            <a:ext cx="723519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logo"/>
          <p:cNvPicPr>
            <a:picLocks noChangeAspect="1"/>
          </p:cNvPicPr>
          <p:nvPr>
            <p:custDataLst>
              <p:tags r:id="rId2"/>
            </p:custDataLst>
          </p:nvPr>
        </p:nvPicPr>
        <p:blipFill>
          <a:blip r:embed="rId3"/>
          <a:stretch>
            <a:fillRect/>
          </a:stretch>
        </p:blipFill>
        <p:spPr>
          <a:xfrm>
            <a:off x="10038715" y="205105"/>
            <a:ext cx="1491615" cy="537210"/>
          </a:xfrm>
          <a:prstGeom prst="rect">
            <a:avLst/>
          </a:prstGeom>
        </p:spPr>
      </p:pic>
      <p:sp>
        <p:nvSpPr>
          <p:cNvPr id="4" name="文本框 3"/>
          <p:cNvSpPr txBox="1"/>
          <p:nvPr>
            <p:custDataLst>
              <p:tags r:id="rId4"/>
            </p:custDataLst>
          </p:nvPr>
        </p:nvSpPr>
        <p:spPr>
          <a:xfrm>
            <a:off x="3035935" y="4402455"/>
            <a:ext cx="429260" cy="521970"/>
          </a:xfrm>
          <a:prstGeom prst="rect">
            <a:avLst/>
          </a:prstGeom>
          <a:noFill/>
        </p:spPr>
        <p:txBody>
          <a:bodyPr wrap="square" rtlCol="0">
            <a:spAutoFit/>
          </a:bodyPr>
          <a:lstStyle/>
          <a:p>
            <a:r>
              <a:rPr lang="en-US" altLang="zh-CN" sz="2800" b="1">
                <a:solidFill>
                  <a:schemeClr val="bg1"/>
                </a:solidFill>
                <a:latin typeface="微软雅黑" panose="020B0503020204020204" charset="-122"/>
                <a:ea typeface="微软雅黑" panose="020B0503020204020204" charset="-122"/>
                <a:cs typeface="DIN Black" charset="0"/>
              </a:rPr>
              <a:t>2</a:t>
            </a:r>
            <a:endParaRPr lang="en-US" altLang="zh-CN" sz="2800" b="1">
              <a:solidFill>
                <a:schemeClr val="bg1"/>
              </a:solidFill>
              <a:latin typeface="微软雅黑" panose="020B0503020204020204" charset="-122"/>
              <a:ea typeface="微软雅黑" panose="020B0503020204020204" charset="-122"/>
              <a:cs typeface="DIN Black" charset="0"/>
            </a:endParaRPr>
          </a:p>
        </p:txBody>
      </p:sp>
      <p:sp>
        <p:nvSpPr>
          <p:cNvPr id="5" name="文本框 4"/>
          <p:cNvSpPr txBox="1"/>
          <p:nvPr>
            <p:custDataLst>
              <p:tags r:id="rId5"/>
            </p:custDataLst>
          </p:nvPr>
        </p:nvSpPr>
        <p:spPr>
          <a:xfrm>
            <a:off x="7745095" y="3276600"/>
            <a:ext cx="429260" cy="521970"/>
          </a:xfrm>
          <a:prstGeom prst="rect">
            <a:avLst/>
          </a:prstGeom>
          <a:noFill/>
        </p:spPr>
        <p:txBody>
          <a:bodyPr wrap="square" rtlCol="0">
            <a:spAutoFit/>
          </a:bodyPr>
          <a:lstStyle/>
          <a:p>
            <a:r>
              <a:rPr lang="en-US" altLang="zh-CN" sz="2800" b="1">
                <a:solidFill>
                  <a:schemeClr val="bg1"/>
                </a:solidFill>
                <a:latin typeface="微软雅黑" panose="020B0503020204020204" charset="-122"/>
                <a:ea typeface="微软雅黑" panose="020B0503020204020204" charset="-122"/>
                <a:cs typeface="DIN Black" charset="0"/>
              </a:rPr>
              <a:t>3</a:t>
            </a:r>
            <a:endParaRPr lang="en-US" altLang="zh-CN" sz="2800" b="1">
              <a:solidFill>
                <a:schemeClr val="bg1"/>
              </a:solidFill>
              <a:latin typeface="微软雅黑" panose="020B0503020204020204" charset="-122"/>
              <a:ea typeface="微软雅黑" panose="020B0503020204020204" charset="-122"/>
              <a:cs typeface="DIN Black" charset="0"/>
            </a:endParaRPr>
          </a:p>
        </p:txBody>
      </p:sp>
      <p:sp>
        <p:nvSpPr>
          <p:cNvPr id="6" name="文本框 5"/>
          <p:cNvSpPr txBox="1"/>
          <p:nvPr>
            <p:custDataLst>
              <p:tags r:id="rId6"/>
            </p:custDataLst>
          </p:nvPr>
        </p:nvSpPr>
        <p:spPr>
          <a:xfrm>
            <a:off x="7745095" y="4402455"/>
            <a:ext cx="429260" cy="521970"/>
          </a:xfrm>
          <a:prstGeom prst="rect">
            <a:avLst/>
          </a:prstGeom>
          <a:noFill/>
        </p:spPr>
        <p:txBody>
          <a:bodyPr wrap="square" rtlCol="0">
            <a:spAutoFit/>
          </a:bodyPr>
          <a:lstStyle/>
          <a:p>
            <a:r>
              <a:rPr lang="en-US" altLang="zh-CN" sz="2800" b="1">
                <a:solidFill>
                  <a:schemeClr val="bg1"/>
                </a:solidFill>
                <a:latin typeface="微软雅黑" panose="020B0503020204020204" charset="-122"/>
                <a:ea typeface="微软雅黑" panose="020B0503020204020204" charset="-122"/>
                <a:cs typeface="DIN Black" charset="0"/>
              </a:rPr>
              <a:t>4</a:t>
            </a:r>
            <a:endParaRPr lang="en-US" altLang="zh-CN" sz="2800" b="1">
              <a:solidFill>
                <a:schemeClr val="bg1"/>
              </a:solidFill>
              <a:latin typeface="微软雅黑" panose="020B0503020204020204" charset="-122"/>
              <a:ea typeface="微软雅黑" panose="020B0503020204020204" charset="-122"/>
              <a:cs typeface="DIN Black" charset="0"/>
            </a:endParaRPr>
          </a:p>
        </p:txBody>
      </p:sp>
    </p:spTree>
    <p:custDataLst>
      <p:tags r:id="rId7"/>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660400" y="909320"/>
            <a:ext cx="10871835" cy="212090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logo"/>
          <p:cNvPicPr>
            <a:picLocks noChangeAspect="1"/>
          </p:cNvPicPr>
          <p:nvPr>
            <p:custDataLst>
              <p:tags r:id="rId2"/>
            </p:custDataLst>
          </p:nvPr>
        </p:nvPicPr>
        <p:blipFill>
          <a:blip r:embed="rId3"/>
          <a:stretch>
            <a:fillRect/>
          </a:stretch>
        </p:blipFill>
        <p:spPr>
          <a:xfrm>
            <a:off x="10038715" y="205105"/>
            <a:ext cx="1491615" cy="537210"/>
          </a:xfrm>
          <a:prstGeom prst="rect">
            <a:avLst/>
          </a:prstGeom>
        </p:spPr>
      </p:pic>
      <p:sp>
        <p:nvSpPr>
          <p:cNvPr id="20" name="圆角矩形 19"/>
          <p:cNvSpPr/>
          <p:nvPr>
            <p:custDataLst>
              <p:tags r:id="rId4"/>
            </p:custDataLst>
          </p:nvPr>
        </p:nvSpPr>
        <p:spPr>
          <a:xfrm>
            <a:off x="629285" y="4657725"/>
            <a:ext cx="3425825" cy="351790"/>
          </a:xfrm>
          <a:prstGeom prst="roundRect">
            <a:avLst>
              <a:gd name="adj" fmla="val 50000"/>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b="1">
                <a:latin typeface="Tahoma" panose="020B0604030504040204" pitchFamily="34" charset="0"/>
                <a:cs typeface="Tahoma" panose="020B0604030504040204" pitchFamily="34" charset="0"/>
                <a:sym typeface="+mn-ea"/>
              </a:rPr>
              <a:t>  </a:t>
            </a:r>
            <a:r>
              <a:rPr lang="zh-CN" altLang="en-US" b="1">
                <a:latin typeface="Tahoma" panose="020B0604030504040204" pitchFamily="34" charset="0"/>
                <a:cs typeface="Tahoma" panose="020B0604030504040204" pitchFamily="34" charset="0"/>
                <a:sym typeface="+mn-ea"/>
              </a:rPr>
              <a:t>Application </a:t>
            </a:r>
            <a:r>
              <a:rPr lang="en-US" b="1">
                <a:latin typeface="Tahoma" panose="020B0604030504040204" pitchFamily="34" charset="0"/>
                <a:cs typeface="Tahoma" panose="020B0604030504040204" pitchFamily="34" charset="0"/>
                <a:sym typeface="+mn-ea"/>
              </a:rPr>
              <a:t>Areas</a:t>
            </a:r>
            <a:endParaRPr lang="zh-CN" altLang="en-US" b="1">
              <a:latin typeface="Tahoma" panose="020B0604030504040204" pitchFamily="34" charset="0"/>
              <a:cs typeface="Tahoma" panose="020B0604030504040204" pitchFamily="34" charset="0"/>
            </a:endParaRPr>
          </a:p>
        </p:txBody>
      </p:sp>
      <p:sp>
        <p:nvSpPr>
          <p:cNvPr id="3" name="圆角矩形 2"/>
          <p:cNvSpPr/>
          <p:nvPr>
            <p:custDataLst>
              <p:tags r:id="rId5"/>
            </p:custDataLst>
          </p:nvPr>
        </p:nvSpPr>
        <p:spPr>
          <a:xfrm>
            <a:off x="641350" y="3129915"/>
            <a:ext cx="3413760" cy="344805"/>
          </a:xfrm>
          <a:prstGeom prst="roundRect">
            <a:avLst>
              <a:gd name="adj" fmla="val 50000"/>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b="1">
                <a:latin typeface="Arial" panose="020B0604020202020204" pitchFamily="34" charset="0"/>
                <a:cs typeface="Arial" panose="020B0604020202020204" pitchFamily="34" charset="0"/>
                <a:sym typeface="+mn-ea"/>
              </a:rPr>
              <a:t>Application </a:t>
            </a:r>
            <a:r>
              <a:rPr lang="en-US" altLang="zh-CN" b="1">
                <a:latin typeface="Tahoma" panose="020B0604030504040204" pitchFamily="34" charset="0"/>
                <a:cs typeface="Tahoma" panose="020B0604030504040204" pitchFamily="34" charset="0"/>
                <a:sym typeface="+mn-ea"/>
              </a:rPr>
              <a:t>C</a:t>
            </a:r>
            <a:r>
              <a:rPr lang="zh-CN" altLang="en-US" b="1">
                <a:latin typeface="Tahoma" panose="020B0604030504040204" pitchFamily="34" charset="0"/>
                <a:cs typeface="Tahoma" panose="020B0604030504040204" pitchFamily="34" charset="0"/>
                <a:sym typeface="+mn-ea"/>
              </a:rPr>
              <a:t>haracteristics</a:t>
            </a:r>
            <a:endParaRPr lang="zh-CN" altLang="en-US" b="1">
              <a:latin typeface="Tahoma" panose="020B0604030504040204" pitchFamily="34" charset="0"/>
              <a:cs typeface="Tahoma" panose="020B0604030504040204" pitchFamily="34" charset="0"/>
            </a:endParaRPr>
          </a:p>
        </p:txBody>
      </p:sp>
      <p:sp>
        <p:nvSpPr>
          <p:cNvPr id="22" name="文本框 21"/>
          <p:cNvSpPr txBox="1"/>
          <p:nvPr>
            <p:custDataLst>
              <p:tags r:id="rId6"/>
            </p:custDataLst>
          </p:nvPr>
        </p:nvSpPr>
        <p:spPr>
          <a:xfrm>
            <a:off x="629285" y="3512820"/>
            <a:ext cx="6000115" cy="1106805"/>
          </a:xfrm>
          <a:prstGeom prst="rect">
            <a:avLst/>
          </a:prstGeom>
          <a:noFill/>
          <a:ln w="9525">
            <a:noFill/>
          </a:ln>
        </p:spPr>
        <p:txBody>
          <a:bodyPr wrap="square">
            <a:spAutoFit/>
          </a:bodyPr>
          <a:lstStyle/>
          <a:p>
            <a:pPr indent="0" algn="just">
              <a:lnSpc>
                <a:spcPct val="110000"/>
              </a:lnSpc>
            </a:pPr>
            <a:r>
              <a:rPr lang="en-US" altLang="zh-CN" sz="1000" b="0">
                <a:latin typeface="Tahoma" panose="020B0604030504040204" pitchFamily="34" charset="0"/>
                <a:ea typeface="微软雅黑" panose="020B0503020204020204" charset="-122"/>
                <a:cs typeface="Tahoma" panose="020B0604030504040204" pitchFamily="34" charset="0"/>
              </a:rPr>
              <a:t> In advanced ceramics, aluminum nitride (AIN) is renowned for its high thermal conductivity, excellent electrical insulation, low dielectric constant and loss, as well as outstanding resistance to plasma erosion and non toxicity.</a:t>
            </a:r>
            <a:endParaRPr lang="en-US" altLang="zh-CN" sz="1000" b="0">
              <a:latin typeface="Tahoma" panose="020B0604030504040204" pitchFamily="34" charset="0"/>
              <a:ea typeface="微软雅黑" panose="020B0503020204020204" charset="-122"/>
              <a:cs typeface="Tahoma" panose="020B0604030504040204" pitchFamily="34" charset="0"/>
            </a:endParaRPr>
          </a:p>
          <a:p>
            <a:pPr indent="0" algn="just">
              <a:lnSpc>
                <a:spcPct val="110000"/>
              </a:lnSpc>
            </a:pPr>
            <a:r>
              <a:rPr lang="en-US" altLang="zh-CN" sz="1000" b="0">
                <a:latin typeface="Tahoma" panose="020B0604030504040204" pitchFamily="34" charset="0"/>
                <a:ea typeface="微软雅黑" panose="020B0503020204020204" charset="-122"/>
                <a:cs typeface="Tahoma" panose="020B0604030504040204" pitchFamily="34" charset="0"/>
              </a:rPr>
              <a:t>Especially at high temperatures, it also has excellent bending resistance. In addition, aluminum nitride ceramics also have the characteristic of not being corroded by molten aluminum, other molten metals, and gallium arsenide, especially with excellent corrosion resistance to molten aluminum.</a:t>
            </a:r>
            <a:endParaRPr lang="en-US" altLang="zh-CN" sz="1000" b="0">
              <a:latin typeface="Tahoma" panose="020B0604030504040204" pitchFamily="34" charset="0"/>
              <a:ea typeface="微软雅黑" panose="020B0503020204020204" charset="-122"/>
              <a:cs typeface="Tahoma" panose="020B0604030504040204" pitchFamily="34" charset="0"/>
            </a:endParaRPr>
          </a:p>
        </p:txBody>
      </p:sp>
      <p:sp>
        <p:nvSpPr>
          <p:cNvPr id="25" name="文本框 24"/>
          <p:cNvSpPr txBox="1"/>
          <p:nvPr>
            <p:custDataLst>
              <p:tags r:id="rId7"/>
            </p:custDataLst>
          </p:nvPr>
        </p:nvSpPr>
        <p:spPr>
          <a:xfrm>
            <a:off x="641350" y="5102225"/>
            <a:ext cx="6391275" cy="1470025"/>
          </a:xfrm>
          <a:prstGeom prst="rect">
            <a:avLst/>
          </a:prstGeom>
          <a:noFill/>
          <a:ln w="9525">
            <a:noFill/>
          </a:ln>
        </p:spPr>
        <p:txBody>
          <a:bodyPr wrap="square">
            <a:noAutofit/>
          </a:bodyPr>
          <a:lstStyle/>
          <a:p>
            <a:pPr indent="0">
              <a:lnSpc>
                <a:spcPct val="110000"/>
              </a:lnSpc>
            </a:pPr>
            <a:r>
              <a:rPr lang="en-US" sz="1200">
                <a:solidFill>
                  <a:schemeClr val="tx1"/>
                </a:solidFill>
                <a:latin typeface="Tahoma" panose="020B0604030504040204" pitchFamily="34" charset="0"/>
                <a:ea typeface="微软雅黑" panose="020B0503020204020204" charset="-122"/>
                <a:cs typeface="Tahoma" panose="020B0604030504040204" pitchFamily="34" charset="0"/>
                <a:sym typeface="+mn-ea"/>
              </a:rPr>
              <a:t>●</a:t>
            </a:r>
            <a:r>
              <a:rPr sz="1200">
                <a:solidFill>
                  <a:schemeClr val="tx1"/>
                </a:solidFill>
                <a:latin typeface="Tahoma" panose="020B0604030504040204" pitchFamily="34" charset="0"/>
                <a:ea typeface="微软雅黑" panose="020B0503020204020204" charset="-122"/>
                <a:cs typeface="Tahoma" panose="020B0604030504040204" pitchFamily="34" charset="0"/>
                <a:sym typeface="+mn-ea"/>
              </a:rPr>
              <a:t> </a:t>
            </a:r>
            <a:r>
              <a:rPr lang="en-US" sz="1200">
                <a:solidFill>
                  <a:schemeClr val="tx1"/>
                </a:solidFill>
                <a:latin typeface="Tahoma" panose="020B0604030504040204" pitchFamily="34" charset="0"/>
                <a:ea typeface="微软雅黑" panose="020B0503020204020204" charset="-122"/>
                <a:cs typeface="Tahoma" panose="020B0604030504040204" pitchFamily="34" charset="0"/>
                <a:sym typeface="+mn-ea"/>
              </a:rPr>
              <a:t> </a:t>
            </a:r>
            <a:r>
              <a:rPr lang="en-US" altLang="zh-CN" sz="1200">
                <a:solidFill>
                  <a:schemeClr val="tx1"/>
                </a:solidFill>
                <a:latin typeface="Tahoma" panose="020B0604030504040204" pitchFamily="34" charset="0"/>
                <a:ea typeface="微软雅黑" panose="020B0503020204020204" charset="-122"/>
                <a:cs typeface="Tahoma" panose="020B0604030504040204" pitchFamily="34" charset="0"/>
                <a:sym typeface="+mn-ea"/>
              </a:rPr>
              <a:t>Semiconductor industry: heat dissipation substrates or heat sinks</a:t>
            </a:r>
            <a:endParaRPr lang="en-US" altLang="zh-CN" sz="12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indent="0">
              <a:lnSpc>
                <a:spcPct val="110000"/>
              </a:lnSpc>
            </a:pPr>
            <a:r>
              <a:rPr lang="en-US" sz="1200">
                <a:solidFill>
                  <a:schemeClr val="tx1"/>
                </a:solidFill>
                <a:latin typeface="Tahoma" panose="020B0604030504040204" pitchFamily="34" charset="0"/>
                <a:ea typeface="微软雅黑" panose="020B0503020204020204" charset="-122"/>
                <a:cs typeface="Tahoma" panose="020B0604030504040204" pitchFamily="34" charset="0"/>
                <a:sym typeface="+mn-ea"/>
              </a:rPr>
              <a:t>●</a:t>
            </a:r>
            <a:r>
              <a:rPr sz="1200">
                <a:solidFill>
                  <a:schemeClr val="tx1"/>
                </a:solidFill>
                <a:latin typeface="Tahoma" panose="020B0604030504040204" pitchFamily="34" charset="0"/>
                <a:ea typeface="微软雅黑" panose="020B0503020204020204" charset="-122"/>
                <a:cs typeface="Tahoma" panose="020B0604030504040204" pitchFamily="34" charset="0"/>
                <a:sym typeface="+mn-ea"/>
              </a:rPr>
              <a:t> </a:t>
            </a:r>
            <a:r>
              <a:rPr lang="en-US" sz="1200">
                <a:solidFill>
                  <a:schemeClr val="tx1"/>
                </a:solidFill>
                <a:latin typeface="Tahoma" panose="020B0604030504040204" pitchFamily="34" charset="0"/>
                <a:ea typeface="微软雅黑" panose="020B0503020204020204" charset="-122"/>
                <a:cs typeface="Tahoma" panose="020B0604030504040204" pitchFamily="34" charset="0"/>
                <a:sym typeface="+mn-ea"/>
              </a:rPr>
              <a:t> </a:t>
            </a:r>
            <a:r>
              <a:rPr lang="en-US" altLang="zh-CN" sz="1200">
                <a:solidFill>
                  <a:schemeClr val="tx1"/>
                </a:solidFill>
                <a:latin typeface="Tahoma" panose="020B0604030504040204" pitchFamily="34" charset="0"/>
                <a:ea typeface="微软雅黑" panose="020B0503020204020204" charset="-122"/>
                <a:cs typeface="Tahoma" panose="020B0604030504040204" pitchFamily="34" charset="0"/>
                <a:sym typeface="+mn-ea"/>
              </a:rPr>
              <a:t>Medical devices: suitable for manufacturing medical devices such as artificial joints and dental restorations</a:t>
            </a:r>
            <a:endParaRPr lang="en-US" altLang="zh-CN" sz="12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indent="0">
              <a:lnSpc>
                <a:spcPct val="110000"/>
              </a:lnSpc>
            </a:pPr>
            <a:r>
              <a:rPr lang="en-US" sz="1200">
                <a:solidFill>
                  <a:schemeClr val="tx1"/>
                </a:solidFill>
                <a:latin typeface="Tahoma" panose="020B0604030504040204" pitchFamily="34" charset="0"/>
                <a:ea typeface="微软雅黑" panose="020B0503020204020204" charset="-122"/>
                <a:cs typeface="Tahoma" panose="020B0604030504040204" pitchFamily="34" charset="0"/>
                <a:sym typeface="+mn-ea"/>
              </a:rPr>
              <a:t>●</a:t>
            </a:r>
            <a:r>
              <a:rPr sz="1200">
                <a:solidFill>
                  <a:schemeClr val="tx1"/>
                </a:solidFill>
                <a:latin typeface="Tahoma" panose="020B0604030504040204" pitchFamily="34" charset="0"/>
                <a:ea typeface="微软雅黑" panose="020B0503020204020204" charset="-122"/>
                <a:cs typeface="Tahoma" panose="020B0604030504040204" pitchFamily="34" charset="0"/>
                <a:sym typeface="+mn-ea"/>
              </a:rPr>
              <a:t> </a:t>
            </a:r>
            <a:r>
              <a:rPr lang="en-US" sz="1200">
                <a:solidFill>
                  <a:schemeClr val="tx1"/>
                </a:solidFill>
                <a:latin typeface="Tahoma" panose="020B0604030504040204" pitchFamily="34" charset="0"/>
                <a:ea typeface="微软雅黑" panose="020B0503020204020204" charset="-122"/>
                <a:cs typeface="Tahoma" panose="020B0604030504040204" pitchFamily="34" charset="0"/>
                <a:sym typeface="+mn-ea"/>
              </a:rPr>
              <a:t> </a:t>
            </a:r>
            <a:r>
              <a:rPr lang="en-US" altLang="zh-CN" sz="1200">
                <a:solidFill>
                  <a:schemeClr val="tx1"/>
                </a:solidFill>
                <a:latin typeface="Tahoma" panose="020B0604030504040204" pitchFamily="34" charset="0"/>
                <a:ea typeface="微软雅黑" panose="020B0503020204020204" charset="-122"/>
                <a:cs typeface="Tahoma" panose="020B0604030504040204" pitchFamily="34" charset="0"/>
                <a:sym typeface="+mn-ea"/>
              </a:rPr>
              <a:t>‌Automotive industry: cooling modules and motor components</a:t>
            </a:r>
            <a:endParaRPr lang="en-US" altLang="zh-CN" sz="12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indent="0">
              <a:lnSpc>
                <a:spcPct val="110000"/>
              </a:lnSpc>
            </a:pPr>
            <a:r>
              <a:rPr lang="en-US" sz="1200">
                <a:solidFill>
                  <a:schemeClr val="tx1"/>
                </a:solidFill>
                <a:latin typeface="Tahoma" panose="020B0604030504040204" pitchFamily="34" charset="0"/>
                <a:ea typeface="微软雅黑" panose="020B0503020204020204" charset="-122"/>
                <a:cs typeface="Tahoma" panose="020B0604030504040204" pitchFamily="34" charset="0"/>
                <a:sym typeface="+mn-ea"/>
              </a:rPr>
              <a:t>●</a:t>
            </a:r>
            <a:r>
              <a:rPr sz="1200">
                <a:solidFill>
                  <a:schemeClr val="tx1"/>
                </a:solidFill>
                <a:latin typeface="Tahoma" panose="020B0604030504040204" pitchFamily="34" charset="0"/>
                <a:ea typeface="微软雅黑" panose="020B0503020204020204" charset="-122"/>
                <a:cs typeface="Tahoma" panose="020B0604030504040204" pitchFamily="34" charset="0"/>
                <a:sym typeface="+mn-ea"/>
              </a:rPr>
              <a:t> </a:t>
            </a:r>
            <a:r>
              <a:rPr lang="en-US" sz="1200">
                <a:solidFill>
                  <a:schemeClr val="tx1"/>
                </a:solidFill>
                <a:latin typeface="Tahoma" panose="020B0604030504040204" pitchFamily="34" charset="0"/>
                <a:ea typeface="微软雅黑" panose="020B0503020204020204" charset="-122"/>
                <a:cs typeface="Tahoma" panose="020B0604030504040204" pitchFamily="34" charset="0"/>
                <a:sym typeface="+mn-ea"/>
              </a:rPr>
              <a:t> </a:t>
            </a:r>
            <a:r>
              <a:rPr lang="en-US" altLang="zh-CN" sz="1200">
                <a:solidFill>
                  <a:schemeClr val="tx1"/>
                </a:solidFill>
                <a:latin typeface="Tahoma" panose="020B0604030504040204" pitchFamily="34" charset="0"/>
                <a:ea typeface="微软雅黑" panose="020B0503020204020204" charset="-122"/>
                <a:cs typeface="Tahoma" panose="020B0604030504040204" pitchFamily="34" charset="0"/>
                <a:sym typeface="+mn-ea"/>
              </a:rPr>
              <a:t>‌Aerospace: Gas turbine components such as turbine blades and combustion chambers</a:t>
            </a:r>
            <a:endParaRPr lang="en-US" altLang="zh-CN" sz="12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indent="0">
              <a:lnSpc>
                <a:spcPct val="110000"/>
              </a:lnSpc>
            </a:pPr>
            <a:r>
              <a:rPr lang="en-US" sz="1200">
                <a:solidFill>
                  <a:schemeClr val="tx1"/>
                </a:solidFill>
                <a:latin typeface="Tahoma" panose="020B0604030504040204" pitchFamily="34" charset="0"/>
                <a:ea typeface="微软雅黑" panose="020B0503020204020204" charset="-122"/>
                <a:cs typeface="Tahoma" panose="020B0604030504040204" pitchFamily="34" charset="0"/>
                <a:sym typeface="+mn-ea"/>
              </a:rPr>
              <a:t>●</a:t>
            </a:r>
            <a:r>
              <a:rPr sz="1200">
                <a:solidFill>
                  <a:schemeClr val="tx1"/>
                </a:solidFill>
                <a:latin typeface="Tahoma" panose="020B0604030504040204" pitchFamily="34" charset="0"/>
                <a:ea typeface="微软雅黑" panose="020B0503020204020204" charset="-122"/>
                <a:cs typeface="Tahoma" panose="020B0604030504040204" pitchFamily="34" charset="0"/>
                <a:sym typeface="+mn-ea"/>
              </a:rPr>
              <a:t> </a:t>
            </a:r>
            <a:r>
              <a:rPr lang="en-US" sz="1200">
                <a:solidFill>
                  <a:schemeClr val="tx1"/>
                </a:solidFill>
                <a:latin typeface="Tahoma" panose="020B0604030504040204" pitchFamily="34" charset="0"/>
                <a:ea typeface="微软雅黑" panose="020B0503020204020204" charset="-122"/>
                <a:cs typeface="Tahoma" panose="020B0604030504040204" pitchFamily="34" charset="0"/>
                <a:sym typeface="+mn-ea"/>
              </a:rPr>
              <a:t> </a:t>
            </a:r>
            <a:r>
              <a:rPr lang="en-US" altLang="zh-CN" sz="1200">
                <a:solidFill>
                  <a:schemeClr val="tx1"/>
                </a:solidFill>
                <a:latin typeface="Tahoma" panose="020B0604030504040204" pitchFamily="34" charset="0"/>
                <a:ea typeface="微软雅黑" panose="020B0503020204020204" charset="-122"/>
                <a:cs typeface="Tahoma" panose="020B0604030504040204" pitchFamily="34" charset="0"/>
                <a:sym typeface="+mn-ea"/>
              </a:rPr>
              <a:t>Microwave communication: substrate and packaging of microwave circuits</a:t>
            </a:r>
            <a:endParaRPr lang="en-US" altLang="zh-CN" sz="120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indent="0">
              <a:lnSpc>
                <a:spcPct val="110000"/>
              </a:lnSpc>
            </a:pPr>
            <a:r>
              <a:rPr lang="en-US" sz="1200">
                <a:solidFill>
                  <a:schemeClr val="tx1"/>
                </a:solidFill>
                <a:latin typeface="Tahoma" panose="020B0604030504040204" pitchFamily="34" charset="0"/>
                <a:ea typeface="微软雅黑" panose="020B0503020204020204" charset="-122"/>
                <a:cs typeface="Tahoma" panose="020B0604030504040204" pitchFamily="34" charset="0"/>
                <a:sym typeface="+mn-ea"/>
              </a:rPr>
              <a:t>●</a:t>
            </a:r>
            <a:r>
              <a:rPr sz="1200">
                <a:solidFill>
                  <a:schemeClr val="tx1"/>
                </a:solidFill>
                <a:latin typeface="Tahoma" panose="020B0604030504040204" pitchFamily="34" charset="0"/>
                <a:ea typeface="微软雅黑" panose="020B0503020204020204" charset="-122"/>
                <a:cs typeface="Tahoma" panose="020B0604030504040204" pitchFamily="34" charset="0"/>
                <a:sym typeface="+mn-ea"/>
              </a:rPr>
              <a:t> </a:t>
            </a:r>
            <a:r>
              <a:rPr lang="en-US" sz="1200">
                <a:solidFill>
                  <a:schemeClr val="tx1"/>
                </a:solidFill>
                <a:latin typeface="Tahoma" panose="020B0604030504040204" pitchFamily="34" charset="0"/>
                <a:ea typeface="微软雅黑" panose="020B0503020204020204" charset="-122"/>
                <a:cs typeface="Tahoma" panose="020B0604030504040204" pitchFamily="34" charset="0"/>
                <a:sym typeface="+mn-ea"/>
              </a:rPr>
              <a:t> </a:t>
            </a:r>
            <a:r>
              <a:rPr lang="en-US" altLang="zh-CN" sz="1200">
                <a:solidFill>
                  <a:schemeClr val="tx1"/>
                </a:solidFill>
                <a:latin typeface="Tahoma" panose="020B0604030504040204" pitchFamily="34" charset="0"/>
                <a:ea typeface="微软雅黑" panose="020B0503020204020204" charset="-122"/>
                <a:cs typeface="Tahoma" panose="020B0604030504040204" pitchFamily="34" charset="0"/>
                <a:sym typeface="+mn-ea"/>
              </a:rPr>
              <a:t>‌</a:t>
            </a:r>
            <a:r>
              <a:rPr lang="en-US" altLang="zh-CN" sz="1200" b="0">
                <a:solidFill>
                  <a:schemeClr val="tx1"/>
                </a:solidFill>
                <a:latin typeface="Tahoma" panose="020B0604030504040204" pitchFamily="34" charset="0"/>
                <a:ea typeface="微软雅黑" panose="020B0503020204020204" charset="-122"/>
                <a:cs typeface="Tahoma" panose="020B0604030504040204" pitchFamily="34" charset="0"/>
                <a:sym typeface="+mn-ea"/>
              </a:rPr>
              <a:t>Metal smelting: High temperature reaction vessels and furnace linings</a:t>
            </a:r>
            <a:endParaRPr lang="en-US" altLang="zh-CN" sz="1200" b="0">
              <a:solidFill>
                <a:schemeClr val="tx1"/>
              </a:solidFill>
              <a:latin typeface="Tahoma" panose="020B0604030504040204" pitchFamily="34" charset="0"/>
              <a:ea typeface="微软雅黑" panose="020B0503020204020204" charset="-122"/>
              <a:cs typeface="Tahoma" panose="020B0604030504040204" pitchFamily="34" charset="0"/>
              <a:sym typeface="+mn-ea"/>
            </a:endParaRPr>
          </a:p>
        </p:txBody>
      </p:sp>
      <p:sp>
        <p:nvSpPr>
          <p:cNvPr id="24" name="圆角矩形 23"/>
          <p:cNvSpPr/>
          <p:nvPr>
            <p:custDataLst>
              <p:tags r:id="rId8"/>
            </p:custDataLst>
          </p:nvPr>
        </p:nvSpPr>
        <p:spPr>
          <a:xfrm>
            <a:off x="7243445" y="1079500"/>
            <a:ext cx="2246630" cy="31369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solidFill>
                  <a:srgbClr val="65791F"/>
                </a:solidFill>
                <a:latin typeface="Tahoma" panose="020B0604030504040204" pitchFamily="34" charset="0"/>
                <a:cs typeface="Tahoma" panose="020B0604030504040204" pitchFamily="34" charset="0"/>
                <a:sym typeface="+mn-ea"/>
              </a:rPr>
              <a:t>Material </a:t>
            </a:r>
            <a:r>
              <a:rPr lang="en-US" altLang="zh-CN" sz="1600" b="1">
                <a:solidFill>
                  <a:srgbClr val="65791F"/>
                </a:solidFill>
                <a:latin typeface="Tahoma" panose="020B0604030504040204" pitchFamily="34" charset="0"/>
                <a:cs typeface="Tahoma" panose="020B0604030504040204" pitchFamily="34" charset="0"/>
                <a:sym typeface="+mn-ea"/>
              </a:rPr>
              <a:t>P</a:t>
            </a:r>
            <a:r>
              <a:rPr lang="zh-CN" altLang="en-US" sz="1600" b="1">
                <a:solidFill>
                  <a:srgbClr val="65791F"/>
                </a:solidFill>
                <a:latin typeface="Tahoma" panose="020B0604030504040204" pitchFamily="34" charset="0"/>
                <a:cs typeface="Tahoma" panose="020B0604030504040204" pitchFamily="34" charset="0"/>
                <a:sym typeface="+mn-ea"/>
              </a:rPr>
              <a:t>roperties</a:t>
            </a:r>
            <a:endParaRPr lang="zh-CN" altLang="en-US" sz="1600" b="1">
              <a:solidFill>
                <a:srgbClr val="65791F"/>
              </a:solidFill>
              <a:latin typeface="Tahoma" panose="020B0604030504040204" pitchFamily="34" charset="0"/>
              <a:cs typeface="Tahoma" panose="020B0604030504040204" pitchFamily="34" charset="0"/>
            </a:endParaRPr>
          </a:p>
        </p:txBody>
      </p:sp>
      <p:sp>
        <p:nvSpPr>
          <p:cNvPr id="13" name="文本框 12"/>
          <p:cNvSpPr txBox="1"/>
          <p:nvPr>
            <p:custDataLst>
              <p:tags r:id="rId9"/>
            </p:custDataLst>
          </p:nvPr>
        </p:nvSpPr>
        <p:spPr>
          <a:xfrm>
            <a:off x="7242810" y="1488440"/>
            <a:ext cx="4148455" cy="1564005"/>
          </a:xfrm>
          <a:prstGeom prst="rect">
            <a:avLst/>
          </a:prstGeom>
          <a:noFill/>
          <a:ln w="9525">
            <a:noFill/>
          </a:ln>
        </p:spPr>
        <p:txBody>
          <a:bodyPr wrap="square">
            <a:noAutofit/>
          </a:bodyPr>
          <a:lstStyle/>
          <a:p>
            <a:pPr marL="228600" indent="-228600">
              <a:lnSpc>
                <a:spcPct val="130000"/>
              </a:lnSpc>
              <a:buClr>
                <a:srgbClr val="000000"/>
              </a:buClr>
              <a:buFont typeface="+mj-ea"/>
              <a:buAutoNum type="circleNumDbPlain"/>
            </a:pPr>
            <a:r>
              <a:rPr lang="en-US" altLang="zh-CN" sz="1200">
                <a:solidFill>
                  <a:schemeClr val="tx1"/>
                </a:solidFill>
                <a:latin typeface="Tahoma" panose="020B0604030504040204" pitchFamily="34" charset="0"/>
                <a:ea typeface="微软雅黑" panose="020B0503020204020204" charset="-122"/>
                <a:cs typeface="Tahoma" panose="020B0604030504040204" pitchFamily="34" charset="0"/>
              </a:rPr>
              <a:t>Excellent thermal conductivity (170W/m · K)</a:t>
            </a:r>
            <a:endParaRPr lang="en-US" altLang="zh-CN" sz="1200">
              <a:solidFill>
                <a:schemeClr val="tx1"/>
              </a:solidFill>
              <a:latin typeface="Tahoma" panose="020B0604030504040204" pitchFamily="34" charset="0"/>
              <a:ea typeface="微软雅黑" panose="020B0503020204020204" charset="-122"/>
              <a:cs typeface="Tahoma" panose="020B0604030504040204" pitchFamily="34" charset="0"/>
            </a:endParaRPr>
          </a:p>
          <a:p>
            <a:pPr marL="228600" indent="-228600">
              <a:lnSpc>
                <a:spcPct val="130000"/>
              </a:lnSpc>
              <a:buClr>
                <a:srgbClr val="000000"/>
              </a:buClr>
              <a:buFont typeface="+mj-ea"/>
              <a:buAutoNum type="circleNumDbPlain"/>
            </a:pPr>
            <a:r>
              <a:rPr lang="en-US" altLang="zh-CN" sz="1200">
                <a:solidFill>
                  <a:schemeClr val="tx1"/>
                </a:solidFill>
                <a:latin typeface="Tahoma" panose="020B0604030504040204" pitchFamily="34" charset="0"/>
                <a:ea typeface="微软雅黑" panose="020B0503020204020204" charset="-122"/>
                <a:cs typeface="Tahoma" panose="020B0604030504040204" pitchFamily="34" charset="0"/>
              </a:rPr>
              <a:t>Low coefficient of expansion (4.5/10   K  )</a:t>
            </a:r>
            <a:endParaRPr lang="en-US" altLang="zh-CN" sz="1200">
              <a:solidFill>
                <a:schemeClr val="tx1"/>
              </a:solidFill>
              <a:latin typeface="Tahoma" panose="020B0604030504040204" pitchFamily="34" charset="0"/>
              <a:ea typeface="微软雅黑" panose="020B0503020204020204" charset="-122"/>
              <a:cs typeface="Tahoma" panose="020B0604030504040204" pitchFamily="34" charset="0"/>
            </a:endParaRPr>
          </a:p>
          <a:p>
            <a:pPr marL="228600" indent="-228600">
              <a:lnSpc>
                <a:spcPct val="130000"/>
              </a:lnSpc>
              <a:buClr>
                <a:srgbClr val="000000"/>
              </a:buClr>
              <a:buFont typeface="+mj-ea"/>
              <a:buAutoNum type="circleNumDbPlain"/>
            </a:pPr>
            <a:r>
              <a:rPr lang="en-US" altLang="zh-CN" sz="1200">
                <a:solidFill>
                  <a:schemeClr val="tx1"/>
                </a:solidFill>
                <a:latin typeface="Tahoma" panose="020B0604030504040204" pitchFamily="34" charset="0"/>
                <a:ea typeface="微软雅黑" panose="020B0503020204020204" charset="-122"/>
                <a:cs typeface="Tahoma" panose="020B0604030504040204" pitchFamily="34" charset="0"/>
              </a:rPr>
              <a:t>Dielectric constant (14kv/mm)</a:t>
            </a:r>
            <a:endParaRPr lang="en-US" altLang="zh-CN" sz="1200">
              <a:solidFill>
                <a:schemeClr val="tx1"/>
              </a:solidFill>
              <a:latin typeface="Tahoma" panose="020B0604030504040204" pitchFamily="34" charset="0"/>
              <a:ea typeface="微软雅黑" panose="020B0503020204020204" charset="-122"/>
              <a:cs typeface="Tahoma" panose="020B0604030504040204" pitchFamily="34" charset="0"/>
            </a:endParaRPr>
          </a:p>
          <a:p>
            <a:pPr marL="228600" indent="-228600">
              <a:lnSpc>
                <a:spcPct val="130000"/>
              </a:lnSpc>
              <a:buClr>
                <a:srgbClr val="000000"/>
              </a:buClr>
              <a:buFont typeface="+mj-ea"/>
              <a:buAutoNum type="circleNumDbPlain"/>
            </a:pPr>
            <a:r>
              <a:rPr lang="en-US" altLang="zh-CN" sz="1200">
                <a:solidFill>
                  <a:schemeClr val="tx1"/>
                </a:solidFill>
                <a:latin typeface="Tahoma" panose="020B0604030504040204" pitchFamily="34" charset="0"/>
                <a:ea typeface="微软雅黑" panose="020B0503020204020204" charset="-122"/>
                <a:cs typeface="Tahoma" panose="020B0604030504040204" pitchFamily="34" charset="0"/>
              </a:rPr>
              <a:t>Elastic modulus (220Gpa)</a:t>
            </a:r>
            <a:endParaRPr lang="en-US" altLang="zh-CN" sz="1200">
              <a:solidFill>
                <a:schemeClr val="tx1"/>
              </a:solidFill>
              <a:latin typeface="Tahoma" panose="020B0604030504040204" pitchFamily="34" charset="0"/>
              <a:ea typeface="微软雅黑" panose="020B0503020204020204" charset="-122"/>
              <a:cs typeface="Tahoma" panose="020B0604030504040204" pitchFamily="34" charset="0"/>
            </a:endParaRPr>
          </a:p>
          <a:p>
            <a:pPr marL="228600" indent="-228600">
              <a:lnSpc>
                <a:spcPct val="130000"/>
              </a:lnSpc>
              <a:buClr>
                <a:srgbClr val="000000"/>
              </a:buClr>
              <a:buFont typeface="+mj-ea"/>
              <a:buAutoNum type="circleNumDbPlain"/>
            </a:pPr>
            <a:r>
              <a:rPr lang="en-US" altLang="zh-CN" sz="1200">
                <a:solidFill>
                  <a:schemeClr val="tx1"/>
                </a:solidFill>
                <a:latin typeface="Tahoma" panose="020B0604030504040204" pitchFamily="34" charset="0"/>
                <a:ea typeface="微软雅黑" panose="020B0503020204020204" charset="-122"/>
                <a:cs typeface="Tahoma" panose="020B0604030504040204" pitchFamily="34" charset="0"/>
              </a:rPr>
              <a:t>Bending strength (320Mpa)</a:t>
            </a:r>
            <a:endParaRPr lang="en-US" altLang="zh-CN" sz="1200">
              <a:solidFill>
                <a:schemeClr val="tx1"/>
              </a:solidFill>
              <a:latin typeface="Tahoma" panose="020B0604030504040204" pitchFamily="34" charset="0"/>
              <a:ea typeface="微软雅黑" panose="020B0503020204020204" charset="-122"/>
              <a:cs typeface="Tahoma" panose="020B0604030504040204" pitchFamily="34" charset="0"/>
            </a:endParaRPr>
          </a:p>
          <a:p>
            <a:pPr marL="228600" indent="-228600">
              <a:lnSpc>
                <a:spcPct val="130000"/>
              </a:lnSpc>
              <a:buClr>
                <a:srgbClr val="000000"/>
              </a:buClr>
              <a:buFont typeface="+mj-ea"/>
              <a:buAutoNum type="circleNumDbPlain"/>
            </a:pPr>
            <a:r>
              <a:rPr lang="en-US" altLang="zh-CN" sz="1200">
                <a:solidFill>
                  <a:schemeClr val="tx1"/>
                </a:solidFill>
                <a:latin typeface="Tahoma" panose="020B0604030504040204" pitchFamily="34" charset="0"/>
                <a:ea typeface="微软雅黑" panose="020B0503020204020204" charset="-122"/>
                <a:cs typeface="Tahoma" panose="020B0604030504040204" pitchFamily="34" charset="0"/>
              </a:rPr>
              <a:t>Maximum operating temperature: 2200 </a:t>
            </a:r>
            <a:r>
              <a:rPr lang="en-US" altLang="en-US" sz="1200">
                <a:solidFill>
                  <a:schemeClr val="tx1"/>
                </a:solidFill>
                <a:latin typeface="Tahoma" panose="020B0604030504040204" pitchFamily="34" charset="0"/>
                <a:ea typeface="微软雅黑" panose="020B0503020204020204" charset="-122"/>
                <a:cs typeface="Tahoma" panose="020B0604030504040204" pitchFamily="34" charset="0"/>
              </a:rPr>
              <a:t>℃</a:t>
            </a:r>
            <a:endParaRPr lang="en-US" altLang="en-US" sz="1200">
              <a:solidFill>
                <a:schemeClr val="tx1"/>
              </a:solidFill>
              <a:latin typeface="Tahoma" panose="020B0604030504040204" pitchFamily="34" charset="0"/>
              <a:ea typeface="微软雅黑" panose="020B0503020204020204" charset="-122"/>
              <a:cs typeface="Tahoma" panose="020B0604030504040204" pitchFamily="34" charset="0"/>
            </a:endParaRPr>
          </a:p>
        </p:txBody>
      </p:sp>
      <p:grpSp>
        <p:nvGrpSpPr>
          <p:cNvPr id="4" name="组合 3"/>
          <p:cNvGrpSpPr/>
          <p:nvPr/>
        </p:nvGrpSpPr>
        <p:grpSpPr>
          <a:xfrm>
            <a:off x="0" y="0"/>
            <a:ext cx="826770" cy="1000125"/>
            <a:chOff x="0" y="1855"/>
            <a:chExt cx="5175" cy="6254"/>
          </a:xfrm>
        </p:grpSpPr>
        <p:sp>
          <p:nvSpPr>
            <p:cNvPr id="8" name="直角三角形 7"/>
            <p:cNvSpPr/>
            <p:nvPr>
              <p:custDataLst>
                <p:tags r:id="rId10"/>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custDataLst>
                <p:tags r:id="rId11"/>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0" y="0"/>
            <a:ext cx="826770" cy="999490"/>
            <a:chOff x="0" y="0"/>
            <a:chExt cx="1302" cy="1574"/>
          </a:xfrm>
          <a:gradFill>
            <a:gsLst>
              <a:gs pos="0">
                <a:srgbClr val="9EE256"/>
              </a:gs>
              <a:gs pos="100000">
                <a:srgbClr val="52762D"/>
              </a:gs>
            </a:gsLst>
            <a:lin ang="17400000" scaled="0"/>
          </a:gradFill>
        </p:grpSpPr>
        <p:grpSp>
          <p:nvGrpSpPr>
            <p:cNvPr id="15" name="组合 14"/>
            <p:cNvGrpSpPr/>
            <p:nvPr/>
          </p:nvGrpSpPr>
          <p:grpSpPr>
            <a:xfrm>
              <a:off x="0" y="0"/>
              <a:ext cx="1302" cy="1575"/>
              <a:chOff x="0" y="1855"/>
              <a:chExt cx="5175" cy="6254"/>
            </a:xfrm>
            <a:grpFill/>
          </p:grpSpPr>
          <p:sp>
            <p:nvSpPr>
              <p:cNvPr id="16" name="直角三角形 15"/>
              <p:cNvSpPr/>
              <p:nvPr>
                <p:custDataLst>
                  <p:tags r:id="rId12"/>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sp>
            <p:nvSpPr>
              <p:cNvPr id="17" name="等腰三角形 16"/>
              <p:cNvSpPr/>
              <p:nvPr>
                <p:custDataLst>
                  <p:tags r:id="rId13"/>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grpSp>
        <p:sp>
          <p:nvSpPr>
            <p:cNvPr id="18" name="等腰三角形 17"/>
            <p:cNvSpPr/>
            <p:nvPr>
              <p:custDataLst>
                <p:tags r:id="rId14"/>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p:cNvSpPr txBox="1"/>
          <p:nvPr/>
        </p:nvSpPr>
        <p:spPr>
          <a:xfrm>
            <a:off x="9925050" y="1649095"/>
            <a:ext cx="299085" cy="229235"/>
          </a:xfrm>
          <a:prstGeom prst="rect">
            <a:avLst/>
          </a:prstGeom>
          <a:noFill/>
        </p:spPr>
        <p:txBody>
          <a:bodyPr wrap="square" rtlCol="0">
            <a:noAutofit/>
          </a:bodyPr>
          <a:lstStyle/>
          <a:p>
            <a:r>
              <a:rPr lang="en-US" altLang="zh-CN" sz="900">
                <a:solidFill>
                  <a:schemeClr val="tx1"/>
                </a:solidFill>
              </a:rPr>
              <a:t>-6</a:t>
            </a:r>
            <a:endParaRPr lang="en-US" altLang="zh-CN" sz="900">
              <a:solidFill>
                <a:schemeClr val="tx1"/>
              </a:solidFill>
            </a:endParaRPr>
          </a:p>
        </p:txBody>
      </p:sp>
      <p:sp>
        <p:nvSpPr>
          <p:cNvPr id="6" name="文本框 5"/>
          <p:cNvSpPr txBox="1"/>
          <p:nvPr/>
        </p:nvSpPr>
        <p:spPr>
          <a:xfrm>
            <a:off x="10126980" y="1649095"/>
            <a:ext cx="299085" cy="229235"/>
          </a:xfrm>
          <a:prstGeom prst="rect">
            <a:avLst/>
          </a:prstGeom>
          <a:noFill/>
        </p:spPr>
        <p:txBody>
          <a:bodyPr wrap="square" rtlCol="0">
            <a:noAutofit/>
          </a:bodyPr>
          <a:lstStyle/>
          <a:p>
            <a:r>
              <a:rPr lang="en-US" altLang="zh-CN" sz="900">
                <a:solidFill>
                  <a:schemeClr val="tx1"/>
                </a:solidFill>
              </a:rPr>
              <a:t>-1</a:t>
            </a:r>
            <a:endParaRPr lang="en-US" altLang="zh-CN" sz="900">
              <a:solidFill>
                <a:schemeClr val="tx1"/>
              </a:solidFill>
            </a:endParaRPr>
          </a:p>
        </p:txBody>
      </p:sp>
      <p:pic>
        <p:nvPicPr>
          <p:cNvPr id="9" name="图片 8"/>
          <p:cNvPicPr>
            <a:picLocks noChangeAspect="1"/>
          </p:cNvPicPr>
          <p:nvPr/>
        </p:nvPicPr>
        <p:blipFill>
          <a:blip r:embed="rId15"/>
          <a:stretch>
            <a:fillRect/>
          </a:stretch>
        </p:blipFill>
        <p:spPr>
          <a:xfrm>
            <a:off x="7033260" y="3304540"/>
            <a:ext cx="4497070" cy="2985770"/>
          </a:xfrm>
          <a:prstGeom prst="rect">
            <a:avLst/>
          </a:prstGeom>
        </p:spPr>
      </p:pic>
      <p:sp>
        <p:nvSpPr>
          <p:cNvPr id="7" name="文本框 6"/>
          <p:cNvSpPr txBox="1"/>
          <p:nvPr/>
        </p:nvSpPr>
        <p:spPr>
          <a:xfrm>
            <a:off x="734695" y="287972"/>
            <a:ext cx="5080000" cy="521970"/>
          </a:xfrm>
          <a:prstGeom prst="rect">
            <a:avLst/>
          </a:prstGeom>
          <a:noFill/>
        </p:spPr>
        <p:txBody>
          <a:bodyPr wrap="square" rtlCol="0">
            <a:spAutoFit/>
          </a:bodyPr>
          <a:p>
            <a:pPr lvl="0" algn="l">
              <a:buClrTx/>
              <a:buSzTx/>
              <a:buFontTx/>
            </a:pPr>
            <a:r>
              <a:rPr lang="en-US" altLang="zh-CN" sz="2800" b="1">
                <a:effectLst/>
                <a:uFillTx/>
                <a:latin typeface="Tahoma" panose="020B0604030504040204" pitchFamily="34" charset="0"/>
                <a:ea typeface="微软雅黑" panose="020B0503020204020204" charset="-122"/>
                <a:cs typeface="Tahoma" panose="020B0604030504040204" pitchFamily="34" charset="0"/>
                <a:sym typeface="+mn-ea"/>
              </a:rPr>
              <a:t>A</a:t>
            </a:r>
            <a:r>
              <a:rPr lang="zh-CN" altLang="en-US" sz="2800" b="1">
                <a:effectLst/>
                <a:uFillTx/>
                <a:latin typeface="Tahoma" panose="020B0604030504040204" pitchFamily="34" charset="0"/>
                <a:ea typeface="微软雅黑" panose="020B0503020204020204" charset="-122"/>
                <a:cs typeface="Tahoma" panose="020B0604030504040204" pitchFamily="34" charset="0"/>
                <a:sym typeface="+mn-ea"/>
              </a:rPr>
              <a:t>luminum </a:t>
            </a:r>
            <a:r>
              <a:rPr lang="en-US" altLang="zh-CN" sz="2800" b="1">
                <a:effectLst/>
                <a:uFillTx/>
                <a:latin typeface="Tahoma" panose="020B0604030504040204" pitchFamily="34" charset="0"/>
                <a:ea typeface="微软雅黑" panose="020B0503020204020204" charset="-122"/>
                <a:cs typeface="Tahoma" panose="020B0604030504040204" pitchFamily="34" charset="0"/>
                <a:sym typeface="+mn-ea"/>
              </a:rPr>
              <a:t>N</a:t>
            </a:r>
            <a:r>
              <a:rPr lang="zh-CN" altLang="en-US" sz="2800" b="1">
                <a:effectLst/>
                <a:uFillTx/>
                <a:latin typeface="Tahoma" panose="020B0604030504040204" pitchFamily="34" charset="0"/>
                <a:ea typeface="微软雅黑" panose="020B0503020204020204" charset="-122"/>
                <a:cs typeface="Tahoma" panose="020B0604030504040204" pitchFamily="34" charset="0"/>
                <a:sym typeface="+mn-ea"/>
              </a:rPr>
              <a:t>itride ceramics</a:t>
            </a:r>
            <a:endParaRPr lang="zh-CN" altLang="en-US" sz="2800" b="1">
              <a:effectLst/>
              <a:uFillTx/>
              <a:latin typeface="Tahoma" panose="020B0604030504040204" pitchFamily="34" charset="0"/>
              <a:ea typeface="微软雅黑" panose="020B0503020204020204" charset="-122"/>
              <a:cs typeface="Tahoma" panose="020B0604030504040204" pitchFamily="34" charset="0"/>
              <a:sym typeface="+mn-ea"/>
            </a:endParaRPr>
          </a:p>
        </p:txBody>
      </p:sp>
      <p:sp>
        <p:nvSpPr>
          <p:cNvPr id="10" name="矩形 9"/>
          <p:cNvSpPr/>
          <p:nvPr>
            <p:custDataLst>
              <p:tags r:id="rId16"/>
            </p:custDataLst>
          </p:nvPr>
        </p:nvSpPr>
        <p:spPr>
          <a:xfrm>
            <a:off x="660318" y="818515"/>
            <a:ext cx="10872000" cy="2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custDataLst>
              <p:tags r:id="rId17"/>
            </p:custDataLst>
          </p:nvPr>
        </p:nvSpPr>
        <p:spPr>
          <a:xfrm>
            <a:off x="2794635" y="1628775"/>
            <a:ext cx="4940300" cy="1009015"/>
          </a:xfrm>
          <a:prstGeom prst="rect">
            <a:avLst/>
          </a:prstGeom>
          <a:noFill/>
          <a:ln w="9525">
            <a:noFill/>
          </a:ln>
        </p:spPr>
        <p:txBody>
          <a:bodyPr>
            <a:noAutofit/>
          </a:bodyPr>
          <a:p>
            <a:pPr indent="0" algn="l" fontAlgn="auto">
              <a:lnSpc>
                <a:spcPts val="3660"/>
              </a:lnSpc>
              <a:spcBef>
                <a:spcPts val="0"/>
              </a:spcBef>
              <a:spcAft>
                <a:spcPts val="0"/>
              </a:spcAft>
              <a:buClrTx/>
              <a:buSzTx/>
              <a:buFontTx/>
            </a:pPr>
            <a:r>
              <a:rPr lang="en-US" altLang="zh-CN" sz="2400" b="1">
                <a:solidFill>
                  <a:schemeClr val="bg1"/>
                </a:solidFill>
                <a:latin typeface="Tahoma" panose="020B0604030504040204" pitchFamily="34" charset="0"/>
                <a:ea typeface="微软雅黑" panose="020B0503020204020204" charset="-122"/>
                <a:cs typeface="Tahoma" panose="020B0604030504040204" pitchFamily="34" charset="0"/>
                <a:sym typeface="+mn-ea"/>
              </a:rPr>
              <a:t> Aluminum nitride </a:t>
            </a:r>
            <a:r>
              <a:rPr lang="zh-CN" sz="2400" b="1">
                <a:solidFill>
                  <a:schemeClr val="bg1"/>
                </a:solidFill>
                <a:latin typeface="Tahoma" panose="020B0604030504040204" pitchFamily="34" charset="0"/>
                <a:ea typeface="微软雅黑" panose="020B0503020204020204" charset="-122"/>
                <a:cs typeface="Tahoma" panose="020B0604030504040204" pitchFamily="34" charset="0"/>
                <a:sym typeface="+mn-ea"/>
              </a:rPr>
              <a:t>(</a:t>
            </a:r>
            <a:r>
              <a:rPr lang="en-US" altLang="zh-CN" sz="2400" b="1">
                <a:solidFill>
                  <a:schemeClr val="bg1"/>
                </a:solidFill>
                <a:latin typeface="Tahoma" panose="020B0604030504040204" pitchFamily="34" charset="0"/>
                <a:ea typeface="微软雅黑" panose="020B0503020204020204" charset="-122"/>
                <a:cs typeface="Tahoma" panose="020B0604030504040204" pitchFamily="34" charset="0"/>
                <a:sym typeface="+mn-ea"/>
              </a:rPr>
              <a:t>ALN</a:t>
            </a:r>
            <a:r>
              <a:rPr lang="zh-CN" sz="2400" b="1">
                <a:solidFill>
                  <a:schemeClr val="bg1"/>
                </a:solidFill>
                <a:latin typeface="Tahoma" panose="020B0604030504040204" pitchFamily="34" charset="0"/>
                <a:ea typeface="微软雅黑" panose="020B0503020204020204" charset="-122"/>
                <a:cs typeface="Tahoma" panose="020B0604030504040204" pitchFamily="34" charset="0"/>
                <a:sym typeface="+mn-ea"/>
              </a:rPr>
              <a:t>)</a:t>
            </a:r>
            <a:endParaRPr lang="zh-CN" sz="2400" b="1">
              <a:solidFill>
                <a:schemeClr val="bg1"/>
              </a:solidFill>
              <a:latin typeface="Tahoma" panose="020B0604030504040204" pitchFamily="34" charset="0"/>
              <a:ea typeface="微软雅黑" panose="020B0503020204020204" charset="-122"/>
              <a:cs typeface="Tahoma" panose="020B0604030504040204" pitchFamily="34" charset="0"/>
            </a:endParaRPr>
          </a:p>
          <a:p>
            <a:pPr indent="0" algn="just" fontAlgn="auto">
              <a:lnSpc>
                <a:spcPts val="3660"/>
              </a:lnSpc>
              <a:spcBef>
                <a:spcPts val="0"/>
              </a:spcBef>
              <a:spcAft>
                <a:spcPts val="0"/>
              </a:spcAft>
              <a:buClrTx/>
              <a:buSzTx/>
              <a:buFontTx/>
            </a:pPr>
            <a:r>
              <a:rPr lang="en-US" altLang="zh-CN" b="1">
                <a:solidFill>
                  <a:schemeClr val="bg1"/>
                </a:solidFill>
                <a:latin typeface="Tahoma" panose="020B0604030504040204" pitchFamily="34" charset="0"/>
                <a:ea typeface="微软雅黑" panose="020B0503020204020204" charset="-122"/>
                <a:cs typeface="Tahoma" panose="020B0604030504040204" pitchFamily="34" charset="0"/>
                <a:sym typeface="+mn-ea"/>
              </a:rPr>
              <a:t>The best thermal conductivity ceramic</a:t>
            </a:r>
            <a:endParaRPr lang="en-US" altLang="zh-CN" b="1">
              <a:solidFill>
                <a:schemeClr val="bg1"/>
              </a:solidFill>
              <a:latin typeface="Tahoma" panose="020B0604030504040204" pitchFamily="34" charset="0"/>
              <a:ea typeface="微软雅黑" panose="020B0503020204020204" charset="-122"/>
              <a:cs typeface="Tahoma" panose="020B0604030504040204" pitchFamily="34" charset="0"/>
              <a:sym typeface="+mn-ea"/>
            </a:endParaRPr>
          </a:p>
        </p:txBody>
      </p:sp>
    </p:spTree>
    <p:custDataLst>
      <p:tags r:id="rId18"/>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660400" y="909320"/>
            <a:ext cx="10871835" cy="212090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logo"/>
          <p:cNvPicPr>
            <a:picLocks noChangeAspect="1"/>
          </p:cNvPicPr>
          <p:nvPr>
            <p:custDataLst>
              <p:tags r:id="rId2"/>
            </p:custDataLst>
          </p:nvPr>
        </p:nvPicPr>
        <p:blipFill>
          <a:blip r:embed="rId3"/>
          <a:stretch>
            <a:fillRect/>
          </a:stretch>
        </p:blipFill>
        <p:spPr>
          <a:xfrm>
            <a:off x="10038715" y="205105"/>
            <a:ext cx="1491615" cy="537210"/>
          </a:xfrm>
          <a:prstGeom prst="rect">
            <a:avLst/>
          </a:prstGeom>
        </p:spPr>
      </p:pic>
      <p:sp>
        <p:nvSpPr>
          <p:cNvPr id="20" name="圆角矩形 19"/>
          <p:cNvSpPr/>
          <p:nvPr>
            <p:custDataLst>
              <p:tags r:id="rId4"/>
            </p:custDataLst>
          </p:nvPr>
        </p:nvSpPr>
        <p:spPr>
          <a:xfrm>
            <a:off x="660400" y="4565650"/>
            <a:ext cx="3385820" cy="313690"/>
          </a:xfrm>
          <a:prstGeom prst="roundRect">
            <a:avLst>
              <a:gd name="adj" fmla="val 50000"/>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b="1">
                <a:latin typeface="Tahoma" panose="020B0604030504040204" pitchFamily="34" charset="0"/>
                <a:cs typeface="Tahoma" panose="020B0604030504040204" pitchFamily="34" charset="0"/>
                <a:sym typeface="+mn-ea"/>
              </a:rPr>
              <a:t>Application </a:t>
            </a:r>
            <a:r>
              <a:rPr lang="en-US" b="1">
                <a:latin typeface="Tahoma" panose="020B0604030504040204" pitchFamily="34" charset="0"/>
                <a:cs typeface="Tahoma" panose="020B0604030504040204" pitchFamily="34" charset="0"/>
                <a:sym typeface="+mn-ea"/>
              </a:rPr>
              <a:t>Areas</a:t>
            </a:r>
            <a:endParaRPr lang="zh-CN" altLang="en-US" b="1">
              <a:latin typeface="Tahoma" panose="020B0604030504040204" pitchFamily="34" charset="0"/>
              <a:cs typeface="Tahoma" panose="020B0604030504040204" pitchFamily="34" charset="0"/>
            </a:endParaRPr>
          </a:p>
        </p:txBody>
      </p:sp>
      <p:sp>
        <p:nvSpPr>
          <p:cNvPr id="3" name="圆角矩形 2"/>
          <p:cNvSpPr/>
          <p:nvPr>
            <p:custDataLst>
              <p:tags r:id="rId5"/>
            </p:custDataLst>
          </p:nvPr>
        </p:nvSpPr>
        <p:spPr>
          <a:xfrm>
            <a:off x="660400" y="3234690"/>
            <a:ext cx="3366770" cy="313690"/>
          </a:xfrm>
          <a:prstGeom prst="roundRect">
            <a:avLst>
              <a:gd name="adj" fmla="val 50000"/>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b="1" dirty="0">
                <a:latin typeface="Tahoma" panose="020B0604030504040204" pitchFamily="34" charset="0"/>
                <a:ea typeface="微软雅黑" panose="020B0503020204020204" charset="-122"/>
                <a:cs typeface="Tahoma" panose="020B0604030504040204" pitchFamily="34" charset="0"/>
              </a:rPr>
              <a:t>Benchmarking enterprises</a:t>
            </a:r>
            <a:endParaRPr lang="en-US" altLang="zh-CN" b="1" dirty="0">
              <a:latin typeface="Tahoma" panose="020B0604030504040204" pitchFamily="34" charset="0"/>
              <a:ea typeface="微软雅黑" panose="020B0503020204020204" charset="-122"/>
              <a:cs typeface="Tahoma" panose="020B0604030504040204" pitchFamily="34" charset="0"/>
            </a:endParaRPr>
          </a:p>
        </p:txBody>
      </p:sp>
      <p:sp>
        <p:nvSpPr>
          <p:cNvPr id="100" name="文本框 99"/>
          <p:cNvSpPr txBox="1"/>
          <p:nvPr>
            <p:custDataLst>
              <p:tags r:id="rId6"/>
            </p:custDataLst>
          </p:nvPr>
        </p:nvSpPr>
        <p:spPr>
          <a:xfrm>
            <a:off x="2667635" y="1353185"/>
            <a:ext cx="6515735" cy="1295400"/>
          </a:xfrm>
          <a:prstGeom prst="rect">
            <a:avLst/>
          </a:prstGeom>
          <a:noFill/>
          <a:ln w="9525">
            <a:noFill/>
          </a:ln>
        </p:spPr>
        <p:txBody>
          <a:bodyPr>
            <a:noAutofit/>
          </a:bodyPr>
          <a:lstStyle/>
          <a:p>
            <a:pPr indent="0" algn="just" fontAlgn="auto">
              <a:lnSpc>
                <a:spcPts val="3660"/>
              </a:lnSpc>
              <a:spcBef>
                <a:spcPts val="0"/>
              </a:spcBef>
              <a:spcAft>
                <a:spcPts val="0"/>
              </a:spcAft>
              <a:buClrTx/>
              <a:buSzTx/>
              <a:buFontTx/>
            </a:pPr>
            <a:r>
              <a:rPr lang="en-US" altLang="zh-CN" sz="2800" b="1" dirty="0">
                <a:solidFill>
                  <a:schemeClr val="bg1"/>
                </a:solidFill>
                <a:effectLst>
                  <a:outerShdw blurRad="50800" dist="38100" dir="2700000" algn="tl" rotWithShape="0">
                    <a:prstClr val="black">
                      <a:alpha val="67000"/>
                    </a:prstClr>
                  </a:outerShdw>
                </a:effectLst>
                <a:latin typeface="Tahoma" panose="020B0604030504040204" pitchFamily="34" charset="0"/>
                <a:ea typeface="微软雅黑" panose="020B0503020204020204" charset="-122"/>
                <a:cs typeface="Tahoma" panose="020B0604030504040204" pitchFamily="34" charset="0"/>
                <a:sym typeface="+mn-ea"/>
              </a:rPr>
              <a:t>Silicon Nitride(Si3N4) powder</a:t>
            </a:r>
            <a:endParaRPr lang="en-US" altLang="zh-CN" sz="2800" b="1" dirty="0">
              <a:solidFill>
                <a:schemeClr val="bg1"/>
              </a:solidFill>
              <a:effectLst>
                <a:outerShdw blurRad="50800" dist="38100" dir="2700000" algn="tl" rotWithShape="0">
                  <a:prstClr val="black">
                    <a:alpha val="67000"/>
                  </a:prstClr>
                </a:outerShdw>
              </a:effectLst>
              <a:latin typeface="Tahoma" panose="020B0604030504040204" pitchFamily="34" charset="0"/>
              <a:ea typeface="微软雅黑" panose="020B0503020204020204" charset="-122"/>
              <a:cs typeface="Tahoma" panose="020B0604030504040204" pitchFamily="34" charset="0"/>
              <a:sym typeface="+mn-ea"/>
            </a:endParaRPr>
          </a:p>
          <a:p>
            <a:pPr indent="0" algn="just" fontAlgn="auto">
              <a:lnSpc>
                <a:spcPts val="3660"/>
              </a:lnSpc>
              <a:spcBef>
                <a:spcPts val="0"/>
              </a:spcBef>
              <a:spcAft>
                <a:spcPts val="0"/>
              </a:spcAft>
              <a:buClrTx/>
              <a:buSzTx/>
              <a:buFontTx/>
            </a:pPr>
            <a:r>
              <a:rPr sz="2800" b="1" dirty="0">
                <a:solidFill>
                  <a:schemeClr val="bg1"/>
                </a:solidFill>
                <a:effectLst>
                  <a:outerShdw blurRad="50800" dist="38100" dir="2700000" algn="tl" rotWithShape="0">
                    <a:prstClr val="black">
                      <a:alpha val="67000"/>
                    </a:prstClr>
                  </a:outerShdw>
                </a:effectLst>
                <a:latin typeface="Tahoma" panose="020B0604030504040204" pitchFamily="34" charset="0"/>
                <a:ea typeface="微软雅黑" panose="020B0503020204020204" charset="-122"/>
                <a:cs typeface="Tahoma" panose="020B0604030504040204" pitchFamily="34" charset="0"/>
                <a:sym typeface="+mn-ea"/>
              </a:rPr>
              <a:t>—</a:t>
            </a:r>
            <a:r>
              <a:rPr lang="en-US" sz="2800" b="1" dirty="0">
                <a:solidFill>
                  <a:schemeClr val="bg1"/>
                </a:solidFill>
                <a:effectLst>
                  <a:outerShdw blurRad="50800" dist="38100" dir="2700000" algn="tl" rotWithShape="0">
                    <a:prstClr val="black">
                      <a:alpha val="67000"/>
                    </a:prstClr>
                  </a:outerShdw>
                </a:effectLst>
                <a:latin typeface="Tahoma" panose="020B0604030504040204" pitchFamily="34" charset="0"/>
                <a:ea typeface="微软雅黑" panose="020B0503020204020204" charset="-122"/>
                <a:cs typeface="Tahoma" panose="020B0604030504040204" pitchFamily="34" charset="0"/>
                <a:sym typeface="+mn-ea"/>
              </a:rPr>
              <a:t> </a:t>
            </a:r>
            <a:r>
              <a:rPr lang="en-US" altLang="zh-CN" b="1" dirty="0">
                <a:solidFill>
                  <a:schemeClr val="bg1"/>
                </a:solidFill>
                <a:effectLst/>
                <a:latin typeface="Tahoma" panose="020B0604030504040204" pitchFamily="34" charset="0"/>
                <a:ea typeface="微软雅黑" panose="020B0503020204020204" charset="-122"/>
                <a:cs typeface="Tahoma" panose="020B0604030504040204" pitchFamily="34" charset="0"/>
                <a:sym typeface="+mn-ea"/>
              </a:rPr>
              <a:t>Materials with excellent comprehensive properties</a:t>
            </a:r>
            <a:endParaRPr lang="en-US" altLang="zh-CN" b="1" dirty="0">
              <a:solidFill>
                <a:schemeClr val="bg1"/>
              </a:solidFill>
              <a:effectLst/>
              <a:latin typeface="Tahoma" panose="020B0604030504040204" pitchFamily="34" charset="0"/>
              <a:ea typeface="微软雅黑" panose="020B0503020204020204" charset="-122"/>
              <a:cs typeface="Tahoma" panose="020B0604030504040204" pitchFamily="34" charset="0"/>
              <a:sym typeface="+mn-ea"/>
            </a:endParaRPr>
          </a:p>
        </p:txBody>
      </p:sp>
      <p:sp>
        <p:nvSpPr>
          <p:cNvPr id="25" name="文本框 24"/>
          <p:cNvSpPr txBox="1"/>
          <p:nvPr>
            <p:custDataLst>
              <p:tags r:id="rId7"/>
            </p:custDataLst>
          </p:nvPr>
        </p:nvSpPr>
        <p:spPr>
          <a:xfrm>
            <a:off x="660400" y="5084445"/>
            <a:ext cx="6327140" cy="1013460"/>
          </a:xfrm>
          <a:prstGeom prst="rect">
            <a:avLst/>
          </a:prstGeom>
          <a:noFill/>
          <a:ln w="9525">
            <a:noFill/>
          </a:ln>
        </p:spPr>
        <p:txBody>
          <a:bodyPr wrap="square">
            <a:noAutofit/>
          </a:bodyPr>
          <a:lstStyle/>
          <a:p>
            <a:pPr indent="0" fontAlgn="auto">
              <a:lnSpc>
                <a:spcPct val="140000"/>
              </a:lnSpc>
            </a:pPr>
            <a:r>
              <a:rPr lang="zh-CN" altLang="en-US" sz="1200" dirty="0">
                <a:solidFill>
                  <a:schemeClr val="tx1"/>
                </a:solidFill>
                <a:latin typeface="Tahoma" panose="020B0604030504040204" pitchFamily="34" charset="0"/>
                <a:ea typeface="微软雅黑" panose="020B0503020204020204" charset="-122"/>
                <a:cs typeface="Tahoma" panose="020B0604030504040204" pitchFamily="34" charset="0"/>
                <a:sym typeface="+mn-ea"/>
              </a:rPr>
              <a:t>●  </a:t>
            </a:r>
            <a:r>
              <a:rPr lang="en-US" altLang="zh-CN" sz="1200" dirty="0">
                <a:solidFill>
                  <a:schemeClr val="tx1"/>
                </a:solidFill>
                <a:latin typeface="Tahoma" panose="020B0604030504040204" pitchFamily="34" charset="0"/>
                <a:ea typeface="微软雅黑" panose="020B0503020204020204" charset="-122"/>
                <a:cs typeface="Tahoma" panose="020B0604030504040204" pitchFamily="34" charset="0"/>
                <a:sym typeface="+mn-ea"/>
              </a:rPr>
              <a:t>High Thermal Conductivity Silicon Nitride Ceramic Substrate Powder</a:t>
            </a:r>
            <a:endParaRPr lang="en-US" altLang="zh-CN" sz="1200" dirty="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indent="0" fontAlgn="auto">
              <a:lnSpc>
                <a:spcPct val="140000"/>
              </a:lnSpc>
            </a:pPr>
            <a:r>
              <a:rPr lang="en-US" sz="1200" dirty="0">
                <a:solidFill>
                  <a:schemeClr val="tx1"/>
                </a:solidFill>
                <a:latin typeface="Tahoma" panose="020B0604030504040204" pitchFamily="34" charset="0"/>
                <a:ea typeface="微软雅黑" panose="020B0503020204020204" charset="-122"/>
                <a:cs typeface="Tahoma" panose="020B0604030504040204" pitchFamily="34" charset="0"/>
                <a:sym typeface="+mn-ea"/>
              </a:rPr>
              <a:t>●</a:t>
            </a:r>
            <a:r>
              <a:rPr sz="1200" dirty="0">
                <a:solidFill>
                  <a:schemeClr val="tx1"/>
                </a:solidFill>
                <a:latin typeface="Tahoma" panose="020B0604030504040204" pitchFamily="34" charset="0"/>
                <a:ea typeface="微软雅黑" panose="020B0503020204020204" charset="-122"/>
                <a:cs typeface="Tahoma" panose="020B0604030504040204" pitchFamily="34" charset="0"/>
                <a:sym typeface="+mn-ea"/>
              </a:rPr>
              <a:t> </a:t>
            </a:r>
            <a:r>
              <a:rPr lang="en-US" sz="1200" dirty="0">
                <a:solidFill>
                  <a:schemeClr val="tx1"/>
                </a:solidFill>
                <a:latin typeface="Tahoma" panose="020B0604030504040204" pitchFamily="34" charset="0"/>
                <a:ea typeface="微软雅黑" panose="020B0503020204020204" charset="-122"/>
                <a:cs typeface="Tahoma" panose="020B0604030504040204" pitchFamily="34" charset="0"/>
                <a:sym typeface="+mn-ea"/>
              </a:rPr>
              <a:t> </a:t>
            </a:r>
            <a:r>
              <a:rPr lang="en-US" altLang="zh-CN" sz="1200" dirty="0">
                <a:solidFill>
                  <a:schemeClr val="tx1"/>
                </a:solidFill>
                <a:latin typeface="Tahoma" panose="020B0604030504040204" pitchFamily="34" charset="0"/>
                <a:ea typeface="微软雅黑" panose="020B0503020204020204" charset="-122"/>
                <a:cs typeface="Tahoma" panose="020B0604030504040204" pitchFamily="34" charset="0"/>
                <a:sym typeface="+mn-ea"/>
              </a:rPr>
              <a:t>High-Performance Silicon Nitride Ceramic Bearing Ball Powder</a:t>
            </a:r>
            <a:endParaRPr lang="en-US" altLang="zh-CN" sz="1200" dirty="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indent="0" fontAlgn="auto">
              <a:lnSpc>
                <a:spcPct val="140000"/>
              </a:lnSpc>
            </a:pPr>
            <a:r>
              <a:rPr lang="en-US" sz="1200" dirty="0">
                <a:solidFill>
                  <a:schemeClr val="tx1"/>
                </a:solidFill>
                <a:latin typeface="Tahoma" panose="020B0604030504040204" pitchFamily="34" charset="0"/>
                <a:ea typeface="微软雅黑" panose="020B0503020204020204" charset="-122"/>
                <a:cs typeface="Tahoma" panose="020B0604030504040204" pitchFamily="34" charset="0"/>
                <a:sym typeface="+mn-ea"/>
              </a:rPr>
              <a:t>●</a:t>
            </a:r>
            <a:r>
              <a:rPr sz="1200" dirty="0">
                <a:solidFill>
                  <a:schemeClr val="tx1"/>
                </a:solidFill>
                <a:latin typeface="Tahoma" panose="020B0604030504040204" pitchFamily="34" charset="0"/>
                <a:ea typeface="微软雅黑" panose="020B0503020204020204" charset="-122"/>
                <a:cs typeface="Tahoma" panose="020B0604030504040204" pitchFamily="34" charset="0"/>
                <a:sym typeface="+mn-ea"/>
              </a:rPr>
              <a:t> </a:t>
            </a:r>
            <a:r>
              <a:rPr lang="en-US" sz="1200" dirty="0">
                <a:solidFill>
                  <a:schemeClr val="tx1"/>
                </a:solidFill>
                <a:latin typeface="Tahoma" panose="020B0604030504040204" pitchFamily="34" charset="0"/>
                <a:ea typeface="微软雅黑" panose="020B0503020204020204" charset="-122"/>
                <a:cs typeface="Tahoma" panose="020B0604030504040204" pitchFamily="34" charset="0"/>
                <a:sym typeface="+mn-ea"/>
              </a:rPr>
              <a:t> </a:t>
            </a:r>
            <a:r>
              <a:rPr lang="en-US" altLang="zh-CN" sz="1200" dirty="0">
                <a:solidFill>
                  <a:schemeClr val="tx1"/>
                </a:solidFill>
                <a:latin typeface="Tahoma" panose="020B0604030504040204" pitchFamily="34" charset="0"/>
                <a:ea typeface="微软雅黑" panose="020B0503020204020204" charset="-122"/>
                <a:cs typeface="Tahoma" panose="020B0604030504040204" pitchFamily="34" charset="0"/>
              </a:rPr>
              <a:t>Silicon Nitride Structural Ceramic Powder</a:t>
            </a:r>
            <a:endParaRPr lang="en-US" altLang="zh-CN" sz="1200" dirty="0">
              <a:solidFill>
                <a:schemeClr val="tx1"/>
              </a:solidFill>
              <a:latin typeface="Tahoma" panose="020B0604030504040204" pitchFamily="34" charset="0"/>
              <a:ea typeface="微软雅黑" panose="020B0503020204020204" charset="-122"/>
              <a:cs typeface="Tahoma" panose="020B0604030504040204" pitchFamily="34" charset="0"/>
            </a:endParaRPr>
          </a:p>
        </p:txBody>
      </p:sp>
      <p:sp>
        <p:nvSpPr>
          <p:cNvPr id="21" name="矩形 20"/>
          <p:cNvSpPr/>
          <p:nvPr>
            <p:custDataLst>
              <p:tags r:id="rId8"/>
            </p:custDataLst>
          </p:nvPr>
        </p:nvSpPr>
        <p:spPr>
          <a:xfrm>
            <a:off x="660318" y="818515"/>
            <a:ext cx="10872000" cy="252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0"/>
            <a:ext cx="826770" cy="1000125"/>
            <a:chOff x="0" y="1855"/>
            <a:chExt cx="5175" cy="6254"/>
          </a:xfrm>
        </p:grpSpPr>
        <p:sp>
          <p:nvSpPr>
            <p:cNvPr id="8" name="直角三角形 7"/>
            <p:cNvSpPr/>
            <p:nvPr>
              <p:custDataLst>
                <p:tags r:id="rId9"/>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custDataLst>
                <p:tags r:id="rId10"/>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0" y="0"/>
            <a:ext cx="826770" cy="999490"/>
            <a:chOff x="0" y="0"/>
            <a:chExt cx="1302" cy="1574"/>
          </a:xfrm>
          <a:gradFill>
            <a:gsLst>
              <a:gs pos="0">
                <a:srgbClr val="9EE256"/>
              </a:gs>
              <a:gs pos="100000">
                <a:srgbClr val="52762D"/>
              </a:gs>
            </a:gsLst>
            <a:lin ang="17400000" scaled="0"/>
          </a:gradFill>
        </p:grpSpPr>
        <p:grpSp>
          <p:nvGrpSpPr>
            <p:cNvPr id="15" name="组合 14"/>
            <p:cNvGrpSpPr/>
            <p:nvPr/>
          </p:nvGrpSpPr>
          <p:grpSpPr>
            <a:xfrm>
              <a:off x="0" y="0"/>
              <a:ext cx="1302" cy="1575"/>
              <a:chOff x="0" y="1855"/>
              <a:chExt cx="5175" cy="6254"/>
            </a:xfrm>
            <a:grpFill/>
          </p:grpSpPr>
          <p:sp>
            <p:nvSpPr>
              <p:cNvPr id="16" name="直角三角形 15"/>
              <p:cNvSpPr/>
              <p:nvPr>
                <p:custDataLst>
                  <p:tags r:id="rId11"/>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sp>
            <p:nvSpPr>
              <p:cNvPr id="17" name="等腰三角形 16"/>
              <p:cNvSpPr/>
              <p:nvPr>
                <p:custDataLst>
                  <p:tags r:id="rId12"/>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grpSp>
        <p:sp>
          <p:nvSpPr>
            <p:cNvPr id="18" name="等腰三角形 17"/>
            <p:cNvSpPr/>
            <p:nvPr>
              <p:custDataLst>
                <p:tags r:id="rId13"/>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p:cNvSpPr txBox="1"/>
          <p:nvPr>
            <p:custDataLst>
              <p:tags r:id="rId14"/>
            </p:custDataLst>
          </p:nvPr>
        </p:nvSpPr>
        <p:spPr>
          <a:xfrm>
            <a:off x="660400" y="3672840"/>
            <a:ext cx="3604260" cy="687705"/>
          </a:xfrm>
          <a:prstGeom prst="rect">
            <a:avLst/>
          </a:prstGeom>
          <a:noFill/>
          <a:ln w="9525">
            <a:noFill/>
          </a:ln>
        </p:spPr>
        <p:txBody>
          <a:bodyPr wrap="square">
            <a:noAutofit/>
          </a:bodyPr>
          <a:lstStyle/>
          <a:p>
            <a:pPr indent="0" fontAlgn="auto">
              <a:lnSpc>
                <a:spcPct val="120000"/>
              </a:lnSpc>
            </a:pPr>
            <a:r>
              <a:rPr lang="en-US" altLang="zh-CN" sz="1200" dirty="0">
                <a:solidFill>
                  <a:schemeClr val="tx1"/>
                </a:solidFill>
                <a:latin typeface="Tahoma" panose="020B0604030504040204" pitchFamily="34" charset="0"/>
                <a:ea typeface="微软雅黑" panose="020B0503020204020204" charset="-122"/>
                <a:cs typeface="Tahoma" panose="020B0604030504040204" pitchFamily="34" charset="0"/>
                <a:sym typeface="+mn-ea"/>
              </a:rPr>
              <a:t>Germany </a:t>
            </a:r>
            <a:r>
              <a:rPr lang="en-US" altLang="zh-CN" sz="1200" dirty="0" err="1">
                <a:latin typeface="微软雅黑" panose="020B0503020204020204" charset="-122"/>
                <a:ea typeface="微软雅黑" panose="020B0503020204020204" charset="-122"/>
                <a:sym typeface="+mn-ea"/>
              </a:rPr>
              <a:t>AlzChem</a:t>
            </a:r>
            <a:r>
              <a:rPr lang="en-US" altLang="zh-CN" sz="1200" dirty="0">
                <a:solidFill>
                  <a:schemeClr val="tx1"/>
                </a:solidFill>
                <a:latin typeface="Tahoma" panose="020B0604030504040204" pitchFamily="34" charset="0"/>
                <a:ea typeface="微软雅黑" panose="020B0503020204020204" charset="-122"/>
                <a:cs typeface="Tahoma" panose="020B0604030504040204" pitchFamily="34" charset="0"/>
                <a:sym typeface="+mn-ea"/>
              </a:rPr>
              <a:t> </a:t>
            </a:r>
            <a:endParaRPr sz="1200" dirty="0">
              <a:solidFill>
                <a:schemeClr val="tx1"/>
              </a:solidFill>
              <a:latin typeface="Tahoma" panose="020B0604030504040204" pitchFamily="34" charset="0"/>
              <a:ea typeface="微软雅黑" panose="020B0503020204020204" charset="-122"/>
              <a:cs typeface="Tahoma" panose="020B0604030504040204" pitchFamily="34" charset="0"/>
            </a:endParaRPr>
          </a:p>
          <a:p>
            <a:pPr indent="0">
              <a:lnSpc>
                <a:spcPct val="110000"/>
              </a:lnSpc>
            </a:pPr>
            <a:endParaRPr sz="1200" dirty="0">
              <a:solidFill>
                <a:schemeClr val="tx1"/>
              </a:solidFill>
              <a:latin typeface="Tahoma" panose="020B0604030504040204" pitchFamily="34" charset="0"/>
              <a:ea typeface="微软雅黑" panose="020B0503020204020204" charset="-122"/>
              <a:cs typeface="Tahoma" panose="020B0604030504040204" pitchFamily="34" charset="0"/>
            </a:endParaRPr>
          </a:p>
        </p:txBody>
      </p:sp>
      <p:grpSp>
        <p:nvGrpSpPr>
          <p:cNvPr id="6" name="组合 5"/>
          <p:cNvGrpSpPr/>
          <p:nvPr/>
        </p:nvGrpSpPr>
        <p:grpSpPr>
          <a:xfrm>
            <a:off x="7973600" y="3192780"/>
            <a:ext cx="3526885" cy="3551795"/>
            <a:chOff x="7957121" y="2301699"/>
            <a:chExt cx="3526885" cy="3551795"/>
          </a:xfrm>
        </p:grpSpPr>
        <p:pic>
          <p:nvPicPr>
            <p:cNvPr id="9" name="图片 8"/>
            <p:cNvPicPr>
              <a:picLocks noChangeAspect="1"/>
            </p:cNvPicPr>
            <p:nvPr/>
          </p:nvPicPr>
          <p:blipFill>
            <a:blip r:embed="rId15"/>
            <a:stretch>
              <a:fillRect/>
            </a:stretch>
          </p:blipFill>
          <p:spPr>
            <a:xfrm>
              <a:off x="7957121" y="2301699"/>
              <a:ext cx="3526885" cy="1730170"/>
            </a:xfrm>
            <a:prstGeom prst="rect">
              <a:avLst/>
            </a:prstGeom>
          </p:spPr>
        </p:pic>
        <p:pic>
          <p:nvPicPr>
            <p:cNvPr id="10" name="图片 9"/>
            <p:cNvPicPr>
              <a:picLocks noChangeAspect="1"/>
            </p:cNvPicPr>
            <p:nvPr/>
          </p:nvPicPr>
          <p:blipFill>
            <a:blip r:embed="rId16"/>
            <a:stretch>
              <a:fillRect/>
            </a:stretch>
          </p:blipFill>
          <p:spPr>
            <a:xfrm>
              <a:off x="7957121" y="4123324"/>
              <a:ext cx="3526885" cy="1730170"/>
            </a:xfrm>
            <a:prstGeom prst="rect">
              <a:avLst/>
            </a:prstGeom>
          </p:spPr>
        </p:pic>
      </p:grpSp>
      <p:sp>
        <p:nvSpPr>
          <p:cNvPr id="12" name="文本框 11"/>
          <p:cNvSpPr txBox="1"/>
          <p:nvPr/>
        </p:nvSpPr>
        <p:spPr>
          <a:xfrm>
            <a:off x="734695" y="287972"/>
            <a:ext cx="5080000" cy="521970"/>
          </a:xfrm>
          <a:prstGeom prst="rect">
            <a:avLst/>
          </a:prstGeom>
          <a:noFill/>
        </p:spPr>
        <p:txBody>
          <a:bodyPr wrap="square" rtlCol="0">
            <a:spAutoFit/>
          </a:bodyPr>
          <a:p>
            <a:pPr lvl="0" algn="l">
              <a:buClrTx/>
              <a:buSzTx/>
              <a:buFontTx/>
            </a:pPr>
            <a:r>
              <a:rPr lang="en-US" altLang="zh-CN" sz="2800" b="1">
                <a:effectLst/>
                <a:uFillTx/>
                <a:latin typeface="Tahoma" panose="020B0604030504040204" pitchFamily="34" charset="0"/>
                <a:ea typeface="微软雅黑" panose="020B0503020204020204" charset="-122"/>
                <a:cs typeface="Tahoma" panose="020B0604030504040204" pitchFamily="34" charset="0"/>
                <a:sym typeface="+mn-ea"/>
              </a:rPr>
              <a:t>Silicon Nitride Powder</a:t>
            </a:r>
            <a:endParaRPr lang="en-US" altLang="zh-CN" sz="2800" b="1">
              <a:effectLst/>
              <a:uFillTx/>
              <a:latin typeface="Tahoma" panose="020B0604030504040204" pitchFamily="34" charset="0"/>
              <a:ea typeface="微软雅黑" panose="020B0503020204020204" charset="-122"/>
              <a:cs typeface="Tahoma" panose="020B0604030504040204" pitchFamily="34" charset="0"/>
              <a:sym typeface="+mn-ea"/>
            </a:endParaRPr>
          </a:p>
        </p:txBody>
      </p:sp>
    </p:spTree>
    <p:custDataLst>
      <p:tags r:id="rId17"/>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文本框 94"/>
          <p:cNvSpPr txBox="1"/>
          <p:nvPr/>
        </p:nvSpPr>
        <p:spPr>
          <a:xfrm>
            <a:off x="484505" y="262255"/>
            <a:ext cx="9661525" cy="521970"/>
          </a:xfrm>
          <a:prstGeom prst="rect">
            <a:avLst/>
          </a:prstGeom>
          <a:noFill/>
        </p:spPr>
        <p:txBody>
          <a:bodyPr wrap="square" rtlCol="0">
            <a:spAutoFit/>
          </a:bodyPr>
          <a:lstStyle/>
          <a:p>
            <a:pPr lvl="0" algn="l">
              <a:buClrTx/>
              <a:buSzTx/>
              <a:buFontTx/>
            </a:pPr>
            <a:r>
              <a:rPr lang="en-US" altLang="zh-CN" sz="2800" b="1">
                <a:effectLst/>
                <a:uFillTx/>
                <a:latin typeface="Tahoma" panose="020B0604030504040204" pitchFamily="34" charset="0"/>
                <a:ea typeface="微软雅黑" panose="020B0503020204020204" charset="-122"/>
                <a:cs typeface="Tahoma" panose="020B0604030504040204" pitchFamily="34" charset="0"/>
                <a:sym typeface="+mn-ea"/>
              </a:rPr>
              <a:t>Application industry: Pan-semiconductor industry</a:t>
            </a:r>
            <a:endParaRPr lang="en-US" altLang="zh-CN" sz="2800" b="1">
              <a:effectLst/>
              <a:uFillTx/>
              <a:latin typeface="Tahoma" panose="020B0604030504040204" pitchFamily="34" charset="0"/>
              <a:ea typeface="微软雅黑" panose="020B0503020204020204" charset="-122"/>
              <a:cs typeface="Tahoma" panose="020B0604030504040204" pitchFamily="34" charset="0"/>
              <a:sym typeface="+mn-ea"/>
            </a:endParaRPr>
          </a:p>
        </p:txBody>
      </p:sp>
      <p:pic>
        <p:nvPicPr>
          <p:cNvPr id="2" name="图片 1" descr="logo"/>
          <p:cNvPicPr>
            <a:picLocks noChangeAspect="1"/>
          </p:cNvPicPr>
          <p:nvPr>
            <p:custDataLst>
              <p:tags r:id="rId1"/>
            </p:custDataLst>
          </p:nvPr>
        </p:nvPicPr>
        <p:blipFill>
          <a:blip r:embed="rId2"/>
          <a:stretch>
            <a:fillRect/>
          </a:stretch>
        </p:blipFill>
        <p:spPr>
          <a:xfrm>
            <a:off x="10452735" y="205105"/>
            <a:ext cx="1491615" cy="537210"/>
          </a:xfrm>
          <a:prstGeom prst="rect">
            <a:avLst/>
          </a:prstGeom>
        </p:spPr>
      </p:pic>
      <p:sp>
        <p:nvSpPr>
          <p:cNvPr id="21" name="矩形 20"/>
          <p:cNvSpPr/>
          <p:nvPr>
            <p:custDataLst>
              <p:tags r:id="rId3"/>
            </p:custDataLst>
          </p:nvPr>
        </p:nvSpPr>
        <p:spPr>
          <a:xfrm>
            <a:off x="660318" y="818515"/>
            <a:ext cx="10872000" cy="252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0"/>
            <a:ext cx="826770" cy="1000125"/>
            <a:chOff x="0" y="1855"/>
            <a:chExt cx="5175" cy="6254"/>
          </a:xfrm>
        </p:grpSpPr>
        <p:sp>
          <p:nvSpPr>
            <p:cNvPr id="8" name="直角三角形 7"/>
            <p:cNvSpPr/>
            <p:nvPr>
              <p:custDataLst>
                <p:tags r:id="rId4"/>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custDataLst>
                <p:tags r:id="rId5"/>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0" y="0"/>
            <a:ext cx="826770" cy="999490"/>
            <a:chOff x="0" y="0"/>
            <a:chExt cx="1302" cy="1574"/>
          </a:xfrm>
          <a:gradFill>
            <a:gsLst>
              <a:gs pos="0">
                <a:srgbClr val="9EE256"/>
              </a:gs>
              <a:gs pos="100000">
                <a:srgbClr val="52762D"/>
              </a:gs>
            </a:gsLst>
            <a:lin ang="17400000" scaled="0"/>
          </a:gradFill>
        </p:grpSpPr>
        <p:grpSp>
          <p:nvGrpSpPr>
            <p:cNvPr id="15" name="组合 14"/>
            <p:cNvGrpSpPr/>
            <p:nvPr/>
          </p:nvGrpSpPr>
          <p:grpSpPr>
            <a:xfrm>
              <a:off x="0" y="0"/>
              <a:ext cx="1302" cy="1575"/>
              <a:chOff x="0" y="1855"/>
              <a:chExt cx="5175" cy="6254"/>
            </a:xfrm>
            <a:grpFill/>
          </p:grpSpPr>
          <p:sp>
            <p:nvSpPr>
              <p:cNvPr id="16" name="直角三角形 15"/>
              <p:cNvSpPr/>
              <p:nvPr>
                <p:custDataLst>
                  <p:tags r:id="rId6"/>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sp>
            <p:nvSpPr>
              <p:cNvPr id="17" name="等腰三角形 16"/>
              <p:cNvSpPr/>
              <p:nvPr>
                <p:custDataLst>
                  <p:tags r:id="rId7"/>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grpSp>
        <p:sp>
          <p:nvSpPr>
            <p:cNvPr id="18" name="等腰三角形 17"/>
            <p:cNvSpPr/>
            <p:nvPr>
              <p:custDataLst>
                <p:tags r:id="rId8"/>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3" name="表格 2"/>
          <p:cNvGraphicFramePr>
            <a:graphicFrameLocks noGrp="1"/>
          </p:cNvGraphicFramePr>
          <p:nvPr>
            <p:custDataLst>
              <p:tags r:id="rId9"/>
            </p:custDataLst>
          </p:nvPr>
        </p:nvGraphicFramePr>
        <p:xfrm>
          <a:off x="0" y="920115"/>
          <a:ext cx="12115800" cy="5685790"/>
        </p:xfrm>
        <a:graphic>
          <a:graphicData uri="http://schemas.openxmlformats.org/drawingml/2006/table">
            <a:tbl>
              <a:tblPr firstRow="1" bandRow="1">
                <a:tableStyleId>{5C22544A-7EE6-4342-B048-85BDC9FD1C3A}</a:tableStyleId>
              </a:tblPr>
              <a:tblGrid>
                <a:gridCol w="1296670"/>
                <a:gridCol w="1788795"/>
                <a:gridCol w="1715135"/>
                <a:gridCol w="1828800"/>
                <a:gridCol w="1828800"/>
                <a:gridCol w="1828800"/>
                <a:gridCol w="1828800"/>
              </a:tblGrid>
              <a:tr h="640080">
                <a:tc>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l"/>
                      <a:r>
                        <a:rPr lang="zh-CN" altLang="en-US" sz="1200" b="1" kern="1200" dirty="0">
                          <a:solidFill>
                            <a:schemeClr val="lt1"/>
                          </a:solidFill>
                          <a:effectLst/>
                          <a:latin typeface="Tahoma" panose="020B0604030504040204" pitchFamily="34" charset="0"/>
                          <a:ea typeface="微软雅黑" panose="020B0503020204020204" charset="-122"/>
                          <a:cs typeface="Tahoma" panose="020B0604030504040204" pitchFamily="34" charset="0"/>
                        </a:rPr>
                        <a:t> Technological</a:t>
                      </a:r>
                      <a:endParaRPr lang="zh-CN" altLang="en-US" sz="1200" b="1" kern="1200" dirty="0">
                        <a:solidFill>
                          <a:schemeClr val="lt1"/>
                        </a:solidFill>
                        <a:effectLst/>
                        <a:latin typeface="Tahoma" panose="020B0604030504040204" pitchFamily="34" charset="0"/>
                        <a:ea typeface="微软雅黑" panose="020B0503020204020204" charset="-122"/>
                        <a:cs typeface="Tahoma" panose="020B0604030504040204" pitchFamily="34" charset="0"/>
                      </a:endParaRPr>
                    </a:p>
                    <a:p>
                      <a:pPr indent="0" algn="ctr" fontAlgn="auto"/>
                      <a:r>
                        <a:rPr lang="zh-CN" altLang="en-US" sz="1200" b="1" kern="1200" dirty="0">
                          <a:solidFill>
                            <a:schemeClr val="lt1"/>
                          </a:solidFill>
                          <a:effectLst/>
                          <a:latin typeface="Tahoma" panose="020B0604030504040204" pitchFamily="34" charset="0"/>
                          <a:ea typeface="微软雅黑" panose="020B0503020204020204" charset="-122"/>
                          <a:cs typeface="Tahoma" panose="020B0604030504040204" pitchFamily="34" charset="0"/>
                        </a:rPr>
                        <a:t> process </a:t>
                      </a:r>
                      <a:endParaRPr lang="zh-CN" altLang="en-US" sz="1200" b="1" kern="1200" dirty="0">
                        <a:solidFill>
                          <a:schemeClr val="lt1"/>
                        </a:solidFill>
                        <a:effectLst/>
                        <a:latin typeface="Tahoma" panose="020B0604030504040204" pitchFamily="34" charset="0"/>
                        <a:ea typeface="微软雅黑" panose="020B0503020204020204" charset="-122"/>
                        <a:cs typeface="Tahoma" panose="020B0604030504040204" pitchFamily="34" charset="0"/>
                      </a:endParaRPr>
                    </a:p>
                  </a:txBody>
                  <a:tcPr/>
                </a:tc>
                <a:tc>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ctr"/>
                      <a:r>
                        <a:rPr lang="en-US" altLang="zh-CN" sz="1200" b="1" dirty="0">
                          <a:solidFill>
                            <a:schemeClr val="bg1"/>
                          </a:solidFill>
                          <a:latin typeface="Tahoma" panose="020B0604030504040204" pitchFamily="34" charset="0"/>
                          <a:ea typeface="微软雅黑" panose="020B0503020204020204" charset="-122"/>
                          <a:cs typeface="Tahoma" panose="020B0604030504040204" pitchFamily="34" charset="0"/>
                          <a:sym typeface="+mn-ea"/>
                        </a:rPr>
                        <a:t>P</a:t>
                      </a:r>
                      <a:r>
                        <a:rPr lang="zh-CN" altLang="en-US" sz="1200" b="1" dirty="0">
                          <a:solidFill>
                            <a:schemeClr val="bg1"/>
                          </a:solidFill>
                          <a:latin typeface="Tahoma" panose="020B0604030504040204" pitchFamily="34" charset="0"/>
                          <a:ea typeface="微软雅黑" panose="020B0503020204020204" charset="-122"/>
                          <a:cs typeface="Tahoma" panose="020B0604030504040204" pitchFamily="34" charset="0"/>
                          <a:sym typeface="+mn-ea"/>
                        </a:rPr>
                        <a:t>hotolithography </a:t>
                      </a:r>
                      <a:endParaRPr lang="zh-CN" altLang="en-US" sz="1200" b="1" dirty="0">
                        <a:solidFill>
                          <a:schemeClr val="bg1"/>
                        </a:solidFill>
                        <a:latin typeface="Tahoma" panose="020B0604030504040204" pitchFamily="34" charset="0"/>
                        <a:ea typeface="微软雅黑" panose="020B0503020204020204" charset="-122"/>
                        <a:cs typeface="Tahoma" panose="020B0604030504040204" pitchFamily="34" charset="0"/>
                        <a:sym typeface="+mn-ea"/>
                      </a:endParaRPr>
                    </a:p>
                  </a:txBody>
                  <a:tcPr/>
                </a:tc>
                <a:tc>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ctr"/>
                      <a:r>
                        <a:rPr lang="en-US" altLang="zh-CN" sz="1200" b="1" dirty="0">
                          <a:solidFill>
                            <a:schemeClr val="bg1"/>
                          </a:solidFill>
                          <a:latin typeface="Tahoma" panose="020B0604030504040204" pitchFamily="34" charset="0"/>
                          <a:ea typeface="微软雅黑" panose="020B0503020204020204" charset="-122"/>
                          <a:cs typeface="Tahoma" panose="020B0604030504040204" pitchFamily="34" charset="0"/>
                        </a:rPr>
                        <a:t>Etching</a:t>
                      </a:r>
                      <a:endParaRPr lang="en-US" altLang="zh-CN" sz="1200" b="1" dirty="0">
                        <a:solidFill>
                          <a:schemeClr val="bg1"/>
                        </a:solidFill>
                        <a:latin typeface="Tahoma" panose="020B0604030504040204" pitchFamily="34" charset="0"/>
                        <a:ea typeface="微软雅黑" panose="020B0503020204020204" charset="-122"/>
                        <a:cs typeface="Tahoma" panose="020B0604030504040204" pitchFamily="34" charset="0"/>
                      </a:endParaRPr>
                    </a:p>
                  </a:txBody>
                  <a:tcPr/>
                </a:tc>
                <a:tc>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ctr"/>
                      <a:r>
                        <a:rPr lang="en-US" altLang="zh-CN" sz="1200" b="1" dirty="0">
                          <a:solidFill>
                            <a:schemeClr val="bg1"/>
                          </a:solidFill>
                          <a:latin typeface="Tahoma" panose="020B0604030504040204" pitchFamily="34" charset="0"/>
                          <a:ea typeface="微软雅黑" panose="020B0503020204020204" charset="-122"/>
                          <a:cs typeface="Tahoma" panose="020B0604030504040204" pitchFamily="34" charset="0"/>
                        </a:rPr>
                        <a:t>Thin film deposition</a:t>
                      </a:r>
                      <a:endParaRPr lang="en-US" altLang="zh-CN" sz="1200" b="1" dirty="0">
                        <a:solidFill>
                          <a:schemeClr val="bg1"/>
                        </a:solidFill>
                        <a:latin typeface="Tahoma" panose="020B0604030504040204" pitchFamily="34" charset="0"/>
                        <a:ea typeface="微软雅黑" panose="020B0503020204020204" charset="-122"/>
                        <a:cs typeface="Tahoma" panose="020B0604030504040204" pitchFamily="34" charset="0"/>
                      </a:endParaRPr>
                    </a:p>
                  </a:txBody>
                  <a:tcPr/>
                </a:tc>
                <a:tc>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ctr"/>
                      <a:r>
                        <a:rPr lang="en-US" altLang="zh-CN" sz="1200" b="1" dirty="0">
                          <a:solidFill>
                            <a:schemeClr val="bg1"/>
                          </a:solidFill>
                          <a:latin typeface="Tahoma" panose="020B0604030504040204" pitchFamily="34" charset="0"/>
                          <a:ea typeface="微软雅黑" panose="020B0503020204020204" charset="-122"/>
                          <a:cs typeface="Tahoma" panose="020B0604030504040204" pitchFamily="34" charset="0"/>
                        </a:rPr>
                        <a:t>Ion implantation</a:t>
                      </a:r>
                      <a:endParaRPr lang="en-US" altLang="zh-CN" sz="1200" b="1" dirty="0">
                        <a:solidFill>
                          <a:schemeClr val="bg1"/>
                        </a:solidFill>
                        <a:latin typeface="Tahoma" panose="020B0604030504040204" pitchFamily="34" charset="0"/>
                        <a:ea typeface="微软雅黑" panose="020B0503020204020204" charset="-122"/>
                        <a:cs typeface="Tahoma" panose="020B0604030504040204" pitchFamily="34" charset="0"/>
                      </a:endParaRPr>
                    </a:p>
                  </a:txBody>
                  <a:tcPr/>
                </a:tc>
                <a:tc>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ctr"/>
                      <a:r>
                        <a:rPr lang="en-US" altLang="zh-CN" sz="1200" b="1" dirty="0">
                          <a:solidFill>
                            <a:schemeClr val="bg1"/>
                          </a:solidFill>
                          <a:latin typeface="Tahoma" panose="020B0604030504040204" pitchFamily="34" charset="0"/>
                          <a:ea typeface="微软雅黑" panose="020B0503020204020204" charset="-122"/>
                          <a:cs typeface="Tahoma" panose="020B0604030504040204" pitchFamily="34" charset="0"/>
                        </a:rPr>
                        <a:t>Coating and Developing</a:t>
                      </a:r>
                      <a:endParaRPr lang="en-US" altLang="zh-CN" sz="1200" b="1" dirty="0">
                        <a:solidFill>
                          <a:schemeClr val="bg1"/>
                        </a:solidFill>
                        <a:latin typeface="Tahoma" panose="020B0604030504040204" pitchFamily="34" charset="0"/>
                        <a:ea typeface="微软雅黑" panose="020B0503020204020204" charset="-122"/>
                        <a:cs typeface="Tahoma" panose="020B0604030504040204" pitchFamily="34" charset="0"/>
                      </a:endParaRPr>
                    </a:p>
                  </a:txBody>
                  <a:tcPr/>
                </a:tc>
                <a:tc>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ctr"/>
                      <a:r>
                        <a:rPr lang="en-US" altLang="zh-CN" sz="1200" b="1" dirty="0">
                          <a:solidFill>
                            <a:schemeClr val="bg1"/>
                          </a:solidFill>
                          <a:latin typeface="Tahoma" panose="020B0604030504040204" pitchFamily="34" charset="0"/>
                          <a:ea typeface="微软雅黑" panose="020B0503020204020204" charset="-122"/>
                          <a:cs typeface="Tahoma" panose="020B0604030504040204" pitchFamily="34" charset="0"/>
                        </a:rPr>
                        <a:t>Oxidation, Diffusion, Annealing, Alloying, etc.</a:t>
                      </a:r>
                      <a:endParaRPr lang="en-US" altLang="zh-CN" sz="1200" b="1" dirty="0">
                        <a:solidFill>
                          <a:schemeClr val="bg1"/>
                        </a:solidFill>
                        <a:latin typeface="Tahoma" panose="020B0604030504040204" pitchFamily="34" charset="0"/>
                        <a:ea typeface="微软雅黑" panose="020B0503020204020204" charset="-122"/>
                        <a:cs typeface="Tahoma" panose="020B0604030504040204" pitchFamily="34" charset="0"/>
                      </a:endParaRPr>
                    </a:p>
                  </a:txBody>
                  <a:tcPr/>
                </a:tc>
              </a:tr>
              <a:tr h="822960">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altLang="zh-CN" sz="1200" b="1" dirty="0">
                          <a:latin typeface="Tahoma" panose="020B0604030504040204" pitchFamily="34" charset="0"/>
                          <a:ea typeface="微软雅黑" panose="020B0503020204020204" charset="-122"/>
                          <a:cs typeface="Tahoma" panose="020B0604030504040204" pitchFamily="34" charset="0"/>
                        </a:rPr>
                        <a:t>Application of ceramic product equipment</a:t>
                      </a:r>
                      <a:endParaRPr lang="en-US" altLang="zh-CN" sz="1200" b="1" dirty="0">
                        <a:latin typeface="Tahoma" panose="020B0604030504040204" pitchFamily="34" charset="0"/>
                        <a:ea typeface="微软雅黑" panose="020B0503020204020204" charset="-122"/>
                        <a:cs typeface="Tahoma" panose="020B0604030504040204" pitchFamily="34" charset="0"/>
                      </a:endParaRP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400" b="1" dirty="0">
                          <a:solidFill>
                            <a:srgbClr val="FF0000"/>
                          </a:solidFill>
                          <a:latin typeface="Tahoma" panose="020B0604030504040204" pitchFamily="34" charset="0"/>
                          <a:ea typeface="微软雅黑" panose="020B0503020204020204" charset="-122"/>
                          <a:cs typeface="Tahoma" panose="020B0604030504040204" pitchFamily="34" charset="0"/>
                          <a:sym typeface="+mn-ea"/>
                        </a:rPr>
                        <a:t>P</a:t>
                      </a:r>
                      <a:r>
                        <a:rPr lang="zh-CN" altLang="en-US" sz="1400" b="1" dirty="0">
                          <a:solidFill>
                            <a:srgbClr val="FF0000"/>
                          </a:solidFill>
                          <a:latin typeface="Tahoma" panose="020B0604030504040204" pitchFamily="34" charset="0"/>
                          <a:ea typeface="微软雅黑" panose="020B0503020204020204" charset="-122"/>
                          <a:cs typeface="Tahoma" panose="020B0604030504040204" pitchFamily="34" charset="0"/>
                          <a:sym typeface="+mn-ea"/>
                        </a:rPr>
                        <a:t>hotolithography machines</a:t>
                      </a:r>
                      <a:endParaRPr lang="zh-CN" altLang="en-US" sz="1400" b="1" dirty="0">
                        <a:solidFill>
                          <a:srgbClr val="FF0000"/>
                        </a:solidFill>
                        <a:latin typeface="Tahoma" panose="020B0604030504040204" pitchFamily="34" charset="0"/>
                        <a:ea typeface="微软雅黑" panose="020B0503020204020204" charset="-122"/>
                        <a:cs typeface="Tahoma" panose="020B0604030504040204" pitchFamily="34" charset="0"/>
                        <a:sym typeface="+mn-ea"/>
                      </a:endParaRP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400" b="1" dirty="0">
                          <a:solidFill>
                            <a:srgbClr val="FF0000"/>
                          </a:solidFill>
                          <a:latin typeface="Tahoma" panose="020B0604030504040204" pitchFamily="34" charset="0"/>
                          <a:ea typeface="微软雅黑" panose="020B0503020204020204" charset="-122"/>
                          <a:cs typeface="Tahoma" panose="020B0604030504040204" pitchFamily="34" charset="0"/>
                        </a:rPr>
                        <a:t>Etching machine</a:t>
                      </a:r>
                      <a:endParaRPr lang="en-US" altLang="zh-CN" sz="1400" b="1" dirty="0">
                        <a:solidFill>
                          <a:srgbClr val="FF0000"/>
                        </a:solidFill>
                        <a:latin typeface="Tahoma" panose="020B0604030504040204" pitchFamily="34" charset="0"/>
                        <a:ea typeface="微软雅黑" panose="020B0503020204020204" charset="-122"/>
                        <a:cs typeface="Tahoma" panose="020B0604030504040204" pitchFamily="34" charset="0"/>
                      </a:endParaRP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400" b="1" kern="1200" dirty="0">
                          <a:solidFill>
                            <a:srgbClr val="FF0000"/>
                          </a:solidFill>
                          <a:effectLst/>
                          <a:latin typeface="Tahoma" panose="020B0604030504040204" pitchFamily="34" charset="0"/>
                          <a:ea typeface="微软雅黑" panose="020B0503020204020204" charset="-122"/>
                          <a:cs typeface="Tahoma" panose="020B0604030504040204" pitchFamily="34" charset="0"/>
                        </a:rPr>
                        <a:t>PVD</a:t>
                      </a:r>
                      <a:r>
                        <a:rPr lang="zh-CN" altLang="en-US" sz="1400" b="1" kern="1200" dirty="0">
                          <a:solidFill>
                            <a:srgbClr val="FF0000"/>
                          </a:solidFill>
                          <a:effectLst/>
                          <a:latin typeface="Tahoma" panose="020B0604030504040204" pitchFamily="34" charset="0"/>
                          <a:ea typeface="微软雅黑" panose="020B0503020204020204" charset="-122"/>
                          <a:cs typeface="Tahoma" panose="020B0604030504040204" pitchFamily="34" charset="0"/>
                        </a:rPr>
                        <a:t>、</a:t>
                      </a:r>
                      <a:r>
                        <a:rPr lang="en-US" altLang="zh-CN" sz="1400" b="1" kern="1200" dirty="0">
                          <a:solidFill>
                            <a:srgbClr val="FF0000"/>
                          </a:solidFill>
                          <a:effectLst/>
                          <a:latin typeface="Tahoma" panose="020B0604030504040204" pitchFamily="34" charset="0"/>
                          <a:ea typeface="微软雅黑" panose="020B0503020204020204" charset="-122"/>
                          <a:cs typeface="Tahoma" panose="020B0604030504040204" pitchFamily="34" charset="0"/>
                        </a:rPr>
                        <a:t>CVD and</a:t>
                      </a:r>
                      <a:r>
                        <a:rPr lang="zh-CN" altLang="en-US" sz="1400" b="1" kern="1200" dirty="0">
                          <a:solidFill>
                            <a:srgbClr val="FF0000"/>
                          </a:solidFill>
                          <a:effectLst/>
                          <a:latin typeface="Tahoma" panose="020B0604030504040204" pitchFamily="34" charset="0"/>
                          <a:ea typeface="微软雅黑" panose="020B0503020204020204" charset="-122"/>
                          <a:cs typeface="Tahoma" panose="020B0604030504040204" pitchFamily="34" charset="0"/>
                        </a:rPr>
                        <a:t> </a:t>
                      </a:r>
                      <a:r>
                        <a:rPr lang="en-US" altLang="zh-CN" sz="1400" b="1" kern="1200" dirty="0">
                          <a:solidFill>
                            <a:srgbClr val="FF0000"/>
                          </a:solidFill>
                          <a:effectLst/>
                          <a:latin typeface="Tahoma" panose="020B0604030504040204" pitchFamily="34" charset="0"/>
                          <a:ea typeface="微软雅黑" panose="020B0503020204020204" charset="-122"/>
                          <a:cs typeface="Tahoma" panose="020B0604030504040204" pitchFamily="34" charset="0"/>
                        </a:rPr>
                        <a:t>ALD </a:t>
                      </a:r>
                      <a:r>
                        <a:rPr lang="en-US" altLang="zh-CN" sz="1400" b="1" dirty="0">
                          <a:solidFill>
                            <a:srgbClr val="FF0000"/>
                          </a:solidFill>
                          <a:latin typeface="Tahoma" panose="020B0604030504040204" pitchFamily="34" charset="0"/>
                          <a:ea typeface="微软雅黑" panose="020B0503020204020204" charset="-122"/>
                          <a:cs typeface="Tahoma" panose="020B0604030504040204" pitchFamily="34" charset="0"/>
                          <a:sym typeface="+mn-ea"/>
                        </a:rPr>
                        <a:t>equipment</a:t>
                      </a:r>
                      <a:endParaRPr lang="en-US" altLang="zh-CN" sz="1400" b="1" dirty="0">
                        <a:solidFill>
                          <a:srgbClr val="FF0000"/>
                        </a:solidFill>
                        <a:latin typeface="Tahoma" panose="020B0604030504040204" pitchFamily="34" charset="0"/>
                        <a:ea typeface="微软雅黑" panose="020B0503020204020204" charset="-122"/>
                        <a:cs typeface="Tahoma" panose="020B0604030504040204" pitchFamily="34" charset="0"/>
                        <a:sym typeface="+mn-ea"/>
                      </a:endParaRP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400" b="1" dirty="0">
                          <a:solidFill>
                            <a:srgbClr val="FF0000"/>
                          </a:solidFill>
                          <a:latin typeface="Tahoma" panose="020B0604030504040204" pitchFamily="34" charset="0"/>
                          <a:ea typeface="微软雅黑" panose="020B0503020204020204" charset="-122"/>
                          <a:cs typeface="Tahoma" panose="020B0604030504040204" pitchFamily="34" charset="0"/>
                        </a:rPr>
                        <a:t>Ion implantation equipment</a:t>
                      </a:r>
                      <a:endParaRPr lang="en-US" altLang="zh-CN" sz="1400" b="1" dirty="0">
                        <a:solidFill>
                          <a:srgbClr val="FF0000"/>
                        </a:solidFill>
                        <a:latin typeface="Tahoma" panose="020B0604030504040204" pitchFamily="34" charset="0"/>
                        <a:ea typeface="微软雅黑" panose="020B0503020204020204" charset="-122"/>
                        <a:cs typeface="Tahoma" panose="020B0604030504040204" pitchFamily="34" charset="0"/>
                      </a:endParaRP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200" b="1" dirty="0">
                          <a:solidFill>
                            <a:srgbClr val="FF0000"/>
                          </a:solidFill>
                          <a:latin typeface="Tahoma" panose="020B0604030504040204" pitchFamily="34" charset="0"/>
                          <a:ea typeface="微软雅黑" panose="020B0503020204020204" charset="-122"/>
                          <a:cs typeface="Tahoma" panose="020B0604030504040204" pitchFamily="34" charset="0"/>
                        </a:rPr>
                        <a:t>Photolithography Machine</a:t>
                      </a:r>
                      <a:r>
                        <a:rPr lang="zh-CN" altLang="en-US" sz="1200" b="1" dirty="0">
                          <a:solidFill>
                            <a:srgbClr val="FF0000"/>
                          </a:solidFill>
                          <a:latin typeface="Tahoma" panose="020B0604030504040204" pitchFamily="34" charset="0"/>
                          <a:ea typeface="微软雅黑" panose="020B0503020204020204" charset="-122"/>
                          <a:cs typeface="Tahoma" panose="020B0604030504040204" pitchFamily="34" charset="0"/>
                        </a:rPr>
                        <a:t>、</a:t>
                      </a:r>
                      <a:r>
                        <a:rPr lang="en-US" altLang="zh-CN" sz="1200" b="1" dirty="0">
                          <a:solidFill>
                            <a:srgbClr val="FF0000"/>
                          </a:solidFill>
                          <a:latin typeface="Tahoma" panose="020B0604030504040204" pitchFamily="34" charset="0"/>
                          <a:ea typeface="微软雅黑" panose="020B0503020204020204" charset="-122"/>
                          <a:cs typeface="Tahoma" panose="020B0604030504040204" pitchFamily="34" charset="0"/>
                        </a:rPr>
                        <a:t>Coating and Developing Equipment</a:t>
                      </a:r>
                      <a:endParaRPr lang="en-US" altLang="zh-CN" sz="1200" b="1" dirty="0">
                        <a:solidFill>
                          <a:srgbClr val="FF0000"/>
                        </a:solidFill>
                        <a:latin typeface="Tahoma" panose="020B0604030504040204" pitchFamily="34" charset="0"/>
                        <a:ea typeface="微软雅黑" panose="020B0503020204020204" charset="-122"/>
                        <a:cs typeface="Tahoma" panose="020B0604030504040204" pitchFamily="34" charset="0"/>
                      </a:endParaRP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400" b="1" dirty="0">
                          <a:solidFill>
                            <a:srgbClr val="FF0000"/>
                          </a:solidFill>
                          <a:latin typeface="Tahoma" panose="020B0604030504040204" pitchFamily="34" charset="0"/>
                          <a:ea typeface="微软雅黑" panose="020B0503020204020204" charset="-122"/>
                          <a:cs typeface="Tahoma" panose="020B0604030504040204" pitchFamily="34" charset="0"/>
                        </a:rPr>
                        <a:t>Oxidation and Diffusion Equipment</a:t>
                      </a:r>
                      <a:endParaRPr lang="en-US" altLang="zh-CN" sz="1400" b="1" dirty="0">
                        <a:solidFill>
                          <a:srgbClr val="FF0000"/>
                        </a:solidFill>
                        <a:latin typeface="Tahoma" panose="020B0604030504040204" pitchFamily="34" charset="0"/>
                        <a:ea typeface="微软雅黑" panose="020B0503020204020204" charset="-122"/>
                        <a:cs typeface="Tahoma" panose="020B0604030504040204" pitchFamily="34" charset="0"/>
                      </a:endParaRPr>
                    </a:p>
                  </a:txBody>
                  <a:tcPr/>
                </a:tc>
              </a:tr>
              <a:tr h="1152525">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endParaRPr lang="en-US" altLang="zh-CN" sz="1400" b="1" kern="1200" dirty="0">
                        <a:solidFill>
                          <a:schemeClr val="dk1"/>
                        </a:solidFill>
                        <a:effectLst/>
                        <a:latin typeface="Tahoma" panose="020B0604030504040204" pitchFamily="34" charset="0"/>
                        <a:ea typeface="微软雅黑" panose="020B0503020204020204" charset="-122"/>
                        <a:cs typeface="Tahoma" panose="020B0604030504040204" pitchFamily="34" charset="0"/>
                      </a:endParaRPr>
                    </a:p>
                    <a:p>
                      <a:pPr algn="l"/>
                      <a:endParaRPr lang="en-US" altLang="zh-CN" sz="1400" b="1" kern="1200" dirty="0">
                        <a:solidFill>
                          <a:schemeClr val="dk1"/>
                        </a:solidFill>
                        <a:effectLst/>
                        <a:latin typeface="Tahoma" panose="020B0604030504040204" pitchFamily="34" charset="0"/>
                        <a:ea typeface="微软雅黑" panose="020B0503020204020204" charset="-122"/>
                        <a:cs typeface="Tahoma" panose="020B0604030504040204" pitchFamily="34" charset="0"/>
                      </a:endParaRPr>
                    </a:p>
                    <a:p>
                      <a:pPr algn="l"/>
                      <a:r>
                        <a:rPr lang="en-US" altLang="zh-CN" sz="1400" b="1" dirty="0">
                          <a:latin typeface="Tahoma" panose="020B0604030504040204" pitchFamily="34" charset="0"/>
                          <a:ea typeface="微软雅黑" panose="020B0503020204020204" charset="-122"/>
                          <a:cs typeface="Tahoma" panose="020B0604030504040204" pitchFamily="34" charset="0"/>
                        </a:rPr>
                        <a:t>Equipment diagram</a:t>
                      </a:r>
                      <a:endParaRPr lang="en-US" altLang="zh-CN" sz="1400" b="1" dirty="0">
                        <a:latin typeface="Tahoma" panose="020B0604030504040204" pitchFamily="34" charset="0"/>
                        <a:ea typeface="微软雅黑" panose="020B0503020204020204" charset="-122"/>
                        <a:cs typeface="Tahoma" panose="020B0604030504040204" pitchFamily="34" charset="0"/>
                      </a:endParaRP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1400" dirty="0">
                        <a:latin typeface="Tahoma" panose="020B0604030504040204" pitchFamily="34" charset="0"/>
                        <a:ea typeface="微软雅黑" panose="020B0503020204020204" charset="-122"/>
                        <a:cs typeface="Tahoma" panose="020B0604030504040204" pitchFamily="34" charset="0"/>
                      </a:endParaRPr>
                    </a:p>
                  </a:txBody>
                  <a:tcPr/>
                </a:tc>
                <a:tc>
                  <a:txBody>
                    <a:bodyPr/>
                    <a:lstStyle/>
                    <a:p>
                      <a:pPr algn="ctr"/>
                      <a:endParaRPr lang="zh-CN" altLang="en-US" sz="1400" dirty="0">
                        <a:latin typeface="Tahoma" panose="020B0604030504040204" pitchFamily="34" charset="0"/>
                        <a:ea typeface="微软雅黑" panose="020B0503020204020204" charset="-122"/>
                        <a:cs typeface="Tahoma" panose="020B0604030504040204" pitchFamily="34" charset="0"/>
                      </a:endParaRP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1400" dirty="0">
                        <a:latin typeface="Tahoma" panose="020B0604030504040204" pitchFamily="34" charset="0"/>
                        <a:ea typeface="微软雅黑" panose="020B0503020204020204" charset="-122"/>
                        <a:cs typeface="Tahoma" panose="020B0604030504040204" pitchFamily="34" charset="0"/>
                      </a:endParaRP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1400" dirty="0">
                        <a:latin typeface="Tahoma" panose="020B0604030504040204" pitchFamily="34" charset="0"/>
                        <a:ea typeface="微软雅黑" panose="020B0503020204020204" charset="-122"/>
                        <a:cs typeface="Tahoma" panose="020B0604030504040204" pitchFamily="34" charset="0"/>
                      </a:endParaRP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1400" dirty="0">
                        <a:latin typeface="Tahoma" panose="020B0604030504040204" pitchFamily="34" charset="0"/>
                        <a:ea typeface="微软雅黑" panose="020B0503020204020204" charset="-122"/>
                        <a:cs typeface="Tahoma" panose="020B0604030504040204" pitchFamily="34" charset="0"/>
                      </a:endParaRP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1400" dirty="0">
                        <a:latin typeface="Tahoma" panose="020B0604030504040204" pitchFamily="34" charset="0"/>
                        <a:ea typeface="微软雅黑" panose="020B0503020204020204" charset="-122"/>
                        <a:cs typeface="Tahoma" panose="020B0604030504040204" pitchFamily="34" charset="0"/>
                      </a:endParaRPr>
                    </a:p>
                  </a:txBody>
                  <a:tcPr/>
                </a:tc>
              </a:tr>
              <a:tr h="2103120">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buClrTx/>
                        <a:buSzTx/>
                        <a:buFontTx/>
                      </a:pPr>
                      <a:r>
                        <a:rPr lang="en-US" altLang="zh-CN" sz="1200" b="1" dirty="0">
                          <a:latin typeface="Tahoma" panose="020B0604030504040204" pitchFamily="34" charset="0"/>
                          <a:ea typeface="微软雅黑" panose="020B0503020204020204" charset="-122"/>
                          <a:cs typeface="Tahoma" panose="020B0604030504040204" pitchFamily="34" charset="0"/>
                        </a:rPr>
                        <a:t> </a:t>
                      </a:r>
                      <a:endParaRPr lang="en-US" altLang="zh-CN" sz="1200" b="1" dirty="0">
                        <a:latin typeface="Tahoma" panose="020B0604030504040204" pitchFamily="34" charset="0"/>
                        <a:ea typeface="微软雅黑" panose="020B0503020204020204" charset="-122"/>
                        <a:cs typeface="Tahoma" panose="020B0604030504040204" pitchFamily="34" charset="0"/>
                      </a:endParaRPr>
                    </a:p>
                    <a:p>
                      <a:pPr algn="l">
                        <a:buClrTx/>
                        <a:buSzTx/>
                        <a:buFontTx/>
                      </a:pPr>
                      <a:endParaRPr lang="en-US" altLang="zh-CN" sz="1200" b="1" dirty="0">
                        <a:latin typeface="Tahoma" panose="020B0604030504040204" pitchFamily="34" charset="0"/>
                        <a:ea typeface="微软雅黑" panose="020B0503020204020204" charset="-122"/>
                        <a:cs typeface="Tahoma" panose="020B0604030504040204" pitchFamily="34" charset="0"/>
                      </a:endParaRPr>
                    </a:p>
                    <a:p>
                      <a:pPr algn="l">
                        <a:buClrTx/>
                        <a:buSzTx/>
                        <a:buFontTx/>
                      </a:pPr>
                      <a:r>
                        <a:rPr lang="en-US" altLang="zh-CN" sz="1200" b="1" dirty="0">
                          <a:latin typeface="Tahoma" panose="020B0604030504040204" pitchFamily="34" charset="0"/>
                          <a:ea typeface="微软雅黑" panose="020B0503020204020204" charset="-122"/>
                          <a:cs typeface="Tahoma" panose="020B0604030504040204" pitchFamily="34" charset="0"/>
                        </a:rPr>
                        <a:t>Advanced ceramic material component products</a:t>
                      </a:r>
                      <a:endParaRPr lang="en-US" altLang="zh-CN" sz="1200" b="1" dirty="0">
                        <a:latin typeface="Tahoma" panose="020B0604030504040204" pitchFamily="34" charset="0"/>
                        <a:ea typeface="微软雅黑" panose="020B0503020204020204" charset="-122"/>
                        <a:cs typeface="Tahoma" panose="020B0604030504040204" pitchFamily="34" charset="0"/>
                      </a:endParaRP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algn="l" defTabSz="914400" rtl="0" eaLnBrk="1" latinLnBrk="0" hangingPunct="1">
                        <a:buClrTx/>
                        <a:buSzTx/>
                        <a:buFontTx/>
                      </a:pPr>
                      <a:endParaRPr lang="en-US" altLang="zh-CN" sz="1200" b="1" kern="1200" dirty="0">
                        <a:solidFill>
                          <a:schemeClr val="dk1"/>
                        </a:solidFill>
                        <a:latin typeface="Tahoma" panose="020B0604030504040204" pitchFamily="34" charset="0"/>
                        <a:ea typeface="微软雅黑" panose="020B0503020204020204" charset="-122"/>
                        <a:cs typeface="Tahoma" panose="020B0604030504040204" pitchFamily="34" charset="0"/>
                      </a:endParaRPr>
                    </a:p>
                    <a:p>
                      <a:pPr marL="0" algn="l" defTabSz="914400" rtl="0" eaLnBrk="1" latinLnBrk="0" hangingPunct="1">
                        <a:buClrTx/>
                        <a:buSzTx/>
                        <a:buFontTx/>
                      </a:pPr>
                      <a:r>
                        <a:rPr lang="en-US" altLang="zh-CN" sz="1200" b="1" kern="1200" dirty="0">
                          <a:solidFill>
                            <a:schemeClr val="dk1"/>
                          </a:solidFill>
                          <a:latin typeface="Tahoma" panose="020B0604030504040204" pitchFamily="34" charset="0"/>
                          <a:ea typeface="微软雅黑" panose="020B0503020204020204" charset="-122"/>
                          <a:cs typeface="Tahoma" panose="020B0604030504040204" pitchFamily="34" charset="0"/>
                        </a:rPr>
                        <a:t>Workpiece stage</a:t>
                      </a:r>
                      <a:endParaRPr lang="en-US" altLang="zh-CN" sz="1200" b="1" kern="1200" dirty="0">
                        <a:solidFill>
                          <a:schemeClr val="dk1"/>
                        </a:solidFill>
                        <a:latin typeface="Tahoma" panose="020B0604030504040204" pitchFamily="34" charset="0"/>
                        <a:ea typeface="微软雅黑" panose="020B0503020204020204" charset="-122"/>
                        <a:cs typeface="Tahoma" panose="020B0604030504040204" pitchFamily="34" charset="0"/>
                      </a:endParaRPr>
                    </a:p>
                    <a:p>
                      <a:pPr marL="0" algn="l" defTabSz="914400" rtl="0" eaLnBrk="1" latinLnBrk="0" hangingPunct="1">
                        <a:buClrTx/>
                        <a:buSzTx/>
                        <a:buFontTx/>
                      </a:pPr>
                      <a:r>
                        <a:rPr lang="en-US" altLang="zh-CN" sz="1200" b="1" kern="1200" dirty="0">
                          <a:solidFill>
                            <a:schemeClr val="dk1"/>
                          </a:solidFill>
                          <a:latin typeface="Tahoma" panose="020B0604030504040204" pitchFamily="34" charset="0"/>
                          <a:ea typeface="微软雅黑" panose="020B0503020204020204" charset="-122"/>
                          <a:cs typeface="Tahoma" panose="020B0604030504040204" pitchFamily="34" charset="0"/>
                        </a:rPr>
                        <a:t>Guide rail</a:t>
                      </a:r>
                      <a:endParaRPr lang="en-US" altLang="zh-CN" sz="1200" b="1" kern="1200" dirty="0">
                        <a:solidFill>
                          <a:schemeClr val="dk1"/>
                        </a:solidFill>
                        <a:latin typeface="Tahoma" panose="020B0604030504040204" pitchFamily="34" charset="0"/>
                        <a:ea typeface="微软雅黑" panose="020B0503020204020204" charset="-122"/>
                        <a:cs typeface="Tahoma" panose="020B0604030504040204" pitchFamily="34" charset="0"/>
                      </a:endParaRPr>
                    </a:p>
                    <a:p>
                      <a:pPr marL="0" algn="l" defTabSz="914400" rtl="0" eaLnBrk="1" latinLnBrk="0" hangingPunct="1">
                        <a:buClrTx/>
                        <a:buSzTx/>
                        <a:buFontTx/>
                      </a:pPr>
                      <a:r>
                        <a:rPr lang="en-US" altLang="zh-CN" sz="1200" b="1" kern="1200" dirty="0">
                          <a:solidFill>
                            <a:schemeClr val="dk1"/>
                          </a:solidFill>
                          <a:latin typeface="Tahoma" panose="020B0604030504040204" pitchFamily="34" charset="0"/>
                          <a:ea typeface="微软雅黑" panose="020B0503020204020204" charset="-122"/>
                          <a:cs typeface="Tahoma" panose="020B0604030504040204" pitchFamily="34" charset="0"/>
                        </a:rPr>
                        <a:t>Mirror</a:t>
                      </a:r>
                      <a:endParaRPr lang="en-US" altLang="zh-CN" sz="1200" b="1" kern="1200" dirty="0">
                        <a:solidFill>
                          <a:schemeClr val="dk1"/>
                        </a:solidFill>
                        <a:latin typeface="Tahoma" panose="020B0604030504040204" pitchFamily="34" charset="0"/>
                        <a:ea typeface="微软雅黑" panose="020B0503020204020204" charset="-122"/>
                        <a:cs typeface="Tahoma" panose="020B0604030504040204" pitchFamily="34" charset="0"/>
                      </a:endParaRPr>
                    </a:p>
                    <a:p>
                      <a:pPr marL="0" algn="l" defTabSz="914400" rtl="0" eaLnBrk="1" latinLnBrk="0" hangingPunct="1">
                        <a:buClrTx/>
                        <a:buSzTx/>
                        <a:buFontTx/>
                      </a:pPr>
                      <a:r>
                        <a:rPr lang="en-US" altLang="zh-CN" sz="1200" b="1" kern="1200" dirty="0">
                          <a:solidFill>
                            <a:schemeClr val="dk1"/>
                          </a:solidFill>
                          <a:latin typeface="Tahoma" panose="020B0604030504040204" pitchFamily="34" charset="0"/>
                          <a:ea typeface="微软雅黑" panose="020B0503020204020204" charset="-122"/>
                          <a:cs typeface="Tahoma" panose="020B0604030504040204" pitchFamily="34" charset="0"/>
                        </a:rPr>
                        <a:t>Vacuum Chuck</a:t>
                      </a:r>
                      <a:endParaRPr lang="en-US" altLang="zh-CN" sz="1200" b="1" kern="1200" dirty="0">
                        <a:solidFill>
                          <a:schemeClr val="dk1"/>
                        </a:solidFill>
                        <a:latin typeface="Tahoma" panose="020B0604030504040204" pitchFamily="34" charset="0"/>
                        <a:ea typeface="微软雅黑" panose="020B0503020204020204" charset="-122"/>
                        <a:cs typeface="Tahoma" panose="020B0604030504040204" pitchFamily="34" charset="0"/>
                      </a:endParaRPr>
                    </a:p>
                    <a:p>
                      <a:pPr marL="0" algn="l" defTabSz="914400" rtl="0" eaLnBrk="1" latinLnBrk="0" hangingPunct="1">
                        <a:buClrTx/>
                        <a:buSzTx/>
                        <a:buFontTx/>
                      </a:pPr>
                      <a:r>
                        <a:rPr lang="en-US" altLang="zh-CN" sz="1200" b="1" dirty="0">
                          <a:latin typeface="Tahoma" panose="020B0604030504040204" pitchFamily="34" charset="0"/>
                          <a:ea typeface="微软雅黑" panose="020B0503020204020204" charset="-122"/>
                          <a:cs typeface="Tahoma" panose="020B0604030504040204" pitchFamily="34" charset="0"/>
                          <a:sym typeface="微软雅黑" panose="020B0503020204020204" charset="-122"/>
                        </a:rPr>
                        <a:t>Robotic arm</a:t>
                      </a:r>
                      <a:endParaRPr lang="en-US" altLang="zh-CN" sz="1200" b="1" dirty="0">
                        <a:latin typeface="Tahoma" panose="020B0604030504040204" pitchFamily="34" charset="0"/>
                        <a:ea typeface="微软雅黑" panose="020B0503020204020204" charset="-122"/>
                        <a:cs typeface="Tahoma" panose="020B0604030504040204" pitchFamily="34" charset="0"/>
                        <a:sym typeface="微软雅黑" panose="020B0503020204020204" charset="-122"/>
                      </a:endParaRPr>
                    </a:p>
                    <a:p>
                      <a:pPr marL="0" algn="l" defTabSz="914400" rtl="0" eaLnBrk="1" latinLnBrk="0" hangingPunct="1">
                        <a:buClrTx/>
                        <a:buSzTx/>
                        <a:buFontTx/>
                      </a:pPr>
                      <a:r>
                        <a:rPr lang="en-US" altLang="zh-CN" sz="1200" b="1" kern="1200" dirty="0">
                          <a:solidFill>
                            <a:schemeClr val="dk1"/>
                          </a:solidFill>
                          <a:latin typeface="Tahoma" panose="020B0604030504040204" pitchFamily="34" charset="0"/>
                          <a:ea typeface="微软雅黑" panose="020B0503020204020204" charset="-122"/>
                          <a:cs typeface="Tahoma" panose="020B0604030504040204" pitchFamily="34" charset="0"/>
                        </a:rPr>
                        <a:t>Water-cooled plate</a:t>
                      </a:r>
                      <a:endParaRPr lang="en-US" altLang="zh-CN" sz="1200" b="1" kern="1200" dirty="0">
                        <a:solidFill>
                          <a:schemeClr val="dk1"/>
                        </a:solidFill>
                        <a:latin typeface="Tahoma" panose="020B0604030504040204" pitchFamily="34" charset="0"/>
                        <a:ea typeface="微软雅黑" panose="020B0503020204020204" charset="-122"/>
                        <a:cs typeface="Tahoma" panose="020B0604030504040204" pitchFamily="34" charset="0"/>
                      </a:endParaRP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endParaRPr lang="en-US" altLang="zh-CN" sz="1200" b="1" dirty="0">
                        <a:latin typeface="Tahoma" panose="020B0604030504040204" pitchFamily="34" charset="0"/>
                        <a:ea typeface="微软雅黑" panose="020B0503020204020204" charset="-122"/>
                        <a:cs typeface="Tahoma" panose="020B0604030504040204" pitchFamily="34" charset="0"/>
                      </a:endParaRPr>
                    </a:p>
                    <a:p>
                      <a:pPr algn="l"/>
                      <a:r>
                        <a:rPr lang="en-US" altLang="zh-CN" sz="1200" b="1" dirty="0">
                          <a:latin typeface="Tahoma" panose="020B0604030504040204" pitchFamily="34" charset="0"/>
                          <a:ea typeface="微软雅黑" panose="020B0503020204020204" charset="-122"/>
                          <a:cs typeface="Tahoma" panose="020B0604030504040204" pitchFamily="34" charset="0"/>
                        </a:rPr>
                        <a:t>Ring and Cylinder Category</a:t>
                      </a:r>
                      <a:endParaRPr lang="en-US" altLang="zh-CN" sz="1200" b="1" dirty="0">
                        <a:latin typeface="Tahoma" panose="020B0604030504040204" pitchFamily="34" charset="0"/>
                        <a:ea typeface="微软雅黑" panose="020B0503020204020204" charset="-122"/>
                        <a:cs typeface="Tahoma" panose="020B0604030504040204" pitchFamily="34" charset="0"/>
                      </a:endParaRPr>
                    </a:p>
                    <a:p>
                      <a:pPr algn="l"/>
                      <a:r>
                        <a:rPr lang="en-US" altLang="zh-CN" sz="1200" b="1" dirty="0">
                          <a:latin typeface="Tahoma" panose="020B0604030504040204" pitchFamily="34" charset="0"/>
                          <a:ea typeface="微软雅黑" panose="020B0503020204020204" charset="-122"/>
                          <a:cs typeface="Tahoma" panose="020B0604030504040204" pitchFamily="34" charset="0"/>
                        </a:rPr>
                        <a:t>Airflow Guidance Category</a:t>
                      </a:r>
                      <a:endParaRPr lang="en-US" altLang="zh-CN" sz="1200" b="1" dirty="0">
                        <a:latin typeface="Tahoma" panose="020B0604030504040204" pitchFamily="34" charset="0"/>
                        <a:ea typeface="微软雅黑" panose="020B0503020204020204" charset="-122"/>
                        <a:cs typeface="Tahoma" panose="020B0604030504040204" pitchFamily="34" charset="0"/>
                      </a:endParaRPr>
                    </a:p>
                    <a:p>
                      <a:pPr algn="l"/>
                      <a:r>
                        <a:rPr lang="en-US" altLang="zh-CN" sz="1200" b="1" dirty="0">
                          <a:latin typeface="Tahoma" panose="020B0604030504040204" pitchFamily="34" charset="0"/>
                          <a:ea typeface="微软雅黑" panose="020B0503020204020204" charset="-122"/>
                          <a:cs typeface="Tahoma" panose="020B0604030504040204" pitchFamily="34" charset="0"/>
                        </a:rPr>
                        <a:t>Load-Bearing and Fixing Category</a:t>
                      </a:r>
                      <a:endParaRPr lang="en-US" altLang="zh-CN" sz="1200" b="1" dirty="0">
                        <a:latin typeface="Tahoma" panose="020B0604030504040204" pitchFamily="34" charset="0"/>
                        <a:ea typeface="微软雅黑" panose="020B0503020204020204" charset="-122"/>
                        <a:cs typeface="Tahoma" panose="020B0604030504040204" pitchFamily="34" charset="0"/>
                      </a:endParaRPr>
                    </a:p>
                    <a:p>
                      <a:pPr algn="l"/>
                      <a:r>
                        <a:rPr lang="en-US" altLang="zh-CN" sz="1200" b="1" dirty="0">
                          <a:latin typeface="Tahoma" panose="020B0604030504040204" pitchFamily="34" charset="0"/>
                          <a:ea typeface="微软雅黑" panose="020B0503020204020204" charset="-122"/>
                          <a:cs typeface="Tahoma" panose="020B0604030504040204" pitchFamily="34" charset="0"/>
                        </a:rPr>
                        <a:t>Gripper Spacer Category</a:t>
                      </a:r>
                      <a:endParaRPr lang="en-US" altLang="zh-CN" sz="1200" b="1" dirty="0">
                        <a:latin typeface="Tahoma" panose="020B0604030504040204" pitchFamily="34" charset="0"/>
                        <a:ea typeface="微软雅黑" panose="020B0503020204020204" charset="-122"/>
                        <a:cs typeface="Tahoma" panose="020B0604030504040204" pitchFamily="34" charset="0"/>
                      </a:endParaRPr>
                    </a:p>
                    <a:p>
                      <a:pPr algn="l"/>
                      <a:r>
                        <a:rPr lang="en-US" altLang="zh-CN" sz="1200" b="1" dirty="0">
                          <a:latin typeface="Tahoma" panose="020B0604030504040204" pitchFamily="34" charset="0"/>
                          <a:ea typeface="微软雅黑" panose="020B0503020204020204" charset="-122"/>
                          <a:cs typeface="Tahoma" panose="020B0604030504040204" pitchFamily="34" charset="0"/>
                        </a:rPr>
                        <a:t>Guide Rail</a:t>
                      </a:r>
                      <a:endParaRPr lang="en-US" altLang="zh-CN" sz="1200" b="1" dirty="0">
                        <a:latin typeface="Tahoma" panose="020B0604030504040204" pitchFamily="34" charset="0"/>
                        <a:ea typeface="微软雅黑" panose="020B0503020204020204" charset="-122"/>
                        <a:cs typeface="Tahoma" panose="020B0604030504040204" pitchFamily="34" charset="0"/>
                      </a:endParaRPr>
                    </a:p>
                    <a:p>
                      <a:pPr algn="l"/>
                      <a:r>
                        <a:rPr lang="en-US" altLang="zh-CN" sz="1200" b="1" dirty="0">
                          <a:latin typeface="Tahoma" panose="020B0604030504040204" pitchFamily="34" charset="0"/>
                          <a:ea typeface="微软雅黑" panose="020B0503020204020204" charset="-122"/>
                          <a:cs typeface="Tahoma" panose="020B0604030504040204" pitchFamily="34" charset="0"/>
                        </a:rPr>
                        <a:t>Module</a:t>
                      </a:r>
                      <a:endParaRPr lang="en-US" altLang="zh-CN" sz="1200" b="1" dirty="0">
                        <a:latin typeface="Tahoma" panose="020B0604030504040204" pitchFamily="34" charset="0"/>
                        <a:ea typeface="微软雅黑" panose="020B0503020204020204" charset="-122"/>
                        <a:cs typeface="Tahoma" panose="020B0604030504040204" pitchFamily="34" charset="0"/>
                      </a:endParaRP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endParaRPr lang="en-US" altLang="zh-CN" sz="1200" b="1" dirty="0">
                        <a:latin typeface="Tahoma" panose="020B0604030504040204" pitchFamily="34" charset="0"/>
                        <a:ea typeface="微软雅黑" panose="020B0503020204020204" charset="-122"/>
                        <a:cs typeface="Tahoma" panose="020B0604030504040204" pitchFamily="34" charset="0"/>
                      </a:endParaRPr>
                    </a:p>
                    <a:p>
                      <a:pPr algn="l"/>
                      <a:r>
                        <a:rPr lang="en-US" altLang="zh-CN" sz="1200" b="1" dirty="0">
                          <a:latin typeface="Tahoma" panose="020B0604030504040204" pitchFamily="34" charset="0"/>
                          <a:ea typeface="微软雅黑" panose="020B0503020204020204" charset="-122"/>
                          <a:cs typeface="Tahoma" panose="020B0604030504040204" pitchFamily="34" charset="0"/>
                        </a:rPr>
                        <a:t>Ring and Cylinder Category,</a:t>
                      </a:r>
                      <a:endParaRPr lang="en-US" altLang="zh-CN" sz="1200" b="1" dirty="0">
                        <a:latin typeface="Tahoma" panose="020B0604030504040204" pitchFamily="34" charset="0"/>
                        <a:ea typeface="微软雅黑" panose="020B0503020204020204" charset="-122"/>
                        <a:cs typeface="Tahoma" panose="020B0604030504040204" pitchFamily="34" charset="0"/>
                      </a:endParaRPr>
                    </a:p>
                    <a:p>
                      <a:pPr algn="l"/>
                      <a:r>
                        <a:rPr lang="en-US" altLang="zh-CN" sz="1200" b="1" dirty="0">
                          <a:latin typeface="Tahoma" panose="020B0604030504040204" pitchFamily="34" charset="0"/>
                          <a:ea typeface="微软雅黑" panose="020B0503020204020204" charset="-122"/>
                          <a:cs typeface="Tahoma" panose="020B0604030504040204" pitchFamily="34" charset="0"/>
                        </a:rPr>
                        <a:t>Airflow Guidance Category,</a:t>
                      </a:r>
                      <a:endParaRPr lang="en-US" altLang="zh-CN" sz="1200" b="1" dirty="0">
                        <a:latin typeface="Tahoma" panose="020B0604030504040204" pitchFamily="34" charset="0"/>
                        <a:ea typeface="微软雅黑" panose="020B0503020204020204" charset="-122"/>
                        <a:cs typeface="Tahoma" panose="020B0604030504040204" pitchFamily="34" charset="0"/>
                      </a:endParaRPr>
                    </a:p>
                    <a:p>
                      <a:pPr algn="l"/>
                      <a:r>
                        <a:rPr lang="en-US" altLang="zh-CN" sz="1200" b="1" dirty="0">
                          <a:latin typeface="Tahoma" panose="020B0604030504040204" pitchFamily="34" charset="0"/>
                          <a:ea typeface="微软雅黑" panose="020B0503020204020204" charset="-122"/>
                          <a:cs typeface="Tahoma" panose="020B0604030504040204" pitchFamily="34" charset="0"/>
                        </a:rPr>
                        <a:t>Load-Bearing and Fixing Category,</a:t>
                      </a:r>
                      <a:endParaRPr lang="en-US" altLang="zh-CN" sz="1200" b="1" dirty="0">
                        <a:latin typeface="Tahoma" panose="020B0604030504040204" pitchFamily="34" charset="0"/>
                        <a:ea typeface="微软雅黑" panose="020B0503020204020204" charset="-122"/>
                        <a:cs typeface="Tahoma" panose="020B0604030504040204" pitchFamily="34" charset="0"/>
                      </a:endParaRPr>
                    </a:p>
                    <a:p>
                      <a:pPr algn="l"/>
                      <a:r>
                        <a:rPr lang="en-US" altLang="zh-CN" sz="1200" b="1" dirty="0">
                          <a:latin typeface="Tahoma" panose="020B0604030504040204" pitchFamily="34" charset="0"/>
                          <a:ea typeface="微软雅黑" panose="020B0503020204020204" charset="-122"/>
                          <a:cs typeface="Tahoma" panose="020B0604030504040204" pitchFamily="34" charset="0"/>
                        </a:rPr>
                        <a:t>Gripper Spacer Category,</a:t>
                      </a:r>
                      <a:endParaRPr lang="en-US" altLang="zh-CN" sz="1200" b="1" dirty="0">
                        <a:latin typeface="Tahoma" panose="020B0604030504040204" pitchFamily="34" charset="0"/>
                        <a:ea typeface="微软雅黑" panose="020B0503020204020204" charset="-122"/>
                        <a:cs typeface="Tahoma" panose="020B0604030504040204" pitchFamily="34" charset="0"/>
                      </a:endParaRPr>
                    </a:p>
                    <a:p>
                      <a:pPr algn="l"/>
                      <a:r>
                        <a:rPr lang="en-US" altLang="zh-CN" sz="1200" b="1" dirty="0">
                          <a:latin typeface="Tahoma" panose="020B0604030504040204" pitchFamily="34" charset="0"/>
                          <a:ea typeface="微软雅黑" panose="020B0503020204020204" charset="-122"/>
                          <a:cs typeface="Tahoma" panose="020B0604030504040204" pitchFamily="34" charset="0"/>
                        </a:rPr>
                        <a:t>Module</a:t>
                      </a:r>
                      <a:endParaRPr lang="en-US" altLang="zh-CN" sz="1200" b="1" dirty="0">
                        <a:latin typeface="Tahoma" panose="020B0604030504040204" pitchFamily="34" charset="0"/>
                        <a:ea typeface="微软雅黑" panose="020B0503020204020204" charset="-122"/>
                        <a:cs typeface="Tahoma" panose="020B0604030504040204" pitchFamily="34" charset="0"/>
                      </a:endParaRP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endParaRPr lang="en-US" altLang="zh-CN" sz="1200" b="1" dirty="0">
                        <a:latin typeface="Tahoma" panose="020B0604030504040204" pitchFamily="34" charset="0"/>
                        <a:ea typeface="微软雅黑" panose="020B0503020204020204" charset="-122"/>
                        <a:cs typeface="Tahoma" panose="020B0604030504040204" pitchFamily="34" charset="0"/>
                      </a:endParaRPr>
                    </a:p>
                    <a:p>
                      <a:pPr algn="l"/>
                      <a:r>
                        <a:rPr lang="en-US" altLang="zh-CN" sz="1200" b="1" dirty="0">
                          <a:latin typeface="Tahoma" panose="020B0604030504040204" pitchFamily="34" charset="0"/>
                          <a:ea typeface="微软雅黑" panose="020B0503020204020204" charset="-122"/>
                          <a:cs typeface="Tahoma" panose="020B0604030504040204" pitchFamily="34" charset="0"/>
                        </a:rPr>
                        <a:t>Circular cylinder type</a:t>
                      </a:r>
                      <a:endParaRPr lang="en-US" altLang="zh-CN" sz="1200" b="1" dirty="0">
                        <a:latin typeface="Tahoma" panose="020B0604030504040204" pitchFamily="34" charset="0"/>
                        <a:ea typeface="微软雅黑" panose="020B0503020204020204" charset="-122"/>
                        <a:cs typeface="Tahoma" panose="020B0604030504040204" pitchFamily="34" charset="0"/>
                      </a:endParaRPr>
                    </a:p>
                    <a:p>
                      <a:pPr algn="l"/>
                      <a:r>
                        <a:rPr lang="en-US" altLang="zh-CN" sz="1200" b="1" dirty="0">
                          <a:latin typeface="Tahoma" panose="020B0604030504040204" pitchFamily="34" charset="0"/>
                          <a:ea typeface="微软雅黑" panose="020B0503020204020204" charset="-122"/>
                          <a:cs typeface="Tahoma" panose="020B0604030504040204" pitchFamily="34" charset="0"/>
                        </a:rPr>
                        <a:t>Load bearing fixed type</a:t>
                      </a:r>
                      <a:endParaRPr lang="en-US" altLang="zh-CN" sz="1200" b="1" dirty="0">
                        <a:latin typeface="Tahoma" panose="020B0604030504040204" pitchFamily="34" charset="0"/>
                        <a:ea typeface="微软雅黑" panose="020B0503020204020204" charset="-122"/>
                        <a:cs typeface="Tahoma" panose="020B0604030504040204" pitchFamily="34" charset="0"/>
                      </a:endParaRPr>
                    </a:p>
                    <a:p>
                      <a:pPr algn="l"/>
                      <a:r>
                        <a:rPr lang="en-US" altLang="zh-CN" sz="1200" b="1" dirty="0">
                          <a:latin typeface="Tahoma" panose="020B0604030504040204" pitchFamily="34" charset="0"/>
                          <a:ea typeface="微软雅黑" panose="020B0503020204020204" charset="-122"/>
                          <a:cs typeface="Tahoma" panose="020B0604030504040204" pitchFamily="34" charset="0"/>
                        </a:rPr>
                        <a:t>Claw pad type</a:t>
                      </a:r>
                      <a:endParaRPr lang="en-US" altLang="zh-CN" sz="1200" b="1" dirty="0">
                        <a:latin typeface="Tahoma" panose="020B0604030504040204" pitchFamily="34" charset="0"/>
                        <a:ea typeface="微软雅黑" panose="020B0503020204020204" charset="-122"/>
                        <a:cs typeface="Tahoma" panose="020B0604030504040204" pitchFamily="34" charset="0"/>
                      </a:endParaRP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endParaRPr lang="en-US" altLang="zh-CN" sz="1200" b="1" dirty="0">
                        <a:latin typeface="Tahoma" panose="020B0604030504040204" pitchFamily="34" charset="0"/>
                        <a:ea typeface="微软雅黑" panose="020B0503020204020204" charset="-122"/>
                        <a:cs typeface="Tahoma" panose="020B0604030504040204" pitchFamily="34" charset="0"/>
                      </a:endParaRPr>
                    </a:p>
                    <a:p>
                      <a:pPr algn="l"/>
                      <a:r>
                        <a:rPr lang="en-US" altLang="zh-CN" sz="1200" b="1" dirty="0">
                          <a:latin typeface="Tahoma" panose="020B0604030504040204" pitchFamily="34" charset="0"/>
                          <a:ea typeface="微软雅黑" panose="020B0503020204020204" charset="-122"/>
                          <a:cs typeface="Tahoma" panose="020B0604030504040204" pitchFamily="34" charset="0"/>
                        </a:rPr>
                        <a:t>Load bearing fixed type</a:t>
                      </a:r>
                      <a:endParaRPr lang="en-US" altLang="zh-CN" sz="1200" b="1" dirty="0">
                        <a:latin typeface="Tahoma" panose="020B0604030504040204" pitchFamily="34" charset="0"/>
                        <a:ea typeface="微软雅黑" panose="020B0503020204020204" charset="-122"/>
                        <a:cs typeface="Tahoma" panose="020B0604030504040204" pitchFamily="34" charset="0"/>
                      </a:endParaRPr>
                    </a:p>
                    <a:p>
                      <a:pPr algn="l"/>
                      <a:r>
                        <a:rPr lang="en-US" altLang="zh-CN" sz="1200" b="1" dirty="0">
                          <a:latin typeface="Tahoma" panose="020B0604030504040204" pitchFamily="34" charset="0"/>
                          <a:ea typeface="微软雅黑" panose="020B0503020204020204" charset="-122"/>
                          <a:cs typeface="Tahoma" panose="020B0604030504040204" pitchFamily="34" charset="0"/>
                        </a:rPr>
                        <a:t>Claw pad type</a:t>
                      </a:r>
                      <a:endParaRPr lang="en-US" altLang="zh-CN" sz="1200" b="1" dirty="0">
                        <a:latin typeface="Tahoma" panose="020B0604030504040204" pitchFamily="34" charset="0"/>
                        <a:ea typeface="微软雅黑" panose="020B0503020204020204" charset="-122"/>
                        <a:cs typeface="Tahoma" panose="020B0604030504040204" pitchFamily="34" charset="0"/>
                      </a:endParaRP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endParaRPr lang="en-US" altLang="zh-CN" sz="1200" b="1" dirty="0">
                        <a:latin typeface="Tahoma" panose="020B0604030504040204" pitchFamily="34" charset="0"/>
                        <a:ea typeface="微软雅黑" panose="020B0503020204020204" charset="-122"/>
                        <a:cs typeface="Tahoma" panose="020B0604030504040204" pitchFamily="34" charset="0"/>
                      </a:endParaRPr>
                    </a:p>
                    <a:p>
                      <a:pPr algn="l"/>
                      <a:r>
                        <a:rPr lang="en-US" altLang="zh-CN" sz="1200" b="1" dirty="0">
                          <a:latin typeface="Tahoma" panose="020B0604030504040204" pitchFamily="34" charset="0"/>
                          <a:ea typeface="微软雅黑" panose="020B0503020204020204" charset="-122"/>
                          <a:cs typeface="Tahoma" panose="020B0604030504040204" pitchFamily="34" charset="0"/>
                        </a:rPr>
                        <a:t>Load bearing fixed type</a:t>
                      </a:r>
                      <a:endParaRPr lang="en-US" altLang="zh-CN" sz="1200" b="1" dirty="0">
                        <a:latin typeface="Tahoma" panose="020B0604030504040204" pitchFamily="34" charset="0"/>
                        <a:ea typeface="微软雅黑" panose="020B0503020204020204" charset="-122"/>
                        <a:cs typeface="Tahoma" panose="020B0604030504040204" pitchFamily="34" charset="0"/>
                      </a:endParaRPr>
                    </a:p>
                    <a:p>
                      <a:pPr algn="l"/>
                      <a:r>
                        <a:rPr lang="en-US" altLang="zh-CN" sz="1200" b="1" dirty="0">
                          <a:latin typeface="Tahoma" panose="020B0604030504040204" pitchFamily="34" charset="0"/>
                          <a:ea typeface="微软雅黑" panose="020B0503020204020204" charset="-122"/>
                          <a:cs typeface="Tahoma" panose="020B0604030504040204" pitchFamily="34" charset="0"/>
                        </a:rPr>
                        <a:t>Claw pad type</a:t>
                      </a:r>
                      <a:endParaRPr lang="en-US" altLang="zh-CN" sz="1200" b="1" dirty="0">
                        <a:latin typeface="Tahoma" panose="020B0604030504040204" pitchFamily="34" charset="0"/>
                        <a:ea typeface="微软雅黑" panose="020B0503020204020204" charset="-122"/>
                        <a:cs typeface="Tahoma" panose="020B0604030504040204" pitchFamily="34" charset="0"/>
                      </a:endParaRPr>
                    </a:p>
                    <a:p>
                      <a:pPr algn="l"/>
                      <a:r>
                        <a:rPr lang="en-US" altLang="zh-CN" sz="1200" b="1" dirty="0">
                          <a:latin typeface="Tahoma" panose="020B0604030504040204" pitchFamily="34" charset="0"/>
                          <a:ea typeface="微软雅黑" panose="020B0503020204020204" charset="-122"/>
                          <a:cs typeface="Tahoma" panose="020B0604030504040204" pitchFamily="34" charset="0"/>
                        </a:rPr>
                        <a:t>Module</a:t>
                      </a:r>
                      <a:endParaRPr lang="en-US" altLang="zh-CN" sz="1200" b="1" dirty="0">
                        <a:latin typeface="Tahoma" panose="020B0604030504040204" pitchFamily="34" charset="0"/>
                        <a:ea typeface="微软雅黑" panose="020B0503020204020204" charset="-122"/>
                        <a:cs typeface="Tahoma" panose="020B0604030504040204" pitchFamily="34" charset="0"/>
                      </a:endParaRPr>
                    </a:p>
                  </a:txBody>
                  <a:tcPr/>
                </a:tc>
              </a:tr>
              <a:tr h="967105">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altLang="zh-CN" sz="1200" b="1" dirty="0">
                          <a:latin typeface="Tahoma" panose="020B0604030504040204" pitchFamily="34" charset="0"/>
                          <a:ea typeface="微软雅黑" panose="020B0503020204020204" charset="-122"/>
                          <a:cs typeface="Tahoma" panose="020B0604030504040204" pitchFamily="34" charset="0"/>
                        </a:rPr>
                        <a:t>Main material types of the product</a:t>
                      </a:r>
                      <a:endParaRPr lang="en-US" altLang="zh-CN" sz="1200" b="1" dirty="0">
                        <a:latin typeface="Tahoma" panose="020B0604030504040204" pitchFamily="34" charset="0"/>
                        <a:ea typeface="微软雅黑" panose="020B0503020204020204" charset="-122"/>
                        <a:cs typeface="Tahoma" panose="020B0604030504040204" pitchFamily="34" charset="0"/>
                      </a:endParaRP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400" b="1" i="1" dirty="0">
                          <a:latin typeface="Tahoma" panose="020B0604030504040204" pitchFamily="34" charset="0"/>
                          <a:ea typeface="微软雅黑" panose="020B0503020204020204" charset="-122"/>
                          <a:cs typeface="Tahoma" panose="020B0604030504040204" pitchFamily="34" charset="0"/>
                        </a:rPr>
                        <a:t>Al2O3 ,Si3N4,</a:t>
                      </a:r>
                      <a:endParaRPr lang="en-US" altLang="zh-CN" sz="1400" b="1" i="1" dirty="0">
                        <a:latin typeface="Tahoma" panose="020B0604030504040204" pitchFamily="34" charset="0"/>
                        <a:ea typeface="微软雅黑" panose="020B0503020204020204" charset="-122"/>
                        <a:cs typeface="Tahoma" panose="020B0604030504040204" pitchFamily="34" charset="0"/>
                      </a:endParaRPr>
                    </a:p>
                    <a:p>
                      <a:pPr algn="ctr"/>
                      <a:r>
                        <a:rPr lang="en-US" altLang="zh-CN" sz="1400" b="1" i="1" dirty="0">
                          <a:latin typeface="Tahoma" panose="020B0604030504040204" pitchFamily="34" charset="0"/>
                          <a:ea typeface="微软雅黑" panose="020B0503020204020204" charset="-122"/>
                          <a:cs typeface="Tahoma" panose="020B0604030504040204" pitchFamily="34" charset="0"/>
                        </a:rPr>
                        <a:t>SiC</a:t>
                      </a:r>
                      <a:endParaRPr lang="en-US" altLang="zh-CN" sz="1400" b="1" i="1" dirty="0">
                        <a:latin typeface="Tahoma" panose="020B0604030504040204" pitchFamily="34" charset="0"/>
                        <a:ea typeface="微软雅黑" panose="020B0503020204020204" charset="-122"/>
                        <a:cs typeface="Tahoma" panose="020B0604030504040204" pitchFamily="34" charset="0"/>
                      </a:endParaRP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400" b="1" i="1" dirty="0">
                          <a:latin typeface="Tahoma" panose="020B0604030504040204" pitchFamily="34" charset="0"/>
                          <a:ea typeface="微软雅黑" panose="020B0503020204020204" charset="-122"/>
                          <a:cs typeface="Tahoma" panose="020B0604030504040204" pitchFamily="34" charset="0"/>
                        </a:rPr>
                        <a:t>ZrO2,Al2O3,SiC</a:t>
                      </a:r>
                      <a:endParaRPr lang="en-US" altLang="zh-CN" sz="1400" b="1" i="1" dirty="0">
                        <a:latin typeface="Tahoma" panose="020B0604030504040204" pitchFamily="34" charset="0"/>
                        <a:ea typeface="微软雅黑" panose="020B0503020204020204" charset="-122"/>
                        <a:cs typeface="Tahoma" panose="020B0604030504040204" pitchFamily="34" charset="0"/>
                      </a:endParaRP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b="1" i="1" dirty="0">
                          <a:latin typeface="Tahoma" panose="020B0604030504040204" pitchFamily="34" charset="0"/>
                          <a:ea typeface="微软雅黑" panose="020B0503020204020204" charset="-122"/>
                          <a:cs typeface="Tahoma" panose="020B0604030504040204" pitchFamily="34" charset="0"/>
                          <a:sym typeface="+mn-ea"/>
                        </a:rPr>
                        <a:t>ZrO2,Al2O3,SiC</a:t>
                      </a:r>
                      <a:endParaRPr lang="zh-CN" altLang="en-US" sz="1400" b="1" i="1" dirty="0">
                        <a:latin typeface="Tahoma" panose="020B0604030504040204" pitchFamily="34" charset="0"/>
                        <a:ea typeface="微软雅黑" panose="020B0503020204020204" charset="-122"/>
                        <a:cs typeface="Tahoma" panose="020B0604030504040204" pitchFamily="34" charset="0"/>
                      </a:endParaRP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b="1" i="1" dirty="0">
                          <a:latin typeface="Tahoma" panose="020B0604030504040204" pitchFamily="34" charset="0"/>
                          <a:ea typeface="微软雅黑" panose="020B0503020204020204" charset="-122"/>
                          <a:cs typeface="Tahoma" panose="020B0604030504040204" pitchFamily="34" charset="0"/>
                          <a:sym typeface="+mn-ea"/>
                        </a:rPr>
                        <a:t>ZrO2,Al2O3,SiC</a:t>
                      </a:r>
                      <a:endParaRPr lang="zh-CN" altLang="en-US" sz="1400" b="1" i="1" dirty="0">
                        <a:latin typeface="Tahoma" panose="020B0604030504040204" pitchFamily="34" charset="0"/>
                        <a:ea typeface="微软雅黑" panose="020B0503020204020204" charset="-122"/>
                        <a:cs typeface="Tahoma" panose="020B0604030504040204" pitchFamily="34" charset="0"/>
                      </a:endParaRP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b="1" i="1" dirty="0">
                          <a:latin typeface="Tahoma" panose="020B0604030504040204" pitchFamily="34" charset="0"/>
                          <a:ea typeface="微软雅黑" panose="020B0503020204020204" charset="-122"/>
                          <a:cs typeface="Tahoma" panose="020B0604030504040204" pitchFamily="34" charset="0"/>
                          <a:sym typeface="+mn-ea"/>
                        </a:rPr>
                        <a:t>Al2O3,SiC</a:t>
                      </a:r>
                      <a:endParaRPr lang="zh-CN" altLang="en-US" sz="1400" b="1" i="1" dirty="0">
                        <a:latin typeface="Tahoma" panose="020B0604030504040204" pitchFamily="34" charset="0"/>
                        <a:ea typeface="微软雅黑" panose="020B0503020204020204" charset="-122"/>
                        <a:cs typeface="Tahoma" panose="020B0604030504040204" pitchFamily="34" charset="0"/>
                      </a:endParaRPr>
                    </a:p>
                  </a:txBody>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1400" b="1" i="1" dirty="0">
                          <a:latin typeface="Tahoma" panose="020B0604030504040204" pitchFamily="34" charset="0"/>
                          <a:ea typeface="微软雅黑" panose="020B0503020204020204" charset="-122"/>
                          <a:cs typeface="Tahoma" panose="020B0604030504040204" pitchFamily="34" charset="0"/>
                          <a:sym typeface="+mn-ea"/>
                        </a:rPr>
                        <a:t>Al2O3</a:t>
                      </a:r>
                      <a:endParaRPr lang="zh-CN" altLang="en-US" sz="1400" b="1" i="1" dirty="0">
                        <a:latin typeface="Tahoma" panose="020B0604030504040204" pitchFamily="34" charset="0"/>
                        <a:ea typeface="微软雅黑" panose="020B0503020204020204" charset="-122"/>
                        <a:cs typeface="Tahoma" panose="020B0604030504040204" pitchFamily="34" charset="0"/>
                      </a:endParaRPr>
                    </a:p>
                  </a:txBody>
                  <a:tcPr/>
                </a:tc>
              </a:tr>
            </a:tbl>
          </a:graphicData>
        </a:graphic>
      </p:graphicFrame>
      <p:pic>
        <p:nvPicPr>
          <p:cNvPr id="6" name="图片 5"/>
          <p:cNvPicPr>
            <a:picLocks noChangeAspect="1"/>
          </p:cNvPicPr>
          <p:nvPr/>
        </p:nvPicPr>
        <p:blipFill>
          <a:blip r:embed="rId10"/>
          <a:stretch>
            <a:fillRect/>
          </a:stretch>
        </p:blipFill>
        <p:spPr>
          <a:xfrm>
            <a:off x="4824730" y="2411095"/>
            <a:ext cx="1517650" cy="1120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图片 8"/>
          <p:cNvPicPr>
            <a:picLocks noChangeAspect="1"/>
          </p:cNvPicPr>
          <p:nvPr/>
        </p:nvPicPr>
        <p:blipFill>
          <a:blip r:embed="rId11"/>
          <a:stretch>
            <a:fillRect/>
          </a:stretch>
        </p:blipFill>
        <p:spPr>
          <a:xfrm>
            <a:off x="6659880" y="2411095"/>
            <a:ext cx="1552575" cy="11068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图片 9"/>
          <p:cNvPicPr>
            <a:picLocks noChangeAspect="1"/>
          </p:cNvPicPr>
          <p:nvPr/>
        </p:nvPicPr>
        <p:blipFill>
          <a:blip r:embed="rId12"/>
          <a:stretch>
            <a:fillRect/>
          </a:stretch>
        </p:blipFill>
        <p:spPr>
          <a:xfrm>
            <a:off x="8505190" y="2406650"/>
            <a:ext cx="1500505" cy="1108075"/>
          </a:xfrm>
          <a:prstGeom prst="rect">
            <a:avLst/>
          </a:prstGeom>
        </p:spPr>
      </p:pic>
      <p:pic>
        <p:nvPicPr>
          <p:cNvPr id="12" name="图片 11"/>
          <p:cNvPicPr>
            <a:picLocks noChangeAspect="1"/>
          </p:cNvPicPr>
          <p:nvPr/>
        </p:nvPicPr>
        <p:blipFill>
          <a:blip r:embed="rId13"/>
          <a:stretch>
            <a:fillRect/>
          </a:stretch>
        </p:blipFill>
        <p:spPr>
          <a:xfrm>
            <a:off x="10293985" y="2406650"/>
            <a:ext cx="1591945" cy="11055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图片 12"/>
          <p:cNvPicPr>
            <a:picLocks noChangeAspect="1"/>
          </p:cNvPicPr>
          <p:nvPr/>
        </p:nvPicPr>
        <p:blipFill>
          <a:blip r:embed="rId14"/>
          <a:stretch>
            <a:fillRect/>
          </a:stretch>
        </p:blipFill>
        <p:spPr>
          <a:xfrm>
            <a:off x="3221355" y="2406650"/>
            <a:ext cx="1493520" cy="1104265"/>
          </a:xfrm>
          <a:prstGeom prst="rect">
            <a:avLst/>
          </a:prstGeom>
        </p:spPr>
      </p:pic>
      <p:pic>
        <p:nvPicPr>
          <p:cNvPr id="14" name="图片 13"/>
          <p:cNvPicPr>
            <a:picLocks noChangeAspect="1"/>
          </p:cNvPicPr>
          <p:nvPr/>
        </p:nvPicPr>
        <p:blipFill>
          <a:blip r:embed="rId15"/>
          <a:stretch>
            <a:fillRect/>
          </a:stretch>
        </p:blipFill>
        <p:spPr>
          <a:xfrm>
            <a:off x="1468755" y="2375535"/>
            <a:ext cx="1487170" cy="1135380"/>
          </a:xfrm>
          <a:prstGeom prst="rect">
            <a:avLst/>
          </a:prstGeom>
        </p:spPr>
      </p:pic>
    </p:spTree>
    <p:custDataLst>
      <p:tags r:id="rId16"/>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660400" y="909320"/>
            <a:ext cx="10871835" cy="2120900"/>
          </a:xfrm>
          <a:prstGeom prst="rect">
            <a:avLst/>
          </a:prstGeom>
          <a:gradFill>
            <a:gsLst>
              <a:gs pos="0">
                <a:srgbClr val="9EE256"/>
              </a:gs>
              <a:gs pos="100000">
                <a:srgbClr val="52762D"/>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logo"/>
          <p:cNvPicPr>
            <a:picLocks noChangeAspect="1"/>
          </p:cNvPicPr>
          <p:nvPr>
            <p:custDataLst>
              <p:tags r:id="rId1"/>
            </p:custDataLst>
          </p:nvPr>
        </p:nvPicPr>
        <p:blipFill>
          <a:blip r:embed="rId2"/>
          <a:stretch>
            <a:fillRect/>
          </a:stretch>
        </p:blipFill>
        <p:spPr>
          <a:xfrm>
            <a:off x="10327005" y="215900"/>
            <a:ext cx="1491615" cy="537210"/>
          </a:xfrm>
          <a:prstGeom prst="rect">
            <a:avLst/>
          </a:prstGeom>
        </p:spPr>
      </p:pic>
      <p:sp>
        <p:nvSpPr>
          <p:cNvPr id="21" name="矩形 20"/>
          <p:cNvSpPr/>
          <p:nvPr>
            <p:custDataLst>
              <p:tags r:id="rId3"/>
            </p:custDataLst>
          </p:nvPr>
        </p:nvSpPr>
        <p:spPr>
          <a:xfrm>
            <a:off x="660318" y="818515"/>
            <a:ext cx="10872000" cy="252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0"/>
            <a:ext cx="826770" cy="1000125"/>
            <a:chOff x="0" y="1855"/>
            <a:chExt cx="5175" cy="6254"/>
          </a:xfrm>
        </p:grpSpPr>
        <p:sp>
          <p:nvSpPr>
            <p:cNvPr id="8" name="直角三角形 7"/>
            <p:cNvSpPr/>
            <p:nvPr>
              <p:custDataLst>
                <p:tags r:id="rId4"/>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custDataLst>
                <p:tags r:id="rId5"/>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0" y="0"/>
            <a:ext cx="826770" cy="999490"/>
            <a:chOff x="0" y="0"/>
            <a:chExt cx="1302" cy="1574"/>
          </a:xfrm>
          <a:gradFill>
            <a:gsLst>
              <a:gs pos="0">
                <a:srgbClr val="9EE256"/>
              </a:gs>
              <a:gs pos="100000">
                <a:srgbClr val="52762D"/>
              </a:gs>
            </a:gsLst>
            <a:lin ang="17400000" scaled="0"/>
          </a:gradFill>
        </p:grpSpPr>
        <p:grpSp>
          <p:nvGrpSpPr>
            <p:cNvPr id="15" name="组合 14"/>
            <p:cNvGrpSpPr/>
            <p:nvPr/>
          </p:nvGrpSpPr>
          <p:grpSpPr>
            <a:xfrm>
              <a:off x="0" y="0"/>
              <a:ext cx="1302" cy="1575"/>
              <a:chOff x="0" y="1855"/>
              <a:chExt cx="5175" cy="6254"/>
            </a:xfrm>
            <a:grpFill/>
          </p:grpSpPr>
          <p:sp>
            <p:nvSpPr>
              <p:cNvPr id="16" name="直角三角形 15"/>
              <p:cNvSpPr/>
              <p:nvPr>
                <p:custDataLst>
                  <p:tags r:id="rId6"/>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sp>
            <p:nvSpPr>
              <p:cNvPr id="17" name="等腰三角形 16"/>
              <p:cNvSpPr/>
              <p:nvPr>
                <p:custDataLst>
                  <p:tags r:id="rId7"/>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grpSp>
        <p:sp>
          <p:nvSpPr>
            <p:cNvPr id="18" name="等腰三角形 17"/>
            <p:cNvSpPr/>
            <p:nvPr>
              <p:custDataLst>
                <p:tags r:id="rId8"/>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3"/>
          <p:cNvSpPr txBox="1"/>
          <p:nvPr/>
        </p:nvSpPr>
        <p:spPr>
          <a:xfrm>
            <a:off x="5266055" y="1171575"/>
            <a:ext cx="5922645" cy="1703705"/>
          </a:xfrm>
          <a:prstGeom prst="rect">
            <a:avLst/>
          </a:prstGeom>
          <a:noFill/>
          <a:effectLst/>
        </p:spPr>
        <p:txBody>
          <a:bodyPr wrap="square" lIns="68580" tIns="34290" rIns="68580" bIns="34290" rtlCol="0">
            <a:noAutofit/>
          </a:bodyPr>
          <a:lstStyle/>
          <a:p>
            <a:pPr lvl="0" algn="l">
              <a:buClrTx/>
              <a:buSzTx/>
              <a:buFontTx/>
            </a:pPr>
            <a:r>
              <a:rPr lang="en-US" altLang="zh-CN" sz="4800" b="1" dirty="0">
                <a:solidFill>
                  <a:schemeClr val="bg1"/>
                </a:solidFill>
                <a:effectLst>
                  <a:outerShdw blurRad="50800" dist="38100" dir="2700000" algn="tl" rotWithShape="0">
                    <a:prstClr val="black">
                      <a:alpha val="84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rPr>
              <a:t>Ceramic  </a:t>
            </a:r>
            <a:endParaRPr lang="en-US" altLang="zh-CN" sz="4800" b="1" dirty="0">
              <a:solidFill>
                <a:schemeClr val="bg1"/>
              </a:solidFill>
              <a:effectLst>
                <a:outerShdw blurRad="50800" dist="38100" dir="2700000" algn="tl" rotWithShape="0">
                  <a:prstClr val="black">
                    <a:alpha val="84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endParaRPr>
          </a:p>
          <a:p>
            <a:pPr lvl="0" algn="l">
              <a:buClrTx/>
              <a:buSzTx/>
              <a:buFontTx/>
            </a:pPr>
            <a:r>
              <a:rPr lang="en-US" altLang="zh-CN" sz="4800" b="1" dirty="0">
                <a:solidFill>
                  <a:schemeClr val="bg1"/>
                </a:solidFill>
                <a:effectLst>
                  <a:outerShdw blurRad="50800" dist="38100" dir="2700000" algn="tl" rotWithShape="0">
                    <a:prstClr val="black">
                      <a:alpha val="84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rPr>
              <a:t>Vacuum Chuck</a:t>
            </a:r>
            <a:endParaRPr lang="en-US" altLang="zh-CN" sz="4800" b="1" dirty="0">
              <a:solidFill>
                <a:schemeClr val="bg1"/>
              </a:solidFill>
              <a:effectLst>
                <a:outerShdw blurRad="50800" dist="38100" dir="2700000" algn="tl" rotWithShape="0">
                  <a:prstClr val="black">
                    <a:alpha val="84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endParaRPr>
          </a:p>
        </p:txBody>
      </p:sp>
      <p:pic>
        <p:nvPicPr>
          <p:cNvPr id="100" name="图片 99"/>
          <p:cNvPicPr>
            <a:picLocks noChangeAspect="1"/>
          </p:cNvPicPr>
          <p:nvPr/>
        </p:nvPicPr>
        <p:blipFill>
          <a:blip r:embed="rId9"/>
          <a:srcRect l="12995" t="4044" r="20918" b="1420"/>
          <a:stretch>
            <a:fillRect/>
          </a:stretch>
        </p:blipFill>
        <p:spPr>
          <a:xfrm>
            <a:off x="693420" y="934085"/>
            <a:ext cx="4293235" cy="2063115"/>
          </a:xfrm>
          <a:custGeom>
            <a:avLst/>
            <a:gdLst/>
            <a:ahLst/>
            <a:cxnLst>
              <a:cxn ang="3">
                <a:pos x="hc" y="t"/>
              </a:cxn>
              <a:cxn ang="cd2">
                <a:pos x="l" y="vc"/>
              </a:cxn>
              <a:cxn ang="cd4">
                <a:pos x="hc" y="b"/>
              </a:cxn>
              <a:cxn ang="0">
                <a:pos x="r" y="vc"/>
              </a:cxn>
            </a:cxnLst>
            <a:rect l="l" t="t" r="r" b="b"/>
            <a:pathLst>
              <a:path w="6572" h="4792">
                <a:moveTo>
                  <a:pt x="0" y="0"/>
                </a:moveTo>
                <a:lnTo>
                  <a:pt x="6572" y="0"/>
                </a:lnTo>
                <a:lnTo>
                  <a:pt x="6572" y="4792"/>
                </a:lnTo>
                <a:lnTo>
                  <a:pt x="0" y="4792"/>
                </a:lnTo>
                <a:lnTo>
                  <a:pt x="0" y="0"/>
                </a:lnTo>
                <a:close/>
              </a:path>
            </a:pathLst>
          </a:custGeom>
          <a:noFill/>
          <a:ln w="9525">
            <a:noFill/>
          </a:ln>
        </p:spPr>
      </p:pic>
      <p:sp>
        <p:nvSpPr>
          <p:cNvPr id="24" name="文本框 23"/>
          <p:cNvSpPr txBox="1"/>
          <p:nvPr/>
        </p:nvSpPr>
        <p:spPr>
          <a:xfrm>
            <a:off x="686435" y="5215255"/>
            <a:ext cx="4053840" cy="1362075"/>
          </a:xfrm>
          <a:prstGeom prst="rect">
            <a:avLst/>
          </a:prstGeom>
          <a:noFill/>
        </p:spPr>
        <p:txBody>
          <a:bodyPr wrap="square" rtlCol="0">
            <a:noAutofit/>
          </a:bodyPr>
          <a:lstStyle/>
          <a:p>
            <a:pPr indent="0" fontAlgn="auto">
              <a:lnSpc>
                <a:spcPct val="140000"/>
              </a:lnSpc>
            </a:pPr>
            <a:r>
              <a:rPr lang="en-US" altLang="zh-CN" sz="1600">
                <a:latin typeface="Tahoma" panose="020B0604030504040204" pitchFamily="34" charset="0"/>
                <a:cs typeface="Tahoma" panose="020B0604030504040204" pitchFamily="34" charset="0"/>
              </a:rPr>
              <a:t>High precision</a:t>
            </a:r>
            <a:endParaRPr lang="en-US" altLang="zh-CN" sz="1600">
              <a:latin typeface="Tahoma" panose="020B0604030504040204" pitchFamily="34" charset="0"/>
              <a:cs typeface="Tahoma" panose="020B0604030504040204" pitchFamily="34" charset="0"/>
            </a:endParaRPr>
          </a:p>
          <a:p>
            <a:pPr indent="0" fontAlgn="auto">
              <a:lnSpc>
                <a:spcPct val="140000"/>
              </a:lnSpc>
            </a:pPr>
            <a:r>
              <a:rPr lang="en-US" altLang="zh-CN" sz="1600">
                <a:latin typeface="Tahoma" panose="020B0604030504040204" pitchFamily="34" charset="0"/>
                <a:cs typeface="Tahoma" panose="020B0604030504040204" pitchFamily="34" charset="0"/>
              </a:rPr>
              <a:t>Excellent airtightness</a:t>
            </a:r>
            <a:endParaRPr lang="en-US" altLang="zh-CN" sz="1600">
              <a:latin typeface="Tahoma" panose="020B0604030504040204" pitchFamily="34" charset="0"/>
              <a:cs typeface="Tahoma" panose="020B0604030504040204" pitchFamily="34" charset="0"/>
            </a:endParaRPr>
          </a:p>
          <a:p>
            <a:pPr indent="0" fontAlgn="auto">
              <a:lnSpc>
                <a:spcPct val="140000"/>
              </a:lnSpc>
            </a:pPr>
            <a:r>
              <a:rPr lang="en-US" altLang="zh-CN" sz="1600">
                <a:latin typeface="Tahoma" panose="020B0604030504040204" pitchFamily="34" charset="0"/>
                <a:cs typeface="Tahoma" panose="020B0604030504040204" pitchFamily="34" charset="0"/>
              </a:rPr>
              <a:t>Uniform adsorption force</a:t>
            </a:r>
            <a:endParaRPr lang="en-US" altLang="zh-CN" sz="1600">
              <a:latin typeface="Tahoma" panose="020B0604030504040204" pitchFamily="34" charset="0"/>
              <a:cs typeface="Tahoma" panose="020B0604030504040204" pitchFamily="34" charset="0"/>
            </a:endParaRPr>
          </a:p>
          <a:p>
            <a:pPr indent="0" fontAlgn="auto">
              <a:lnSpc>
                <a:spcPct val="140000"/>
              </a:lnSpc>
            </a:pPr>
            <a:r>
              <a:rPr lang="en-US" altLang="zh-CN" sz="1600">
                <a:latin typeface="Tahoma" panose="020B0604030504040204" pitchFamily="34" charset="0"/>
                <a:cs typeface="Tahoma" panose="020B0604030504040204" pitchFamily="34" charset="0"/>
              </a:rPr>
              <a:t>Wear-resistant and corrosion-resistant</a:t>
            </a:r>
            <a:endParaRPr lang="en-US" altLang="zh-CN" sz="1600">
              <a:latin typeface="Tahoma" panose="020B0604030504040204" pitchFamily="34" charset="0"/>
              <a:cs typeface="Tahoma" panose="020B0604030504040204" pitchFamily="34" charset="0"/>
            </a:endParaRPr>
          </a:p>
        </p:txBody>
      </p:sp>
      <p:sp>
        <p:nvSpPr>
          <p:cNvPr id="25" name="文本框 24"/>
          <p:cNvSpPr txBox="1"/>
          <p:nvPr/>
        </p:nvSpPr>
        <p:spPr>
          <a:xfrm>
            <a:off x="463550" y="3087370"/>
            <a:ext cx="5632450" cy="1308100"/>
          </a:xfrm>
          <a:prstGeom prst="rect">
            <a:avLst/>
          </a:prstGeom>
          <a:noFill/>
        </p:spPr>
        <p:txBody>
          <a:bodyPr wrap="square" rtlCol="0">
            <a:spAutoFit/>
          </a:bodyPr>
          <a:lstStyle/>
          <a:p>
            <a:pPr>
              <a:lnSpc>
                <a:spcPct val="120000"/>
              </a:lnSpc>
            </a:pPr>
            <a:r>
              <a:rPr lang="en-US" altLang="zh-CN" b="1" dirty="0">
                <a:latin typeface="Tahoma" panose="020B0604030504040204" pitchFamily="34" charset="0"/>
                <a:cs typeface="Tahoma" panose="020B0604030504040204" pitchFamily="34" charset="0"/>
              </a:rPr>
              <a:t>Purpose:</a:t>
            </a:r>
            <a:endParaRPr lang="en-US" altLang="zh-CN" b="1" dirty="0">
              <a:latin typeface="Tahoma" panose="020B0604030504040204" pitchFamily="34" charset="0"/>
              <a:cs typeface="Tahoma" panose="020B0604030504040204" pitchFamily="34" charset="0"/>
            </a:endParaRPr>
          </a:p>
          <a:p>
            <a:pPr>
              <a:lnSpc>
                <a:spcPct val="120000"/>
              </a:lnSpc>
            </a:pPr>
            <a:r>
              <a:rPr lang="en-US" altLang="zh-CN" sz="1200" dirty="0">
                <a:latin typeface="Tahoma" panose="020B0604030504040204" pitchFamily="34" charset="0"/>
                <a:cs typeface="Tahoma" panose="020B0604030504040204" pitchFamily="34" charset="0"/>
              </a:rPr>
              <a:t>The ceramic vacuum chuck is a special kind of vacuum chuck, made of porous ceramic material. It features high porosity, high strength, high flatness and other characteristics, and is widely applied in the processes such as cutting, grinding and testing of semiconductor wafers.</a:t>
            </a:r>
            <a:endParaRPr lang="en-US" altLang="zh-CN" sz="1200" dirty="0">
              <a:latin typeface="Tahoma" panose="020B0604030504040204" pitchFamily="34" charset="0"/>
              <a:cs typeface="Tahoma" panose="020B0604030504040204" pitchFamily="34" charset="0"/>
            </a:endParaRPr>
          </a:p>
        </p:txBody>
      </p:sp>
      <p:sp>
        <p:nvSpPr>
          <p:cNvPr id="28" name="椭圆 27"/>
          <p:cNvSpPr/>
          <p:nvPr/>
        </p:nvSpPr>
        <p:spPr>
          <a:xfrm>
            <a:off x="463550" y="5401945"/>
            <a:ext cx="180975" cy="180975"/>
          </a:xfrm>
          <a:prstGeom prst="ellipse">
            <a:avLst/>
          </a:prstGeom>
          <a:solidFill>
            <a:srgbClr val="6D9C3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 name="椭圆 28"/>
          <p:cNvSpPr/>
          <p:nvPr/>
        </p:nvSpPr>
        <p:spPr>
          <a:xfrm>
            <a:off x="463550" y="5727065"/>
            <a:ext cx="180975" cy="180975"/>
          </a:xfrm>
          <a:prstGeom prst="ellipse">
            <a:avLst/>
          </a:prstGeom>
          <a:solidFill>
            <a:srgbClr val="6D9C3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1" name="椭圆 30"/>
          <p:cNvSpPr/>
          <p:nvPr/>
        </p:nvSpPr>
        <p:spPr>
          <a:xfrm>
            <a:off x="463550" y="6061710"/>
            <a:ext cx="180975" cy="180975"/>
          </a:xfrm>
          <a:prstGeom prst="ellipse">
            <a:avLst/>
          </a:prstGeom>
          <a:solidFill>
            <a:srgbClr val="6D9C3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2" name="椭圆 31"/>
          <p:cNvSpPr/>
          <p:nvPr/>
        </p:nvSpPr>
        <p:spPr>
          <a:xfrm>
            <a:off x="463550" y="6396355"/>
            <a:ext cx="180975" cy="180975"/>
          </a:xfrm>
          <a:prstGeom prst="ellipse">
            <a:avLst/>
          </a:prstGeom>
          <a:solidFill>
            <a:srgbClr val="6D9C3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 name="文本框 33"/>
          <p:cNvSpPr txBox="1"/>
          <p:nvPr/>
        </p:nvSpPr>
        <p:spPr>
          <a:xfrm>
            <a:off x="463550" y="4485640"/>
            <a:ext cx="4276725" cy="343535"/>
          </a:xfrm>
          <a:prstGeom prst="rect">
            <a:avLst/>
          </a:prstGeom>
          <a:noFill/>
        </p:spPr>
        <p:txBody>
          <a:bodyPr wrap="square" rtlCol="0">
            <a:noAutofit/>
          </a:bodyPr>
          <a:lstStyle/>
          <a:p>
            <a:pPr>
              <a:lnSpc>
                <a:spcPct val="120000"/>
              </a:lnSpc>
            </a:pPr>
            <a:r>
              <a:rPr lang="en-US" altLang="zh-CN" sz="1400" b="1">
                <a:solidFill>
                  <a:schemeClr val="tx2"/>
                </a:solidFill>
                <a:latin typeface="Tahoma" panose="020B0604030504040204" pitchFamily="34" charset="0"/>
                <a:cs typeface="Tahoma" panose="020B0604030504040204" pitchFamily="34" charset="0"/>
              </a:rPr>
              <a:t>The flatness can reach 0.002mm, </a:t>
            </a:r>
            <a:endParaRPr lang="en-US" altLang="zh-CN" sz="1400" b="1">
              <a:solidFill>
                <a:schemeClr val="tx2"/>
              </a:solidFill>
              <a:latin typeface="Tahoma" panose="020B0604030504040204" pitchFamily="34" charset="0"/>
              <a:cs typeface="Tahoma" panose="020B0604030504040204" pitchFamily="34" charset="0"/>
            </a:endParaRPr>
          </a:p>
          <a:p>
            <a:pPr>
              <a:lnSpc>
                <a:spcPct val="120000"/>
              </a:lnSpc>
            </a:pPr>
            <a:r>
              <a:rPr lang="en-US" altLang="zh-CN" sz="1400" b="1">
                <a:solidFill>
                  <a:schemeClr val="tx2"/>
                </a:solidFill>
                <a:latin typeface="Tahoma" panose="020B0604030504040204" pitchFamily="34" charset="0"/>
                <a:cs typeface="Tahoma" panose="020B0604030504040204" pitchFamily="34" charset="0"/>
              </a:rPr>
              <a:t>and the parallelism can reach 0.003mm.</a:t>
            </a:r>
            <a:endParaRPr lang="en-US" altLang="zh-CN" sz="1400" b="1">
              <a:solidFill>
                <a:schemeClr val="tx2"/>
              </a:solidFill>
              <a:latin typeface="Tahoma" panose="020B0604030504040204" pitchFamily="34" charset="0"/>
              <a:cs typeface="Tahoma" panose="020B0604030504040204" pitchFamily="34" charset="0"/>
            </a:endParaRPr>
          </a:p>
        </p:txBody>
      </p:sp>
      <p:pic>
        <p:nvPicPr>
          <p:cNvPr id="35" name="图片 34" descr="s"/>
          <p:cNvPicPr>
            <a:picLocks noChangeAspect="1"/>
          </p:cNvPicPr>
          <p:nvPr/>
        </p:nvPicPr>
        <p:blipFill>
          <a:blip r:embed="rId10"/>
          <a:stretch>
            <a:fillRect/>
          </a:stretch>
        </p:blipFill>
        <p:spPr>
          <a:xfrm>
            <a:off x="4295775" y="5091430"/>
            <a:ext cx="7372350" cy="1609725"/>
          </a:xfrm>
          <a:prstGeom prst="rect">
            <a:avLst/>
          </a:prstGeom>
        </p:spPr>
      </p:pic>
      <p:sp>
        <p:nvSpPr>
          <p:cNvPr id="3" name="文本框 2"/>
          <p:cNvSpPr txBox="1"/>
          <p:nvPr/>
        </p:nvSpPr>
        <p:spPr>
          <a:xfrm>
            <a:off x="629285" y="264160"/>
            <a:ext cx="9347200" cy="521970"/>
          </a:xfrm>
          <a:prstGeom prst="rect">
            <a:avLst/>
          </a:prstGeom>
          <a:noFill/>
        </p:spPr>
        <p:txBody>
          <a:bodyPr wrap="square" rtlCol="0">
            <a:spAutoFit/>
          </a:bodyPr>
          <a:p>
            <a:pPr algn="l"/>
            <a:r>
              <a:rPr lang="zh-CN" altLang="en-US" sz="2800" b="1">
                <a:effectLst/>
                <a:uFillTx/>
                <a:latin typeface="Tahoma" panose="020B0604030504040204" pitchFamily="34" charset="0"/>
                <a:ea typeface="+mj-ea"/>
                <a:cs typeface="Tahoma" panose="020B0604030504040204" pitchFamily="34" charset="0"/>
                <a:sym typeface="+mn-ea"/>
              </a:rPr>
              <a:t>Application industries:</a:t>
            </a:r>
            <a:r>
              <a:rPr lang="en-US" altLang="zh-CN" sz="2800" b="1">
                <a:effectLst/>
                <a:uFillTx/>
                <a:latin typeface="Tahoma" panose="020B0604030504040204" pitchFamily="34" charset="0"/>
                <a:ea typeface="+mj-ea"/>
                <a:cs typeface="Tahoma" panose="020B0604030504040204" pitchFamily="34" charset="0"/>
                <a:sym typeface="+mn-ea"/>
              </a:rPr>
              <a:t>P</a:t>
            </a:r>
            <a:r>
              <a:rPr lang="zh-CN" altLang="en-US" sz="2800" b="1">
                <a:effectLst/>
                <a:uFillTx/>
                <a:latin typeface="Tahoma" panose="020B0604030504040204" pitchFamily="34" charset="0"/>
                <a:ea typeface="+mj-ea"/>
                <a:cs typeface="Tahoma" panose="020B0604030504040204" pitchFamily="34" charset="0"/>
                <a:sym typeface="+mn-ea"/>
              </a:rPr>
              <a:t>an-semiconductor industry</a:t>
            </a:r>
            <a:endParaRPr lang="zh-CN" altLang="en-US" sz="2800" b="1">
              <a:effectLst/>
              <a:uFillTx/>
              <a:latin typeface="Tahoma" panose="020B0604030504040204" pitchFamily="34" charset="0"/>
              <a:ea typeface="+mj-ea"/>
              <a:cs typeface="Tahoma" panose="020B0604030504040204" pitchFamily="34" charset="0"/>
              <a:sym typeface="+mn-ea"/>
            </a:endParaRPr>
          </a:p>
        </p:txBody>
      </p:sp>
      <p:graphicFrame>
        <p:nvGraphicFramePr>
          <p:cNvPr id="5" name="表格 4"/>
          <p:cNvGraphicFramePr/>
          <p:nvPr>
            <p:custDataLst>
              <p:tags r:id="rId11"/>
            </p:custDataLst>
          </p:nvPr>
        </p:nvGraphicFramePr>
        <p:xfrm>
          <a:off x="6165215" y="3311525"/>
          <a:ext cx="5745480" cy="1517650"/>
        </p:xfrm>
        <a:graphic>
          <a:graphicData uri="http://schemas.openxmlformats.org/drawingml/2006/table">
            <a:tbl>
              <a:tblPr firstRow="1" bandCol="1">
                <a:tableStyleId>{C49C4BCF-BB97-4198-AB27-9D58B615426D}</a:tableStyleId>
              </a:tblPr>
              <a:tblGrid>
                <a:gridCol w="1115060"/>
                <a:gridCol w="851535"/>
                <a:gridCol w="907415"/>
                <a:gridCol w="989965"/>
                <a:gridCol w="952500"/>
                <a:gridCol w="929005"/>
              </a:tblGrid>
              <a:tr h="749300">
                <a:tc>
                  <a:txBody>
                    <a:bodyPr/>
                    <a:p>
                      <a:pPr algn="ctr" fontAlgn="ctr">
                        <a:lnSpc>
                          <a:spcPct val="120000"/>
                        </a:lnSpc>
                      </a:pPr>
                      <a:r>
                        <a:rPr lang="en-US" altLang="zh-CN" sz="1000" b="1" spc="120">
                          <a:latin typeface="Tahoma" panose="020B0604030504040204" pitchFamily="34" charset="0"/>
                          <a:cs typeface="Tahoma" panose="020B0604030504040204" pitchFamily="34" charset="0"/>
                        </a:rPr>
                        <a:t>Material</a:t>
                      </a:r>
                      <a:endParaRPr lang="en-US" altLang="zh-CN" sz="1000" b="1" spc="120">
                        <a:latin typeface="Tahoma" panose="020B0604030504040204" pitchFamily="34" charset="0"/>
                        <a:cs typeface="Tahoma" panose="020B0604030504040204" pitchFamily="34" charset="0"/>
                      </a:endParaRPr>
                    </a:p>
                  </a:txBody>
                  <a:tcPr marL="25400" marR="25400" marT="6350" marB="6350" anchor="ctr" anchorCtr="0"/>
                </a:tc>
                <a:tc>
                  <a:txBody>
                    <a:bodyPr/>
                    <a:p>
                      <a:pPr algn="ctr" fontAlgn="ctr">
                        <a:lnSpc>
                          <a:spcPct val="120000"/>
                        </a:lnSpc>
                      </a:pPr>
                      <a:r>
                        <a:rPr lang="en-US" altLang="zh-CN" sz="1000" b="1" spc="120">
                          <a:latin typeface="Tahoma" panose="020B0604030504040204" pitchFamily="34" charset="0"/>
                          <a:cs typeface="Tahoma" panose="020B0604030504040204" pitchFamily="34" charset="0"/>
                        </a:rPr>
                        <a:t>Pore Size</a:t>
                      </a:r>
                      <a:br>
                        <a:rPr lang="en-US" altLang="zh-CN" sz="1000" b="1" spc="120">
                          <a:latin typeface="Tahoma" panose="020B0604030504040204" pitchFamily="34" charset="0"/>
                          <a:cs typeface="Tahoma" panose="020B0604030504040204" pitchFamily="34" charset="0"/>
                        </a:rPr>
                      </a:br>
                      <a:r>
                        <a:rPr lang="en-US" altLang="zh-CN" sz="1000" b="1" spc="120">
                          <a:latin typeface="Tahoma" panose="020B0604030504040204" pitchFamily="34" charset="0"/>
                          <a:cs typeface="Tahoma" panose="020B0604030504040204" pitchFamily="34" charset="0"/>
                        </a:rPr>
                        <a:t> (μm)</a:t>
                      </a:r>
                      <a:endParaRPr lang="en-US" altLang="zh-CN" sz="1000" b="1" spc="120">
                        <a:latin typeface="Tahoma" panose="020B0604030504040204" pitchFamily="34" charset="0"/>
                        <a:cs typeface="Tahoma" panose="020B0604030504040204" pitchFamily="34" charset="0"/>
                      </a:endParaRPr>
                    </a:p>
                  </a:txBody>
                  <a:tcPr marL="25400" marR="25400" marT="6350" marB="6350" anchor="ctr" anchorCtr="0"/>
                </a:tc>
                <a:tc>
                  <a:txBody>
                    <a:bodyPr/>
                    <a:p>
                      <a:pPr algn="ctr" fontAlgn="ctr">
                        <a:lnSpc>
                          <a:spcPct val="120000"/>
                        </a:lnSpc>
                      </a:pPr>
                      <a:r>
                        <a:rPr lang="en-US" altLang="zh-CN" sz="1000" b="1" spc="120">
                          <a:latin typeface="Tahoma" panose="020B0604030504040204" pitchFamily="34" charset="0"/>
                          <a:cs typeface="Tahoma" panose="020B0604030504040204" pitchFamily="34" charset="0"/>
                        </a:rPr>
                        <a:t>Porosity</a:t>
                      </a:r>
                      <a:endParaRPr lang="en-US" altLang="zh-CN" sz="1000" b="1" spc="120">
                        <a:latin typeface="Tahoma" panose="020B0604030504040204" pitchFamily="34" charset="0"/>
                        <a:cs typeface="Tahoma" panose="020B0604030504040204" pitchFamily="34" charset="0"/>
                      </a:endParaRPr>
                    </a:p>
                  </a:txBody>
                  <a:tcPr marL="25400" marR="25400" marT="6350" marB="6350" anchor="ctr" anchorCtr="0"/>
                </a:tc>
                <a:tc>
                  <a:txBody>
                    <a:bodyPr/>
                    <a:p>
                      <a:pPr algn="ctr" fontAlgn="ctr">
                        <a:lnSpc>
                          <a:spcPct val="120000"/>
                        </a:lnSpc>
                      </a:pPr>
                      <a:r>
                        <a:rPr lang="en-US" altLang="zh-CN" sz="1000" b="1" spc="120">
                          <a:latin typeface="Tahoma" panose="020B0604030504040204" pitchFamily="34" charset="0"/>
                          <a:cs typeface="Tahoma" panose="020B0604030504040204" pitchFamily="34" charset="0"/>
                        </a:rPr>
                        <a:t>Pressure Difference (bar)</a:t>
                      </a:r>
                      <a:endParaRPr lang="en-US" altLang="zh-CN" sz="1000" b="1" spc="120">
                        <a:latin typeface="Tahoma" panose="020B0604030504040204" pitchFamily="34" charset="0"/>
                        <a:cs typeface="Tahoma" panose="020B0604030504040204" pitchFamily="34" charset="0"/>
                      </a:endParaRPr>
                    </a:p>
                  </a:txBody>
                  <a:tcPr marL="25400" marR="25400" marT="6350" marB="6350" anchor="ctr" anchorCtr="0"/>
                </a:tc>
                <a:tc>
                  <a:txBody>
                    <a:bodyPr/>
                    <a:p>
                      <a:pPr algn="ctr" fontAlgn="ctr">
                        <a:lnSpc>
                          <a:spcPct val="120000"/>
                        </a:lnSpc>
                      </a:pPr>
                      <a:r>
                        <a:rPr lang="en-US" altLang="zh-CN" sz="1000" b="1" spc="120">
                          <a:latin typeface="Tahoma" panose="020B0604030504040204" pitchFamily="34" charset="0"/>
                          <a:cs typeface="Tahoma" panose="020B0604030504040204" pitchFamily="34" charset="0"/>
                        </a:rPr>
                        <a:t>Resistivity</a:t>
                      </a:r>
                      <a:endParaRPr lang="en-US" altLang="zh-CN" sz="1000" b="1" spc="120">
                        <a:latin typeface="Tahoma" panose="020B0604030504040204" pitchFamily="34" charset="0"/>
                        <a:cs typeface="Tahoma" panose="020B0604030504040204" pitchFamily="34" charset="0"/>
                      </a:endParaRPr>
                    </a:p>
                  </a:txBody>
                  <a:tcPr marL="25400" marR="25400" marT="6350" marB="6350" anchor="ctr" anchorCtr="0"/>
                </a:tc>
                <a:tc>
                  <a:txBody>
                    <a:bodyPr/>
                    <a:p>
                      <a:pPr algn="ctr" fontAlgn="ctr">
                        <a:lnSpc>
                          <a:spcPct val="120000"/>
                        </a:lnSpc>
                      </a:pPr>
                      <a:r>
                        <a:rPr lang="en-US" altLang="zh-CN" sz="1000" b="1" spc="120">
                          <a:latin typeface="Tahoma" panose="020B0604030504040204" pitchFamily="34" charset="0"/>
                          <a:cs typeface="Tahoma" panose="020B0604030504040204" pitchFamily="34" charset="0"/>
                        </a:rPr>
                        <a:t>Color</a:t>
                      </a:r>
                      <a:endParaRPr lang="en-US" altLang="zh-CN" sz="1000" b="1" spc="120">
                        <a:latin typeface="Tahoma" panose="020B0604030504040204" pitchFamily="34" charset="0"/>
                        <a:cs typeface="Tahoma" panose="020B0604030504040204" pitchFamily="34" charset="0"/>
                      </a:endParaRPr>
                    </a:p>
                  </a:txBody>
                  <a:tcPr marL="25400" marR="25400" marT="6350" marB="6350" anchor="ctr" anchorCtr="0"/>
                </a:tc>
              </a:tr>
              <a:tr h="525780">
                <a:tc>
                  <a:txBody>
                    <a:bodyPr/>
                    <a:p>
                      <a:pPr algn="ctr" fontAlgn="ctr">
                        <a:lnSpc>
                          <a:spcPct val="120000"/>
                        </a:lnSpc>
                      </a:pPr>
                      <a:r>
                        <a:rPr lang="en-US" altLang="zh-CN" sz="1000" b="1">
                          <a:latin typeface="Tahoma" panose="020B0604030504040204" pitchFamily="34" charset="0"/>
                          <a:cs typeface="Tahoma" panose="020B0604030504040204" pitchFamily="34" charset="0"/>
                        </a:rPr>
                        <a:t>Aluminum Oxide</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c>
                  <a:txBody>
                    <a:bodyPr/>
                    <a:p>
                      <a:pPr algn="ctr" fontAlgn="ctr">
                        <a:lnSpc>
                          <a:spcPct val="120000"/>
                        </a:lnSpc>
                      </a:pPr>
                      <a:r>
                        <a:rPr lang="en-US" altLang="zh-CN" sz="1000" b="1">
                          <a:latin typeface="Tahoma" panose="020B0604030504040204" pitchFamily="34" charset="0"/>
                          <a:cs typeface="Tahoma" panose="020B0604030504040204" pitchFamily="34" charset="0"/>
                        </a:rPr>
                        <a:t>5 - 50</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c>
                  <a:txBody>
                    <a:bodyPr/>
                    <a:p>
                      <a:pPr algn="ctr" fontAlgn="ctr">
                        <a:lnSpc>
                          <a:spcPct val="120000"/>
                        </a:lnSpc>
                      </a:pPr>
                      <a:r>
                        <a:rPr lang="en-US" altLang="zh-CN" sz="1000" b="1">
                          <a:latin typeface="Tahoma" panose="020B0604030504040204" pitchFamily="34" charset="0"/>
                          <a:cs typeface="Tahoma" panose="020B0604030504040204" pitchFamily="34" charset="0"/>
                        </a:rPr>
                        <a:t>15 - 45%</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c>
                  <a:txBody>
                    <a:bodyPr/>
                    <a:p>
                      <a:pPr algn="ctr" fontAlgn="ctr">
                        <a:lnSpc>
                          <a:spcPct val="120000"/>
                        </a:lnSpc>
                      </a:pPr>
                      <a:r>
                        <a:rPr lang="en-US" altLang="zh-CN" sz="1000" b="1">
                          <a:latin typeface="Tahoma" panose="020B0604030504040204" pitchFamily="34" charset="0"/>
                          <a:cs typeface="Tahoma" panose="020B0604030504040204" pitchFamily="34" charset="0"/>
                        </a:rPr>
                        <a:t>35</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c>
                  <a:txBody>
                    <a:bodyPr/>
                    <a:p>
                      <a:pPr algn="ctr" fontAlgn="ctr">
                        <a:lnSpc>
                          <a:spcPct val="120000"/>
                        </a:lnSpc>
                      </a:pPr>
                      <a:r>
                        <a:rPr lang="en-US" altLang="zh-CN" sz="1000" b="1">
                          <a:latin typeface="Tahoma" panose="020B0604030504040204" pitchFamily="34" charset="0"/>
                          <a:cs typeface="Tahoma" panose="020B0604030504040204" pitchFamily="34" charset="0"/>
                        </a:rPr>
                        <a:t>1×10¹¹</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c>
                  <a:txBody>
                    <a:bodyPr/>
                    <a:p>
                      <a:pPr algn="ctr" fontAlgn="ctr">
                        <a:lnSpc>
                          <a:spcPct val="120000"/>
                        </a:lnSpc>
                      </a:pPr>
                      <a:r>
                        <a:rPr lang="en-US" altLang="zh-CN" sz="1000" b="1">
                          <a:latin typeface="Tahoma" panose="020B0604030504040204" pitchFamily="34" charset="0"/>
                          <a:cs typeface="Tahoma" panose="020B0604030504040204" pitchFamily="34" charset="0"/>
                        </a:rPr>
                        <a:t>Dark gray, Earth yellow</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r>
              <a:tr h="242570">
                <a:tc>
                  <a:txBody>
                    <a:bodyPr/>
                    <a:p>
                      <a:pPr algn="ctr" fontAlgn="ctr">
                        <a:lnSpc>
                          <a:spcPct val="120000"/>
                        </a:lnSpc>
                      </a:pPr>
                      <a:r>
                        <a:rPr lang="en-US" altLang="zh-CN" sz="1000" b="1">
                          <a:latin typeface="Tahoma" panose="020B0604030504040204" pitchFamily="34" charset="0"/>
                          <a:cs typeface="Tahoma" panose="020B0604030504040204" pitchFamily="34" charset="0"/>
                        </a:rPr>
                        <a:t>Silicon Carbide</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c>
                  <a:txBody>
                    <a:bodyPr/>
                    <a:p>
                      <a:pPr algn="ctr" fontAlgn="ctr">
                        <a:lnSpc>
                          <a:spcPct val="120000"/>
                        </a:lnSpc>
                      </a:pPr>
                      <a:r>
                        <a:rPr lang="en-US" altLang="zh-CN" sz="1000" b="1">
                          <a:latin typeface="Tahoma" panose="020B0604030504040204" pitchFamily="34" charset="0"/>
                          <a:cs typeface="Tahoma" panose="020B0604030504040204" pitchFamily="34" charset="0"/>
                        </a:rPr>
                        <a:t>10 - 50</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c>
                  <a:txBody>
                    <a:bodyPr/>
                    <a:p>
                      <a:pPr algn="ctr" fontAlgn="ctr">
                        <a:lnSpc>
                          <a:spcPct val="120000"/>
                        </a:lnSpc>
                      </a:pPr>
                      <a:r>
                        <a:rPr lang="en-US" altLang="zh-CN" sz="1000" b="1">
                          <a:latin typeface="Tahoma" panose="020B0604030504040204" pitchFamily="34" charset="0"/>
                          <a:cs typeface="Tahoma" panose="020B0604030504040204" pitchFamily="34" charset="0"/>
                        </a:rPr>
                        <a:t>15 - 45%</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c>
                  <a:txBody>
                    <a:bodyPr/>
                    <a:p>
                      <a:pPr algn="ctr" fontAlgn="ctr">
                        <a:lnSpc>
                          <a:spcPct val="120000"/>
                        </a:lnSpc>
                      </a:pPr>
                      <a:r>
                        <a:rPr lang="en-US" altLang="zh-CN" sz="1000" b="1">
                          <a:latin typeface="Tahoma" panose="020B0604030504040204" pitchFamily="34" charset="0"/>
                          <a:cs typeface="Tahoma" panose="020B0604030504040204" pitchFamily="34" charset="0"/>
                        </a:rPr>
                        <a:t>30</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c>
                  <a:txBody>
                    <a:bodyPr/>
                    <a:p>
                      <a:pPr algn="ctr" fontAlgn="ctr">
                        <a:lnSpc>
                          <a:spcPct val="120000"/>
                        </a:lnSpc>
                      </a:pPr>
                      <a:r>
                        <a:rPr lang="en-US" altLang="zh-CN" sz="1000" b="1">
                          <a:latin typeface="Tahoma" panose="020B0604030504040204" pitchFamily="34" charset="0"/>
                          <a:cs typeface="Tahoma" panose="020B0604030504040204" pitchFamily="34" charset="0"/>
                        </a:rPr>
                        <a:t>1×10⁸</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c>
                  <a:txBody>
                    <a:bodyPr/>
                    <a:p>
                      <a:pPr algn="ctr" fontAlgn="ctr">
                        <a:lnSpc>
                          <a:spcPct val="120000"/>
                        </a:lnSpc>
                      </a:pPr>
                      <a:r>
                        <a:rPr lang="en-US" altLang="zh-CN" sz="1000" b="1">
                          <a:latin typeface="Tahoma" panose="020B0604030504040204" pitchFamily="34" charset="0"/>
                          <a:cs typeface="Tahoma" panose="020B0604030504040204" pitchFamily="34" charset="0"/>
                        </a:rPr>
                        <a:t>Black</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r>
            </a:tbl>
          </a:graphicData>
        </a:graphic>
      </p:graphicFrame>
    </p:spTree>
    <p:custDataLst>
      <p:tags r:id="rId12"/>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660400" y="909320"/>
            <a:ext cx="10871835" cy="2120900"/>
          </a:xfrm>
          <a:prstGeom prst="rect">
            <a:avLst/>
          </a:prstGeom>
          <a:gradFill>
            <a:gsLst>
              <a:gs pos="0">
                <a:srgbClr val="9EE256"/>
              </a:gs>
              <a:gs pos="100000">
                <a:srgbClr val="52762D"/>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logo"/>
          <p:cNvPicPr>
            <a:picLocks noChangeAspect="1"/>
          </p:cNvPicPr>
          <p:nvPr>
            <p:custDataLst>
              <p:tags r:id="rId1"/>
            </p:custDataLst>
          </p:nvPr>
        </p:nvPicPr>
        <p:blipFill>
          <a:blip r:embed="rId2"/>
          <a:stretch>
            <a:fillRect/>
          </a:stretch>
        </p:blipFill>
        <p:spPr>
          <a:xfrm>
            <a:off x="10356215" y="191135"/>
            <a:ext cx="1491615" cy="537210"/>
          </a:xfrm>
          <a:prstGeom prst="rect">
            <a:avLst/>
          </a:prstGeom>
        </p:spPr>
      </p:pic>
      <p:sp>
        <p:nvSpPr>
          <p:cNvPr id="21" name="矩形 20"/>
          <p:cNvSpPr/>
          <p:nvPr>
            <p:custDataLst>
              <p:tags r:id="rId3"/>
            </p:custDataLst>
          </p:nvPr>
        </p:nvSpPr>
        <p:spPr>
          <a:xfrm>
            <a:off x="660318" y="818515"/>
            <a:ext cx="10872000" cy="252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0"/>
            <a:ext cx="826770" cy="1000125"/>
            <a:chOff x="0" y="1855"/>
            <a:chExt cx="5175" cy="6254"/>
          </a:xfrm>
        </p:grpSpPr>
        <p:sp>
          <p:nvSpPr>
            <p:cNvPr id="8" name="直角三角形 7"/>
            <p:cNvSpPr/>
            <p:nvPr>
              <p:custDataLst>
                <p:tags r:id="rId4"/>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custDataLst>
                <p:tags r:id="rId5"/>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0" y="0"/>
            <a:ext cx="826770" cy="999490"/>
            <a:chOff x="0" y="0"/>
            <a:chExt cx="1302" cy="1574"/>
          </a:xfrm>
          <a:gradFill>
            <a:gsLst>
              <a:gs pos="0">
                <a:srgbClr val="9EE256"/>
              </a:gs>
              <a:gs pos="100000">
                <a:srgbClr val="52762D"/>
              </a:gs>
            </a:gsLst>
            <a:lin ang="17400000" scaled="0"/>
          </a:gradFill>
        </p:grpSpPr>
        <p:grpSp>
          <p:nvGrpSpPr>
            <p:cNvPr id="15" name="组合 14"/>
            <p:cNvGrpSpPr/>
            <p:nvPr/>
          </p:nvGrpSpPr>
          <p:grpSpPr>
            <a:xfrm>
              <a:off x="0" y="0"/>
              <a:ext cx="1302" cy="1575"/>
              <a:chOff x="0" y="1855"/>
              <a:chExt cx="5175" cy="6254"/>
            </a:xfrm>
            <a:grpFill/>
          </p:grpSpPr>
          <p:sp>
            <p:nvSpPr>
              <p:cNvPr id="16" name="直角三角形 15"/>
              <p:cNvSpPr/>
              <p:nvPr>
                <p:custDataLst>
                  <p:tags r:id="rId6"/>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sp>
            <p:nvSpPr>
              <p:cNvPr id="17" name="等腰三角形 16"/>
              <p:cNvSpPr/>
              <p:nvPr>
                <p:custDataLst>
                  <p:tags r:id="rId7"/>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grpSp>
        <p:sp>
          <p:nvSpPr>
            <p:cNvPr id="18" name="等腰三角形 17"/>
            <p:cNvSpPr/>
            <p:nvPr>
              <p:custDataLst>
                <p:tags r:id="rId8"/>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3"/>
          <p:cNvSpPr txBox="1"/>
          <p:nvPr/>
        </p:nvSpPr>
        <p:spPr>
          <a:xfrm>
            <a:off x="5618480" y="1212215"/>
            <a:ext cx="5447665" cy="638810"/>
          </a:xfrm>
          <a:prstGeom prst="rect">
            <a:avLst/>
          </a:prstGeom>
          <a:noFill/>
          <a:effectLst/>
        </p:spPr>
        <p:txBody>
          <a:bodyPr wrap="square" lIns="68580" tIns="34290" rIns="68580" bIns="34290" rtlCol="0">
            <a:noAutofit/>
          </a:bodyPr>
          <a:lstStyle/>
          <a:p>
            <a:pPr lvl="0" algn="l">
              <a:buClrTx/>
              <a:buSzTx/>
              <a:buFontTx/>
            </a:pPr>
            <a:r>
              <a:rPr lang="en-US" altLang="zh-CN" sz="4800" b="1" dirty="0">
                <a:solidFill>
                  <a:schemeClr val="bg1"/>
                </a:solidFill>
                <a:effectLst>
                  <a:outerShdw blurRad="50800" dist="38100" dir="2700000" algn="tl" rotWithShape="0">
                    <a:prstClr val="black">
                      <a:alpha val="84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rPr>
              <a:t>Ceramic  Components</a:t>
            </a:r>
            <a:endParaRPr lang="en-US" altLang="zh-CN" sz="4800" b="1" dirty="0">
              <a:solidFill>
                <a:schemeClr val="bg1"/>
              </a:solidFill>
              <a:effectLst>
                <a:outerShdw blurRad="50800" dist="38100" dir="2700000" algn="tl" rotWithShape="0">
                  <a:prstClr val="black">
                    <a:alpha val="84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endParaRPr>
          </a:p>
        </p:txBody>
      </p:sp>
      <p:pic>
        <p:nvPicPr>
          <p:cNvPr id="100" name="图片 99"/>
          <p:cNvPicPr>
            <a:picLocks noChangeAspect="1"/>
          </p:cNvPicPr>
          <p:nvPr/>
        </p:nvPicPr>
        <p:blipFill>
          <a:blip r:embed="rId9"/>
          <a:srcRect l="12995" t="4044" r="20918" b="1420"/>
          <a:stretch>
            <a:fillRect/>
          </a:stretch>
        </p:blipFill>
        <p:spPr>
          <a:xfrm>
            <a:off x="693420" y="934085"/>
            <a:ext cx="4293235" cy="2063115"/>
          </a:xfrm>
          <a:custGeom>
            <a:avLst/>
            <a:gdLst/>
            <a:ahLst/>
            <a:cxnLst>
              <a:cxn ang="3">
                <a:pos x="hc" y="t"/>
              </a:cxn>
              <a:cxn ang="cd2">
                <a:pos x="l" y="vc"/>
              </a:cxn>
              <a:cxn ang="cd4">
                <a:pos x="hc" y="b"/>
              </a:cxn>
              <a:cxn ang="0">
                <a:pos x="r" y="vc"/>
              </a:cxn>
            </a:cxnLst>
            <a:rect l="l" t="t" r="r" b="b"/>
            <a:pathLst>
              <a:path w="6572" h="4792">
                <a:moveTo>
                  <a:pt x="0" y="0"/>
                </a:moveTo>
                <a:lnTo>
                  <a:pt x="6572" y="0"/>
                </a:lnTo>
                <a:lnTo>
                  <a:pt x="6572" y="4792"/>
                </a:lnTo>
                <a:lnTo>
                  <a:pt x="0" y="4792"/>
                </a:lnTo>
                <a:lnTo>
                  <a:pt x="0" y="0"/>
                </a:lnTo>
                <a:close/>
              </a:path>
            </a:pathLst>
          </a:custGeom>
          <a:noFill/>
          <a:ln w="9525">
            <a:noFill/>
          </a:ln>
        </p:spPr>
      </p:pic>
      <p:sp>
        <p:nvSpPr>
          <p:cNvPr id="25" name="文本框 24"/>
          <p:cNvSpPr txBox="1"/>
          <p:nvPr/>
        </p:nvSpPr>
        <p:spPr>
          <a:xfrm>
            <a:off x="693420" y="3164840"/>
            <a:ext cx="5739130" cy="3006725"/>
          </a:xfrm>
          <a:prstGeom prst="rect">
            <a:avLst/>
          </a:prstGeom>
          <a:noFill/>
        </p:spPr>
        <p:txBody>
          <a:bodyPr wrap="square" rtlCol="0">
            <a:spAutoFit/>
          </a:bodyPr>
          <a:lstStyle/>
          <a:p>
            <a:pPr algn="just">
              <a:lnSpc>
                <a:spcPct val="120000"/>
              </a:lnSpc>
            </a:pPr>
            <a:r>
              <a:rPr lang="en-US" altLang="zh-CN" sz="3200" b="1" dirty="0">
                <a:latin typeface="Tahoma" panose="020B0604030504040204" pitchFamily="34" charset="0"/>
                <a:cs typeface="Tahoma" panose="020B0604030504040204" pitchFamily="34" charset="0"/>
              </a:rPr>
              <a:t>Purpose:</a:t>
            </a:r>
            <a:endParaRPr lang="en-US" altLang="zh-CN" sz="3200" b="1" dirty="0">
              <a:latin typeface="Tahoma" panose="020B0604030504040204" pitchFamily="34" charset="0"/>
              <a:cs typeface="Tahoma" panose="020B0604030504040204" pitchFamily="34" charset="0"/>
            </a:endParaRPr>
          </a:p>
          <a:p>
            <a:pPr algn="just">
              <a:lnSpc>
                <a:spcPct val="120000"/>
              </a:lnSpc>
            </a:pPr>
            <a:r>
              <a:rPr lang="en-US" altLang="zh-CN" dirty="0">
                <a:latin typeface="Tahoma" panose="020B0604030504040204" pitchFamily="34" charset="0"/>
                <a:cs typeface="Tahoma" panose="020B0604030504040204" pitchFamily="34" charset="0"/>
              </a:rPr>
              <a:t>     </a:t>
            </a:r>
            <a:endParaRPr lang="en-US" altLang="zh-CN" dirty="0">
              <a:latin typeface="Tahoma" panose="020B0604030504040204" pitchFamily="34" charset="0"/>
              <a:cs typeface="Tahoma" panose="020B0604030504040204" pitchFamily="34" charset="0"/>
            </a:endParaRPr>
          </a:p>
          <a:p>
            <a:pPr algn="just">
              <a:lnSpc>
                <a:spcPct val="120000"/>
              </a:lnSpc>
            </a:pPr>
            <a:r>
              <a:rPr lang="en-US" altLang="zh-CN" dirty="0">
                <a:latin typeface="Tahoma" panose="020B0604030504040204" pitchFamily="34" charset="0"/>
                <a:cs typeface="Tahoma" panose="020B0604030504040204" pitchFamily="34" charset="0"/>
              </a:rPr>
              <a:t>The advanced ceramic material components of the semiconductor equipment manufactured by XY are mainly applied inside the chamber. Some of these components directly come into contact with the semiconductor wafers, and they are key precision components in the manufacturing of integrated circuits</a:t>
            </a:r>
            <a:endParaRPr lang="en-US" altLang="zh-CN" dirty="0">
              <a:latin typeface="Tahoma" panose="020B0604030504040204" pitchFamily="34" charset="0"/>
              <a:cs typeface="Tahoma" panose="020B0604030504040204" pitchFamily="34" charset="0"/>
            </a:endParaRPr>
          </a:p>
        </p:txBody>
      </p:sp>
      <p:pic>
        <p:nvPicPr>
          <p:cNvPr id="3" name="图片 2"/>
          <p:cNvPicPr>
            <a:picLocks noChangeAspect="1"/>
          </p:cNvPicPr>
          <p:nvPr/>
        </p:nvPicPr>
        <p:blipFill>
          <a:blip r:embed="rId10"/>
          <a:stretch>
            <a:fillRect/>
          </a:stretch>
        </p:blipFill>
        <p:spPr>
          <a:xfrm>
            <a:off x="7054233" y="3112434"/>
            <a:ext cx="3173456" cy="1756065"/>
          </a:xfrm>
          <a:prstGeom prst="rect">
            <a:avLst/>
          </a:prstGeom>
        </p:spPr>
      </p:pic>
      <p:pic>
        <p:nvPicPr>
          <p:cNvPr id="6" name="图片 5"/>
          <p:cNvPicPr>
            <a:picLocks noChangeAspect="1"/>
          </p:cNvPicPr>
          <p:nvPr/>
        </p:nvPicPr>
        <p:blipFill>
          <a:blip r:embed="rId11"/>
          <a:stretch>
            <a:fillRect/>
          </a:stretch>
        </p:blipFill>
        <p:spPr>
          <a:xfrm rot="5400000">
            <a:off x="7764330" y="4170200"/>
            <a:ext cx="1753262" cy="3173456"/>
          </a:xfrm>
          <a:prstGeom prst="rect">
            <a:avLst/>
          </a:prstGeom>
        </p:spPr>
      </p:pic>
      <p:pic>
        <p:nvPicPr>
          <p:cNvPr id="20" name="图片 19"/>
          <p:cNvPicPr>
            <a:picLocks noChangeAspect="1"/>
          </p:cNvPicPr>
          <p:nvPr/>
        </p:nvPicPr>
        <p:blipFill>
          <a:blip r:embed="rId12"/>
          <a:stretch>
            <a:fillRect/>
          </a:stretch>
        </p:blipFill>
        <p:spPr>
          <a:xfrm>
            <a:off x="10233312" y="5408951"/>
            <a:ext cx="1303207" cy="1222477"/>
          </a:xfrm>
          <a:prstGeom prst="rect">
            <a:avLst/>
          </a:prstGeom>
        </p:spPr>
      </p:pic>
      <p:pic>
        <p:nvPicPr>
          <p:cNvPr id="26" name="图片 25"/>
          <p:cNvPicPr>
            <a:picLocks noChangeAspect="1"/>
          </p:cNvPicPr>
          <p:nvPr/>
        </p:nvPicPr>
        <p:blipFill>
          <a:blip r:embed="rId13"/>
          <a:stretch>
            <a:fillRect/>
          </a:stretch>
        </p:blipFill>
        <p:spPr>
          <a:xfrm>
            <a:off x="10238935" y="4281339"/>
            <a:ext cx="1291963" cy="1117944"/>
          </a:xfrm>
          <a:prstGeom prst="rect">
            <a:avLst/>
          </a:prstGeom>
        </p:spPr>
      </p:pic>
      <p:pic>
        <p:nvPicPr>
          <p:cNvPr id="36" name="图片 35"/>
          <p:cNvPicPr>
            <a:picLocks noChangeAspect="1"/>
          </p:cNvPicPr>
          <p:nvPr/>
        </p:nvPicPr>
        <p:blipFill>
          <a:blip r:embed="rId14"/>
          <a:stretch>
            <a:fillRect/>
          </a:stretch>
        </p:blipFill>
        <p:spPr>
          <a:xfrm>
            <a:off x="10233312" y="3112434"/>
            <a:ext cx="1291963" cy="1168906"/>
          </a:xfrm>
          <a:prstGeom prst="rect">
            <a:avLst/>
          </a:prstGeom>
        </p:spPr>
      </p:pic>
      <p:sp>
        <p:nvSpPr>
          <p:cNvPr id="5" name="文本框 4"/>
          <p:cNvSpPr txBox="1"/>
          <p:nvPr/>
        </p:nvSpPr>
        <p:spPr>
          <a:xfrm>
            <a:off x="629285" y="264160"/>
            <a:ext cx="9347200" cy="521970"/>
          </a:xfrm>
          <a:prstGeom prst="rect">
            <a:avLst/>
          </a:prstGeom>
          <a:noFill/>
        </p:spPr>
        <p:txBody>
          <a:bodyPr wrap="square" rtlCol="0">
            <a:spAutoFit/>
          </a:bodyPr>
          <a:p>
            <a:pPr algn="l"/>
            <a:r>
              <a:rPr lang="zh-CN" altLang="en-US" sz="2800" b="1">
                <a:effectLst/>
                <a:uFillTx/>
                <a:latin typeface="Tahoma" panose="020B0604030504040204" pitchFamily="34" charset="0"/>
                <a:ea typeface="+mj-ea"/>
                <a:cs typeface="Tahoma" panose="020B0604030504040204" pitchFamily="34" charset="0"/>
                <a:sym typeface="+mn-ea"/>
              </a:rPr>
              <a:t>Application industries:</a:t>
            </a:r>
            <a:r>
              <a:rPr lang="en-US" altLang="zh-CN" sz="2800" b="1">
                <a:effectLst/>
                <a:uFillTx/>
                <a:latin typeface="Tahoma" panose="020B0604030504040204" pitchFamily="34" charset="0"/>
                <a:ea typeface="+mj-ea"/>
                <a:cs typeface="Tahoma" panose="020B0604030504040204" pitchFamily="34" charset="0"/>
                <a:sym typeface="+mn-ea"/>
              </a:rPr>
              <a:t>P</a:t>
            </a:r>
            <a:r>
              <a:rPr lang="zh-CN" altLang="en-US" sz="2800" b="1">
                <a:effectLst/>
                <a:uFillTx/>
                <a:latin typeface="Tahoma" panose="020B0604030504040204" pitchFamily="34" charset="0"/>
                <a:ea typeface="+mj-ea"/>
                <a:cs typeface="Tahoma" panose="020B0604030504040204" pitchFamily="34" charset="0"/>
                <a:sym typeface="+mn-ea"/>
              </a:rPr>
              <a:t>an-semiconductor industry</a:t>
            </a:r>
            <a:endParaRPr lang="zh-CN" altLang="en-US" sz="2800" b="1">
              <a:effectLst/>
              <a:uFillTx/>
              <a:latin typeface="Tahoma" panose="020B0604030504040204" pitchFamily="34" charset="0"/>
              <a:ea typeface="+mj-ea"/>
              <a:cs typeface="Tahoma" panose="020B0604030504040204" pitchFamily="34" charset="0"/>
              <a:sym typeface="+mn-ea"/>
            </a:endParaRPr>
          </a:p>
        </p:txBody>
      </p:sp>
    </p:spTree>
    <p:custDataLst>
      <p:tags r:id="rId1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660400" y="909320"/>
            <a:ext cx="10871835" cy="2120900"/>
          </a:xfrm>
          <a:prstGeom prst="rect">
            <a:avLst/>
          </a:prstGeom>
          <a:gradFill>
            <a:gsLst>
              <a:gs pos="0">
                <a:srgbClr val="9EE256"/>
              </a:gs>
              <a:gs pos="100000">
                <a:srgbClr val="52762D"/>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logo"/>
          <p:cNvPicPr>
            <a:picLocks noChangeAspect="1"/>
          </p:cNvPicPr>
          <p:nvPr>
            <p:custDataLst>
              <p:tags r:id="rId1"/>
            </p:custDataLst>
          </p:nvPr>
        </p:nvPicPr>
        <p:blipFill>
          <a:blip r:embed="rId2"/>
          <a:stretch>
            <a:fillRect/>
          </a:stretch>
        </p:blipFill>
        <p:spPr>
          <a:xfrm>
            <a:off x="10324465" y="205105"/>
            <a:ext cx="1491615" cy="537210"/>
          </a:xfrm>
          <a:prstGeom prst="rect">
            <a:avLst/>
          </a:prstGeom>
        </p:spPr>
      </p:pic>
      <p:sp>
        <p:nvSpPr>
          <p:cNvPr id="21" name="矩形 20"/>
          <p:cNvSpPr/>
          <p:nvPr>
            <p:custDataLst>
              <p:tags r:id="rId3"/>
            </p:custDataLst>
          </p:nvPr>
        </p:nvSpPr>
        <p:spPr>
          <a:xfrm>
            <a:off x="660318" y="818515"/>
            <a:ext cx="10872000" cy="252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0"/>
            <a:ext cx="826770" cy="1000125"/>
            <a:chOff x="0" y="1855"/>
            <a:chExt cx="5175" cy="6254"/>
          </a:xfrm>
        </p:grpSpPr>
        <p:sp>
          <p:nvSpPr>
            <p:cNvPr id="8" name="直角三角形 7"/>
            <p:cNvSpPr/>
            <p:nvPr>
              <p:custDataLst>
                <p:tags r:id="rId4"/>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custDataLst>
                <p:tags r:id="rId5"/>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0" y="0"/>
            <a:ext cx="826770" cy="999490"/>
            <a:chOff x="0" y="0"/>
            <a:chExt cx="1302" cy="1574"/>
          </a:xfrm>
          <a:gradFill>
            <a:gsLst>
              <a:gs pos="0">
                <a:srgbClr val="9EE256"/>
              </a:gs>
              <a:gs pos="100000">
                <a:srgbClr val="52762D"/>
              </a:gs>
            </a:gsLst>
            <a:lin ang="17400000" scaled="0"/>
          </a:gradFill>
        </p:grpSpPr>
        <p:grpSp>
          <p:nvGrpSpPr>
            <p:cNvPr id="15" name="组合 14"/>
            <p:cNvGrpSpPr/>
            <p:nvPr/>
          </p:nvGrpSpPr>
          <p:grpSpPr>
            <a:xfrm>
              <a:off x="0" y="0"/>
              <a:ext cx="1302" cy="1575"/>
              <a:chOff x="0" y="1855"/>
              <a:chExt cx="5175" cy="6254"/>
            </a:xfrm>
            <a:grpFill/>
          </p:grpSpPr>
          <p:sp>
            <p:nvSpPr>
              <p:cNvPr id="16" name="直角三角形 15"/>
              <p:cNvSpPr/>
              <p:nvPr>
                <p:custDataLst>
                  <p:tags r:id="rId6"/>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sp>
            <p:nvSpPr>
              <p:cNvPr id="17" name="等腰三角形 16"/>
              <p:cNvSpPr/>
              <p:nvPr>
                <p:custDataLst>
                  <p:tags r:id="rId7"/>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grpSp>
        <p:sp>
          <p:nvSpPr>
            <p:cNvPr id="18" name="等腰三角形 17"/>
            <p:cNvSpPr/>
            <p:nvPr>
              <p:custDataLst>
                <p:tags r:id="rId8"/>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3"/>
          <p:cNvSpPr txBox="1"/>
          <p:nvPr/>
        </p:nvSpPr>
        <p:spPr>
          <a:xfrm>
            <a:off x="5174615" y="1303655"/>
            <a:ext cx="6024880" cy="1545590"/>
          </a:xfrm>
          <a:prstGeom prst="rect">
            <a:avLst/>
          </a:prstGeom>
          <a:noFill/>
          <a:effectLst/>
        </p:spPr>
        <p:txBody>
          <a:bodyPr wrap="square" lIns="68580" tIns="34290" rIns="68580" bIns="34290" rtlCol="0">
            <a:spAutoFit/>
          </a:bodyPr>
          <a:lstStyle/>
          <a:p>
            <a:pPr algn="l"/>
            <a:r>
              <a:rPr lang="en-US" altLang="zh-CN" sz="4800" b="1" dirty="0">
                <a:solidFill>
                  <a:schemeClr val="bg1"/>
                </a:solidFill>
                <a:effectLst>
                  <a:outerShdw blurRad="50800" dist="38100" dir="2700000" algn="tl" rotWithShape="0">
                    <a:prstClr val="black">
                      <a:alpha val="84000"/>
                    </a:prstClr>
                  </a:outerShdw>
                </a:effectLst>
                <a:latin typeface="微软雅黑" panose="020B0503020204020204" charset="-122"/>
                <a:ea typeface="微软雅黑" panose="020B0503020204020204" charset="-122"/>
                <a:cs typeface="+mn-ea"/>
                <a:sym typeface="微软雅黑" panose="020B0503020204020204" charset="-122"/>
              </a:rPr>
              <a:t>Ceramic </a:t>
            </a:r>
            <a:endParaRPr lang="en-US" altLang="zh-CN" sz="4800" b="1" dirty="0">
              <a:solidFill>
                <a:schemeClr val="bg1"/>
              </a:solidFill>
              <a:effectLst>
                <a:outerShdw blurRad="50800" dist="38100" dir="2700000" algn="tl" rotWithShape="0">
                  <a:prstClr val="black">
                    <a:alpha val="84000"/>
                  </a:prstClr>
                </a:outerShdw>
              </a:effectLst>
              <a:latin typeface="微软雅黑" panose="020B0503020204020204" charset="-122"/>
              <a:ea typeface="微软雅黑" panose="020B0503020204020204" charset="-122"/>
              <a:cs typeface="+mn-ea"/>
              <a:sym typeface="微软雅黑" panose="020B0503020204020204" charset="-122"/>
            </a:endParaRPr>
          </a:p>
          <a:p>
            <a:pPr algn="l"/>
            <a:r>
              <a:rPr lang="en-US" altLang="zh-CN" sz="4800" b="1" dirty="0">
                <a:solidFill>
                  <a:schemeClr val="bg1"/>
                </a:solidFill>
                <a:effectLst>
                  <a:outerShdw blurRad="50800" dist="38100" dir="2700000" algn="tl" rotWithShape="0">
                    <a:prstClr val="black">
                      <a:alpha val="84000"/>
                    </a:prstClr>
                  </a:outerShdw>
                </a:effectLst>
                <a:latin typeface="微软雅黑" panose="020B0503020204020204" charset="-122"/>
                <a:ea typeface="微软雅黑" panose="020B0503020204020204" charset="-122"/>
                <a:cs typeface="+mn-ea"/>
                <a:sym typeface="微软雅黑" panose="020B0503020204020204" charset="-122"/>
              </a:rPr>
              <a:t>Robotic Arm</a:t>
            </a:r>
            <a:endParaRPr lang="en-US" altLang="zh-CN" sz="4800" b="1" dirty="0">
              <a:solidFill>
                <a:schemeClr val="bg1"/>
              </a:solidFill>
              <a:effectLst>
                <a:outerShdw blurRad="50800" dist="38100" dir="2700000" algn="tl" rotWithShape="0">
                  <a:prstClr val="black">
                    <a:alpha val="84000"/>
                  </a:prstClr>
                </a:outerShdw>
              </a:effectLst>
              <a:latin typeface="微软雅黑" panose="020B0503020204020204" charset="-122"/>
              <a:ea typeface="微软雅黑" panose="020B0503020204020204" charset="-122"/>
              <a:cs typeface="+mn-ea"/>
              <a:sym typeface="微软雅黑" panose="020B0503020204020204" charset="-122"/>
            </a:endParaRPr>
          </a:p>
        </p:txBody>
      </p:sp>
      <p:pic>
        <p:nvPicPr>
          <p:cNvPr id="100" name="图片 99" descr="E:/360MoveData/Users/ASUS/Desktop/da.pngda"/>
          <p:cNvPicPr preferRelativeResize="0">
            <a:picLocks noChangeAspect="1"/>
          </p:cNvPicPr>
          <p:nvPr/>
        </p:nvPicPr>
        <p:blipFill>
          <a:blip r:embed="rId9"/>
          <a:srcRect t="12690" b="12690"/>
          <a:stretch>
            <a:fillRect/>
          </a:stretch>
        </p:blipFill>
        <p:spPr>
          <a:xfrm>
            <a:off x="693420" y="934085"/>
            <a:ext cx="4293235" cy="2063115"/>
          </a:xfrm>
          <a:custGeom>
            <a:avLst/>
            <a:gdLst/>
            <a:ahLst/>
            <a:cxnLst>
              <a:cxn ang="3">
                <a:pos x="hc" y="t"/>
              </a:cxn>
              <a:cxn ang="cd2">
                <a:pos x="l" y="vc"/>
              </a:cxn>
              <a:cxn ang="cd4">
                <a:pos x="hc" y="b"/>
              </a:cxn>
              <a:cxn ang="0">
                <a:pos x="r" y="vc"/>
              </a:cxn>
            </a:cxnLst>
            <a:rect l="l" t="t" r="r" b="b"/>
            <a:pathLst>
              <a:path w="6572" h="4792">
                <a:moveTo>
                  <a:pt x="0" y="0"/>
                </a:moveTo>
                <a:lnTo>
                  <a:pt x="6572" y="0"/>
                </a:lnTo>
                <a:lnTo>
                  <a:pt x="6572" y="4792"/>
                </a:lnTo>
                <a:lnTo>
                  <a:pt x="0" y="4792"/>
                </a:lnTo>
                <a:lnTo>
                  <a:pt x="0" y="0"/>
                </a:lnTo>
                <a:close/>
              </a:path>
            </a:pathLst>
          </a:custGeom>
          <a:blipFill rotWithShape="1">
            <a:blip r:embed="rId9"/>
            <a:stretch>
              <a:fillRect/>
            </a:stretch>
          </a:blipFill>
          <a:ln w="9525">
            <a:noFill/>
          </a:ln>
        </p:spPr>
      </p:pic>
      <p:sp>
        <p:nvSpPr>
          <p:cNvPr id="24" name="文本框 23"/>
          <p:cNvSpPr txBox="1"/>
          <p:nvPr/>
        </p:nvSpPr>
        <p:spPr>
          <a:xfrm>
            <a:off x="9363075" y="3208020"/>
            <a:ext cx="2847975" cy="1209675"/>
          </a:xfrm>
          <a:prstGeom prst="rect">
            <a:avLst/>
          </a:prstGeom>
          <a:noFill/>
        </p:spPr>
        <p:txBody>
          <a:bodyPr wrap="square" rtlCol="0">
            <a:spAutoFit/>
          </a:bodyPr>
          <a:lstStyle/>
          <a:p>
            <a:pPr>
              <a:lnSpc>
                <a:spcPct val="130000"/>
              </a:lnSpc>
            </a:pPr>
            <a:r>
              <a:rPr lang="en-US" altLang="zh-CN" sz="1400">
                <a:latin typeface="Tahoma" panose="020B0604030504040204" pitchFamily="34" charset="0"/>
                <a:cs typeface="Tahoma" panose="020B0604030504040204" pitchFamily="34" charset="0"/>
              </a:rPr>
              <a:t>High precision</a:t>
            </a:r>
            <a:endParaRPr lang="en-US" altLang="zh-CN" sz="1400">
              <a:latin typeface="Tahoma" panose="020B0604030504040204" pitchFamily="34" charset="0"/>
              <a:cs typeface="Tahoma" panose="020B0604030504040204" pitchFamily="34" charset="0"/>
            </a:endParaRPr>
          </a:p>
          <a:p>
            <a:pPr>
              <a:lnSpc>
                <a:spcPct val="130000"/>
              </a:lnSpc>
            </a:pPr>
            <a:r>
              <a:rPr lang="en-US" altLang="zh-CN" sz="1400">
                <a:latin typeface="Tahoma" panose="020B0604030504040204" pitchFamily="34" charset="0"/>
                <a:cs typeface="Tahoma" panose="020B0604030504040204" pitchFamily="34" charset="0"/>
              </a:rPr>
              <a:t>Excellent airtightness</a:t>
            </a:r>
            <a:endParaRPr lang="en-US" altLang="zh-CN" sz="1400">
              <a:latin typeface="Tahoma" panose="020B0604030504040204" pitchFamily="34" charset="0"/>
              <a:cs typeface="Tahoma" panose="020B0604030504040204" pitchFamily="34" charset="0"/>
            </a:endParaRPr>
          </a:p>
          <a:p>
            <a:pPr>
              <a:lnSpc>
                <a:spcPct val="130000"/>
              </a:lnSpc>
            </a:pPr>
            <a:r>
              <a:rPr lang="en-US" altLang="zh-CN" sz="1400">
                <a:latin typeface="Tahoma" panose="020B0604030504040204" pitchFamily="34" charset="0"/>
                <a:cs typeface="Tahoma" panose="020B0604030504040204" pitchFamily="34" charset="0"/>
              </a:rPr>
              <a:t>High-temperature resistance</a:t>
            </a:r>
            <a:endParaRPr lang="en-US" altLang="zh-CN" sz="1400">
              <a:latin typeface="Tahoma" panose="020B0604030504040204" pitchFamily="34" charset="0"/>
              <a:cs typeface="Tahoma" panose="020B0604030504040204" pitchFamily="34" charset="0"/>
            </a:endParaRPr>
          </a:p>
          <a:p>
            <a:pPr>
              <a:lnSpc>
                <a:spcPct val="130000"/>
              </a:lnSpc>
            </a:pPr>
            <a:r>
              <a:rPr lang="en-US" altLang="zh-CN" sz="1400">
                <a:latin typeface="Tahoma" panose="020B0604030504040204" pitchFamily="34" charset="0"/>
                <a:cs typeface="Tahoma" panose="020B0604030504040204" pitchFamily="34" charset="0"/>
              </a:rPr>
              <a:t>Controllable surface resistivity</a:t>
            </a:r>
            <a:endParaRPr lang="en-US" altLang="zh-CN" sz="1400">
              <a:latin typeface="Tahoma" panose="020B0604030504040204" pitchFamily="34" charset="0"/>
              <a:cs typeface="Tahoma" panose="020B0604030504040204" pitchFamily="34" charset="0"/>
            </a:endParaRPr>
          </a:p>
        </p:txBody>
      </p:sp>
      <p:sp>
        <p:nvSpPr>
          <p:cNvPr id="25" name="文本框 24"/>
          <p:cNvSpPr txBox="1"/>
          <p:nvPr/>
        </p:nvSpPr>
        <p:spPr>
          <a:xfrm>
            <a:off x="629285" y="3119755"/>
            <a:ext cx="7980045" cy="607060"/>
          </a:xfrm>
          <a:prstGeom prst="rect">
            <a:avLst/>
          </a:prstGeom>
          <a:noFill/>
        </p:spPr>
        <p:txBody>
          <a:bodyPr wrap="square" rtlCol="0">
            <a:spAutoFit/>
          </a:bodyPr>
          <a:lstStyle/>
          <a:p>
            <a:pPr>
              <a:lnSpc>
                <a:spcPct val="120000"/>
              </a:lnSpc>
            </a:pPr>
            <a:r>
              <a:rPr lang="en-US" altLang="zh-CN" sz="1600" b="1">
                <a:latin typeface="Tahoma" panose="020B0604030504040204" pitchFamily="34" charset="0"/>
                <a:cs typeface="Tahoma" panose="020B0604030504040204" pitchFamily="34" charset="0"/>
              </a:rPr>
              <a:t>Purpose:</a:t>
            </a:r>
            <a:endParaRPr lang="en-US" altLang="zh-CN" sz="1600" b="1">
              <a:latin typeface="Tahoma" panose="020B0604030504040204" pitchFamily="34" charset="0"/>
              <a:cs typeface="Tahoma" panose="020B0604030504040204" pitchFamily="34" charset="0"/>
            </a:endParaRPr>
          </a:p>
          <a:p>
            <a:pPr>
              <a:lnSpc>
                <a:spcPct val="120000"/>
              </a:lnSpc>
            </a:pPr>
            <a:r>
              <a:rPr lang="en-US" altLang="zh-CN" sz="1200">
                <a:latin typeface="Tahoma" panose="020B0604030504040204" pitchFamily="34" charset="0"/>
                <a:cs typeface="Tahoma" panose="020B0604030504040204" pitchFamily="34" charset="0"/>
              </a:rPr>
              <a:t>It is used for wafer and LED production transfer, effectively preventing wafer scratches and surface contamination.</a:t>
            </a:r>
            <a:endParaRPr lang="en-US" altLang="zh-CN" sz="1200">
              <a:latin typeface="Tahoma" panose="020B0604030504040204" pitchFamily="34" charset="0"/>
              <a:cs typeface="Tahoma" panose="020B0604030504040204" pitchFamily="34" charset="0"/>
            </a:endParaRPr>
          </a:p>
        </p:txBody>
      </p:sp>
      <p:sp>
        <p:nvSpPr>
          <p:cNvPr id="28" name="椭圆 27"/>
          <p:cNvSpPr/>
          <p:nvPr/>
        </p:nvSpPr>
        <p:spPr>
          <a:xfrm>
            <a:off x="9144000" y="3410585"/>
            <a:ext cx="200025" cy="180975"/>
          </a:xfrm>
          <a:prstGeom prst="ellipse">
            <a:avLst/>
          </a:prstGeom>
          <a:solidFill>
            <a:srgbClr val="6D9C3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 name="椭圆 28"/>
          <p:cNvSpPr/>
          <p:nvPr/>
        </p:nvSpPr>
        <p:spPr>
          <a:xfrm>
            <a:off x="9163050" y="3627120"/>
            <a:ext cx="200025" cy="180975"/>
          </a:xfrm>
          <a:prstGeom prst="ellipse">
            <a:avLst/>
          </a:prstGeom>
          <a:solidFill>
            <a:srgbClr val="6D9C3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1" name="椭圆 30"/>
          <p:cNvSpPr/>
          <p:nvPr/>
        </p:nvSpPr>
        <p:spPr>
          <a:xfrm>
            <a:off x="9163050" y="3890010"/>
            <a:ext cx="180975" cy="180975"/>
          </a:xfrm>
          <a:prstGeom prst="ellipse">
            <a:avLst/>
          </a:prstGeom>
          <a:solidFill>
            <a:srgbClr val="6D9C3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2" name="椭圆 31"/>
          <p:cNvSpPr/>
          <p:nvPr/>
        </p:nvSpPr>
        <p:spPr>
          <a:xfrm>
            <a:off x="9163050" y="4152900"/>
            <a:ext cx="180975" cy="180975"/>
          </a:xfrm>
          <a:prstGeom prst="ellipse">
            <a:avLst/>
          </a:prstGeom>
          <a:solidFill>
            <a:srgbClr val="6D9C3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 name="文本框 33"/>
          <p:cNvSpPr txBox="1"/>
          <p:nvPr/>
        </p:nvSpPr>
        <p:spPr>
          <a:xfrm>
            <a:off x="610235" y="3726815"/>
            <a:ext cx="8752840" cy="579120"/>
          </a:xfrm>
          <a:prstGeom prst="rect">
            <a:avLst/>
          </a:prstGeom>
          <a:noFill/>
        </p:spPr>
        <p:txBody>
          <a:bodyPr wrap="square" rtlCol="0">
            <a:noAutofit/>
          </a:bodyPr>
          <a:lstStyle/>
          <a:p>
            <a:pPr indent="0" fontAlgn="auto">
              <a:lnSpc>
                <a:spcPct val="130000"/>
              </a:lnSpc>
            </a:pPr>
            <a:r>
              <a:rPr lang="en-US" altLang="zh-CN" sz="1200" b="1">
                <a:solidFill>
                  <a:schemeClr val="tx2"/>
                </a:solidFill>
                <a:latin typeface="Tahoma" panose="020B0604030504040204" pitchFamily="34" charset="0"/>
                <a:cs typeface="Tahoma" panose="020B0604030504040204" pitchFamily="34" charset="0"/>
              </a:rPr>
              <a:t>Self-sealing test: </a:t>
            </a:r>
            <a:r>
              <a:rPr lang="en-US" altLang="zh-CN" sz="1200">
                <a:solidFill>
                  <a:schemeClr val="tx2"/>
                </a:solidFill>
                <a:latin typeface="Tahoma" panose="020B0604030504040204" pitchFamily="34" charset="0"/>
                <a:cs typeface="Tahoma" panose="020B0604030504040204" pitchFamily="34" charset="0"/>
              </a:rPr>
              <a:t>Close the vacuum source, negative pressure from -85Kpa to -80Kpa, lasting more than 60 seconds.</a:t>
            </a:r>
            <a:endParaRPr lang="en-US" altLang="zh-CN" sz="1200">
              <a:solidFill>
                <a:schemeClr val="tx2"/>
              </a:solidFill>
              <a:latin typeface="Tahoma" panose="020B0604030504040204" pitchFamily="34" charset="0"/>
              <a:cs typeface="Tahoma" panose="020B0604030504040204" pitchFamily="34" charset="0"/>
            </a:endParaRPr>
          </a:p>
          <a:p>
            <a:pPr indent="0" fontAlgn="auto">
              <a:lnSpc>
                <a:spcPct val="130000"/>
              </a:lnSpc>
            </a:pPr>
            <a:r>
              <a:rPr lang="en-US" altLang="zh-CN" sz="1200" b="1">
                <a:solidFill>
                  <a:schemeClr val="tx2"/>
                </a:solidFill>
                <a:latin typeface="Tahoma" panose="020B0604030504040204" pitchFamily="34" charset="0"/>
                <a:cs typeface="Tahoma" panose="020B0604030504040204" pitchFamily="34" charset="0"/>
              </a:rPr>
              <a:t>Wafer adsorption test: </a:t>
            </a:r>
            <a:r>
              <a:rPr lang="en-US" altLang="zh-CN" sz="1200">
                <a:solidFill>
                  <a:schemeClr val="tx2"/>
                </a:solidFill>
                <a:latin typeface="Tahoma" panose="020B0604030504040204" pitchFamily="34" charset="0"/>
                <a:cs typeface="Tahoma" panose="020B0604030504040204" pitchFamily="34" charset="0"/>
              </a:rPr>
              <a:t>Close the vacuum source, negative pressure from -80Kpa to -25Kpa, lasting more than 35 seconds.</a:t>
            </a:r>
            <a:endParaRPr lang="en-US" altLang="zh-CN" sz="1200">
              <a:solidFill>
                <a:schemeClr val="tx2"/>
              </a:solidFill>
              <a:latin typeface="Tahoma" panose="020B0604030504040204" pitchFamily="34" charset="0"/>
              <a:cs typeface="Tahoma" panose="020B0604030504040204" pitchFamily="34" charset="0"/>
            </a:endParaRPr>
          </a:p>
        </p:txBody>
      </p:sp>
      <p:sp>
        <p:nvSpPr>
          <p:cNvPr id="6" name="椭圆 5"/>
          <p:cNvSpPr/>
          <p:nvPr/>
        </p:nvSpPr>
        <p:spPr>
          <a:xfrm>
            <a:off x="458470" y="3783330"/>
            <a:ext cx="200025" cy="180975"/>
          </a:xfrm>
          <a:prstGeom prst="ellipse">
            <a:avLst/>
          </a:prstGeom>
          <a:solidFill>
            <a:srgbClr val="6D9C3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椭圆 8"/>
          <p:cNvSpPr/>
          <p:nvPr/>
        </p:nvSpPr>
        <p:spPr>
          <a:xfrm>
            <a:off x="457835" y="4057650"/>
            <a:ext cx="200025" cy="180975"/>
          </a:xfrm>
          <a:prstGeom prst="ellipse">
            <a:avLst/>
          </a:prstGeom>
          <a:solidFill>
            <a:srgbClr val="6D9C3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0" name="图片 9" descr="ssf"/>
          <p:cNvPicPr>
            <a:picLocks noChangeAspect="1"/>
          </p:cNvPicPr>
          <p:nvPr/>
        </p:nvPicPr>
        <p:blipFill>
          <a:blip r:embed="rId10"/>
          <a:stretch>
            <a:fillRect/>
          </a:stretch>
        </p:blipFill>
        <p:spPr>
          <a:xfrm>
            <a:off x="5339080" y="4540885"/>
            <a:ext cx="6210300" cy="2105025"/>
          </a:xfrm>
          <a:prstGeom prst="rect">
            <a:avLst/>
          </a:prstGeom>
        </p:spPr>
      </p:pic>
      <p:sp>
        <p:nvSpPr>
          <p:cNvPr id="7" name="文本框 6"/>
          <p:cNvSpPr txBox="1"/>
          <p:nvPr/>
        </p:nvSpPr>
        <p:spPr>
          <a:xfrm>
            <a:off x="629285" y="264160"/>
            <a:ext cx="9347200" cy="521970"/>
          </a:xfrm>
          <a:prstGeom prst="rect">
            <a:avLst/>
          </a:prstGeom>
          <a:noFill/>
        </p:spPr>
        <p:txBody>
          <a:bodyPr wrap="square" rtlCol="0">
            <a:spAutoFit/>
          </a:bodyPr>
          <a:p>
            <a:pPr algn="l"/>
            <a:r>
              <a:rPr lang="zh-CN" altLang="en-US" sz="2800" b="1">
                <a:effectLst/>
                <a:uFillTx/>
                <a:latin typeface="Tahoma" panose="020B0604030504040204" pitchFamily="34" charset="0"/>
                <a:ea typeface="+mj-ea"/>
                <a:cs typeface="Tahoma" panose="020B0604030504040204" pitchFamily="34" charset="0"/>
                <a:sym typeface="+mn-ea"/>
              </a:rPr>
              <a:t>Application industries:</a:t>
            </a:r>
            <a:r>
              <a:rPr lang="en-US" altLang="zh-CN" sz="2800" b="1">
                <a:effectLst/>
                <a:uFillTx/>
                <a:latin typeface="Tahoma" panose="020B0604030504040204" pitchFamily="34" charset="0"/>
                <a:ea typeface="+mj-ea"/>
                <a:cs typeface="Tahoma" panose="020B0604030504040204" pitchFamily="34" charset="0"/>
                <a:sym typeface="+mn-ea"/>
              </a:rPr>
              <a:t>P</a:t>
            </a:r>
            <a:r>
              <a:rPr lang="zh-CN" altLang="en-US" sz="2800" b="1">
                <a:effectLst/>
                <a:uFillTx/>
                <a:latin typeface="Tahoma" panose="020B0604030504040204" pitchFamily="34" charset="0"/>
                <a:ea typeface="+mj-ea"/>
                <a:cs typeface="Tahoma" panose="020B0604030504040204" pitchFamily="34" charset="0"/>
                <a:sym typeface="+mn-ea"/>
              </a:rPr>
              <a:t>an-semiconductor industry</a:t>
            </a:r>
            <a:endParaRPr lang="zh-CN" altLang="en-US" sz="2800" b="1">
              <a:effectLst/>
              <a:uFillTx/>
              <a:latin typeface="Tahoma" panose="020B0604030504040204" pitchFamily="34" charset="0"/>
              <a:ea typeface="+mj-ea"/>
              <a:cs typeface="Tahoma" panose="020B0604030504040204" pitchFamily="34" charset="0"/>
              <a:sym typeface="+mn-ea"/>
            </a:endParaRPr>
          </a:p>
        </p:txBody>
      </p:sp>
      <p:graphicFrame>
        <p:nvGraphicFramePr>
          <p:cNvPr id="13" name="表格 12"/>
          <p:cNvGraphicFramePr/>
          <p:nvPr>
            <p:custDataLst>
              <p:tags r:id="rId11"/>
            </p:custDataLst>
          </p:nvPr>
        </p:nvGraphicFramePr>
        <p:xfrm>
          <a:off x="281940" y="4596130"/>
          <a:ext cx="4892675" cy="2037080"/>
        </p:xfrm>
        <a:graphic>
          <a:graphicData uri="http://schemas.openxmlformats.org/drawingml/2006/table">
            <a:tbl>
              <a:tblPr firstRow="1" bandRow="1">
                <a:tableStyleId>{3AD8558F-5E5A-4CA0-B6B5-E65EB47775BB}</a:tableStyleId>
              </a:tblPr>
              <a:tblGrid>
                <a:gridCol w="1996440"/>
                <a:gridCol w="588010"/>
                <a:gridCol w="1205230"/>
                <a:gridCol w="1102995"/>
              </a:tblGrid>
              <a:tr h="414020">
                <a:tc>
                  <a:txBody>
                    <a:bodyPr/>
                    <a:p>
                      <a:pPr algn="ctr" fontAlgn="ctr">
                        <a:lnSpc>
                          <a:spcPct val="120000"/>
                        </a:lnSpc>
                      </a:pPr>
                      <a:r>
                        <a:rPr lang="en-US" altLang="zh-CN" sz="1200" b="1" spc="120">
                          <a:latin typeface="Tahoma" panose="020B0604030504040204" pitchFamily="34" charset="0"/>
                          <a:cs typeface="Tahoma" panose="020B0604030504040204" pitchFamily="34" charset="0"/>
                        </a:rPr>
                        <a:t>Product Performance</a:t>
                      </a:r>
                      <a:endParaRPr lang="en-US" altLang="zh-CN" sz="1200" b="1" spc="120">
                        <a:latin typeface="Tahoma" panose="020B0604030504040204" pitchFamily="34" charset="0"/>
                        <a:cs typeface="Tahoma" panose="020B0604030504040204" pitchFamily="34" charset="0"/>
                      </a:endParaRPr>
                    </a:p>
                  </a:txBody>
                  <a:tcPr marL="25400" marR="25400" marT="6350" marB="6350" anchor="ctr" anchorCtr="0"/>
                </a:tc>
                <a:tc>
                  <a:txBody>
                    <a:bodyPr/>
                    <a:p>
                      <a:pPr algn="ctr" fontAlgn="ctr">
                        <a:lnSpc>
                          <a:spcPct val="120000"/>
                        </a:lnSpc>
                      </a:pPr>
                      <a:r>
                        <a:rPr lang="en-US" altLang="zh-CN" sz="1200" b="1" spc="120">
                          <a:latin typeface="Tahoma" panose="020B0604030504040204" pitchFamily="34" charset="0"/>
                          <a:cs typeface="Tahoma" panose="020B0604030504040204" pitchFamily="34" charset="0"/>
                        </a:rPr>
                        <a:t>Unit</a:t>
                      </a:r>
                      <a:endParaRPr lang="en-US" altLang="zh-CN" sz="1200" b="1" spc="120">
                        <a:latin typeface="Tahoma" panose="020B0604030504040204" pitchFamily="34" charset="0"/>
                        <a:cs typeface="Tahoma" panose="020B0604030504040204" pitchFamily="34" charset="0"/>
                      </a:endParaRPr>
                    </a:p>
                  </a:txBody>
                  <a:tcPr marL="25400" marR="25400" marT="6350" marB="6350" anchor="ctr" anchorCtr="0"/>
                </a:tc>
                <a:tc>
                  <a:txBody>
                    <a:bodyPr/>
                    <a:p>
                      <a:pPr algn="ctr" fontAlgn="ctr">
                        <a:lnSpc>
                          <a:spcPct val="120000"/>
                        </a:lnSpc>
                      </a:pPr>
                      <a:r>
                        <a:rPr lang="en-US" altLang="zh-CN" sz="1200" b="1" spc="120">
                          <a:latin typeface="Tahoma" panose="020B0604030504040204" pitchFamily="34" charset="0"/>
                          <a:cs typeface="Tahoma" panose="020B0604030504040204" pitchFamily="34" charset="0"/>
                        </a:rPr>
                        <a:t>Type</a:t>
                      </a:r>
                      <a:endParaRPr lang="en-US" altLang="zh-CN" sz="1200" b="1" spc="120">
                        <a:latin typeface="Tahoma" panose="020B0604030504040204" pitchFamily="34" charset="0"/>
                        <a:cs typeface="Tahoma" panose="020B0604030504040204" pitchFamily="34" charset="0"/>
                      </a:endParaRPr>
                    </a:p>
                  </a:txBody>
                  <a:tcPr marL="25400" marR="25400" marT="6350" marB="6350" anchor="ctr" anchorCtr="0"/>
                </a:tc>
                <a:tc>
                  <a:txBody>
                    <a:bodyPr/>
                    <a:p>
                      <a:pPr algn="ctr" fontAlgn="ctr">
                        <a:lnSpc>
                          <a:spcPct val="120000"/>
                        </a:lnSpc>
                      </a:pPr>
                      <a:r>
                        <a:rPr lang="en-US" altLang="zh-CN" sz="1200" b="1" spc="120">
                          <a:latin typeface="Tahoma" panose="020B0604030504040204" pitchFamily="34" charset="0"/>
                          <a:cs typeface="Tahoma" panose="020B0604030504040204" pitchFamily="34" charset="0"/>
                        </a:rPr>
                        <a:t>Parameter</a:t>
                      </a:r>
                      <a:endParaRPr lang="en-US" altLang="zh-CN" sz="1200" b="1" spc="120">
                        <a:latin typeface="Tahoma" panose="020B0604030504040204" pitchFamily="34" charset="0"/>
                        <a:cs typeface="Tahoma" panose="020B0604030504040204" pitchFamily="34" charset="0"/>
                      </a:endParaRPr>
                    </a:p>
                  </a:txBody>
                  <a:tcPr marL="25400" marR="25400" marT="6350" marB="6350" anchor="ctr" anchorCtr="0"/>
                </a:tc>
              </a:tr>
              <a:tr h="270510">
                <a:tc rowSpan="2">
                  <a:txBody>
                    <a:bodyPr/>
                    <a:p>
                      <a:pPr algn="ctr" fontAlgn="ctr">
                        <a:lnSpc>
                          <a:spcPct val="120000"/>
                        </a:lnSpc>
                      </a:pPr>
                      <a:r>
                        <a:rPr lang="en-US" altLang="zh-CN" sz="1000" b="1">
                          <a:latin typeface="Tahoma" panose="020B0604030504040204" pitchFamily="34" charset="0"/>
                          <a:cs typeface="Tahoma" panose="020B0604030504040204" pitchFamily="34" charset="0"/>
                        </a:rPr>
                        <a:t>Resistivity</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c rowSpan="2">
                  <a:txBody>
                    <a:bodyPr/>
                    <a:p>
                      <a:pPr algn="ctr" fontAlgn="ctr">
                        <a:lnSpc>
                          <a:spcPct val="120000"/>
                        </a:lnSpc>
                      </a:pPr>
                      <a:r>
                        <a:rPr lang="en-US" altLang="zh-CN" sz="1000" b="1">
                          <a:latin typeface="Tahoma" panose="020B0604030504040204" pitchFamily="34" charset="0"/>
                          <a:cs typeface="Tahoma" panose="020B0604030504040204" pitchFamily="34" charset="0"/>
                        </a:rPr>
                        <a:t>Ω</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c>
                  <a:txBody>
                    <a:bodyPr/>
                    <a:p>
                      <a:pPr algn="ctr" fontAlgn="ctr">
                        <a:lnSpc>
                          <a:spcPct val="120000"/>
                        </a:lnSpc>
                      </a:pPr>
                      <a:r>
                        <a:rPr lang="en-US" altLang="zh-CN" sz="1000" b="1">
                          <a:latin typeface="Tahoma" panose="020B0604030504040204" pitchFamily="34" charset="0"/>
                          <a:cs typeface="Tahoma" panose="020B0604030504040204" pitchFamily="34" charset="0"/>
                        </a:rPr>
                        <a:t>Silicon Carbide</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c>
                  <a:txBody>
                    <a:bodyPr/>
                    <a:p>
                      <a:pPr algn="ctr" fontAlgn="ctr">
                        <a:lnSpc>
                          <a:spcPct val="120000"/>
                        </a:lnSpc>
                      </a:pPr>
                      <a:r>
                        <a:rPr lang="en-US" altLang="zh-CN" sz="1000" b="1">
                          <a:latin typeface="Tahoma" panose="020B0604030504040204" pitchFamily="34" charset="0"/>
                          <a:cs typeface="Tahoma" panose="020B0604030504040204" pitchFamily="34" charset="0"/>
                        </a:rPr>
                        <a:t>1×10⁵</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r>
              <a:tr h="270510">
                <a:tc vMerge="1">
                  <a:tcPr/>
                </a:tc>
                <a:tc vMerge="1">
                  <a:tcPr/>
                </a:tc>
                <a:tc>
                  <a:txBody>
                    <a:bodyPr/>
                    <a:p>
                      <a:pPr algn="ctr" fontAlgn="ctr">
                        <a:lnSpc>
                          <a:spcPct val="120000"/>
                        </a:lnSpc>
                      </a:pPr>
                      <a:r>
                        <a:rPr lang="en-US" altLang="zh-CN" sz="1000" b="1">
                          <a:latin typeface="Tahoma" panose="020B0604030504040204" pitchFamily="34" charset="0"/>
                          <a:cs typeface="Tahoma" panose="020B0604030504040204" pitchFamily="34" charset="0"/>
                        </a:rPr>
                        <a:t>Alumina Oxide</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c>
                  <a:txBody>
                    <a:bodyPr/>
                    <a:p>
                      <a:pPr algn="ctr" fontAlgn="ctr">
                        <a:lnSpc>
                          <a:spcPct val="120000"/>
                        </a:lnSpc>
                      </a:pPr>
                      <a:r>
                        <a:rPr lang="en-US" altLang="zh-CN" sz="1000" b="1">
                          <a:latin typeface="Tahoma" panose="020B0604030504040204" pitchFamily="34" charset="0"/>
                          <a:cs typeface="Tahoma" panose="020B0604030504040204" pitchFamily="34" charset="0"/>
                        </a:rPr>
                        <a:t>1×10¹⁴</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r>
              <a:tr h="270510">
                <a:tc rowSpan="2">
                  <a:txBody>
                    <a:bodyPr/>
                    <a:p>
                      <a:pPr algn="ctr" fontAlgn="ctr">
                        <a:lnSpc>
                          <a:spcPct val="120000"/>
                        </a:lnSpc>
                      </a:pPr>
                      <a:r>
                        <a:rPr lang="en-US" altLang="zh-CN" sz="1000" b="1">
                          <a:latin typeface="Tahoma" panose="020B0604030504040204" pitchFamily="34" charset="0"/>
                          <a:cs typeface="Tahoma" panose="020B0604030504040204" pitchFamily="34" charset="0"/>
                        </a:rPr>
                        <a:t>Maximum Service Temperature</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c rowSpan="2">
                  <a:txBody>
                    <a:bodyPr/>
                    <a:p>
                      <a:pPr algn="ctr" fontAlgn="ctr">
                        <a:lnSpc>
                          <a:spcPct val="120000"/>
                        </a:lnSpc>
                      </a:pPr>
                      <a:r>
                        <a:rPr lang="en-US" altLang="zh-CN" sz="1000" b="1">
                          <a:latin typeface="Tahoma" panose="020B0604030504040204" pitchFamily="34" charset="0"/>
                          <a:cs typeface="Tahoma" panose="020B0604030504040204" pitchFamily="34" charset="0"/>
                        </a:rPr>
                        <a:t>°C</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c>
                  <a:txBody>
                    <a:bodyPr/>
                    <a:p>
                      <a:pPr algn="ctr" fontAlgn="ctr">
                        <a:lnSpc>
                          <a:spcPct val="120000"/>
                        </a:lnSpc>
                      </a:pPr>
                      <a:r>
                        <a:rPr lang="en-US" altLang="zh-CN" sz="1000" b="1">
                          <a:latin typeface="Tahoma" panose="020B0604030504040204" pitchFamily="34" charset="0"/>
                          <a:cs typeface="Tahoma" panose="020B0604030504040204" pitchFamily="34" charset="0"/>
                        </a:rPr>
                        <a:t>Split - type Arm</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c>
                  <a:txBody>
                    <a:bodyPr/>
                    <a:p>
                      <a:pPr algn="ctr" fontAlgn="ctr">
                        <a:lnSpc>
                          <a:spcPct val="120000"/>
                        </a:lnSpc>
                      </a:pPr>
                      <a:r>
                        <a:rPr lang="en-US" altLang="zh-CN" sz="1000" b="1">
                          <a:latin typeface="Tahoma" panose="020B0604030504040204" pitchFamily="34" charset="0"/>
                          <a:cs typeface="Tahoma" panose="020B0604030504040204" pitchFamily="34" charset="0"/>
                        </a:rPr>
                        <a:t>350</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r>
              <a:tr h="270510">
                <a:tc vMerge="1">
                  <a:tcPr/>
                </a:tc>
                <a:tc vMerge="1">
                  <a:tcPr/>
                </a:tc>
                <a:tc>
                  <a:txBody>
                    <a:bodyPr/>
                    <a:p>
                      <a:pPr algn="ctr" fontAlgn="ctr">
                        <a:lnSpc>
                          <a:spcPct val="120000"/>
                        </a:lnSpc>
                      </a:pPr>
                      <a:r>
                        <a:rPr lang="en-US" altLang="zh-CN" sz="1000" b="1">
                          <a:latin typeface="Tahoma" panose="020B0604030504040204" pitchFamily="34" charset="0"/>
                          <a:cs typeface="Tahoma" panose="020B0604030504040204" pitchFamily="34" charset="0"/>
                        </a:rPr>
                        <a:t>Integrated Arm</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c>
                  <a:txBody>
                    <a:bodyPr/>
                    <a:p>
                      <a:pPr algn="ctr" fontAlgn="ctr">
                        <a:lnSpc>
                          <a:spcPct val="120000"/>
                        </a:lnSpc>
                      </a:pPr>
                      <a:r>
                        <a:rPr lang="en-US" altLang="zh-CN" sz="1000" b="1">
                          <a:latin typeface="Tahoma" panose="020B0604030504040204" pitchFamily="34" charset="0"/>
                          <a:cs typeface="Tahoma" panose="020B0604030504040204" pitchFamily="34" charset="0"/>
                        </a:rPr>
                        <a:t>800</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r>
              <a:tr h="270510">
                <a:tc>
                  <a:txBody>
                    <a:bodyPr/>
                    <a:p>
                      <a:pPr algn="ctr" fontAlgn="ctr">
                        <a:lnSpc>
                          <a:spcPct val="120000"/>
                        </a:lnSpc>
                      </a:pPr>
                      <a:r>
                        <a:rPr lang="en-US" altLang="zh-CN" sz="1000" b="1">
                          <a:latin typeface="Tahoma" panose="020B0604030504040204" pitchFamily="34" charset="0"/>
                          <a:cs typeface="Tahoma" panose="020B0604030504040204" pitchFamily="34" charset="0"/>
                        </a:rPr>
                        <a:t>Adsorption Surface Finish</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c>
                  <a:txBody>
                    <a:bodyPr/>
                    <a:p>
                      <a:pPr algn="ctr" fontAlgn="ctr">
                        <a:lnSpc>
                          <a:spcPct val="120000"/>
                        </a:lnSpc>
                      </a:pPr>
                      <a:r>
                        <a:rPr lang="en-US" altLang="zh-CN" sz="1000" b="1">
                          <a:latin typeface="Tahoma" panose="020B0604030504040204" pitchFamily="34" charset="0"/>
                          <a:cs typeface="Tahoma" panose="020B0604030504040204" pitchFamily="34" charset="0"/>
                        </a:rPr>
                        <a:t>Ra</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c gridSpan="2">
                  <a:txBody>
                    <a:bodyPr/>
                    <a:p>
                      <a:pPr algn="ctr" fontAlgn="ctr">
                        <a:lnSpc>
                          <a:spcPct val="120000"/>
                        </a:lnSpc>
                      </a:pPr>
                      <a:r>
                        <a:rPr lang="en-US" altLang="zh-CN" sz="1000" b="1">
                          <a:latin typeface="Tahoma" panose="020B0604030504040204" pitchFamily="34" charset="0"/>
                          <a:cs typeface="Tahoma" panose="020B0604030504040204" pitchFamily="34" charset="0"/>
                        </a:rPr>
                        <a:t>0.01</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c hMerge="1">
                  <a:tcPr/>
                </a:tc>
              </a:tr>
              <a:tr h="270510">
                <a:tc>
                  <a:txBody>
                    <a:bodyPr/>
                    <a:p>
                      <a:pPr algn="ctr" fontAlgn="ctr">
                        <a:lnSpc>
                          <a:spcPct val="120000"/>
                        </a:lnSpc>
                      </a:pPr>
                      <a:r>
                        <a:rPr lang="en-US" altLang="zh-CN" sz="1000" b="1">
                          <a:latin typeface="Tahoma" panose="020B0604030504040204" pitchFamily="34" charset="0"/>
                          <a:cs typeface="Tahoma" panose="020B0604030504040204" pitchFamily="34" charset="0"/>
                        </a:rPr>
                        <a:t>Adsorption Surface Flatness</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c>
                  <a:txBody>
                    <a:bodyPr/>
                    <a:p>
                      <a:pPr algn="ctr" fontAlgn="ctr">
                        <a:lnSpc>
                          <a:spcPct val="120000"/>
                        </a:lnSpc>
                      </a:pPr>
                      <a:r>
                        <a:rPr lang="en-US" altLang="zh-CN" sz="1000" b="1">
                          <a:latin typeface="Tahoma" panose="020B0604030504040204" pitchFamily="34" charset="0"/>
                          <a:cs typeface="Tahoma" panose="020B0604030504040204" pitchFamily="34" charset="0"/>
                        </a:rPr>
                        <a:t>mm</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c gridSpan="2">
                  <a:txBody>
                    <a:bodyPr/>
                    <a:p>
                      <a:pPr algn="ctr" fontAlgn="ctr">
                        <a:lnSpc>
                          <a:spcPct val="120000"/>
                        </a:lnSpc>
                      </a:pPr>
                      <a:r>
                        <a:rPr lang="en-US" altLang="zh-CN" sz="1000" b="1">
                          <a:latin typeface="Tahoma" panose="020B0604030504040204" pitchFamily="34" charset="0"/>
                          <a:cs typeface="Tahoma" panose="020B0604030504040204" pitchFamily="34" charset="0"/>
                        </a:rPr>
                        <a:t>Within 0.01</a:t>
                      </a:r>
                      <a:endParaRPr lang="en-US" altLang="zh-CN" sz="1000" b="1">
                        <a:latin typeface="Tahoma" panose="020B0604030504040204" pitchFamily="34" charset="0"/>
                        <a:cs typeface="Tahoma" panose="020B0604030504040204" pitchFamily="34" charset="0"/>
                      </a:endParaRPr>
                    </a:p>
                  </a:txBody>
                  <a:tcPr marL="25400" marR="25400" marT="6350" marB="6350" anchor="ctr" anchorCtr="0"/>
                </a:tc>
                <a:tc hMerge="1">
                  <a:tcPr/>
                </a:tc>
              </a:tr>
            </a:tbl>
          </a:graphicData>
        </a:graphic>
      </p:graphicFrame>
    </p:spTree>
    <p:custDataLst>
      <p:tags r:id="rId12"/>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 name="矩形 26"/>
          <p:cNvSpPr/>
          <p:nvPr/>
        </p:nvSpPr>
        <p:spPr>
          <a:xfrm>
            <a:off x="660400" y="909320"/>
            <a:ext cx="10871835" cy="2120900"/>
          </a:xfrm>
          <a:prstGeom prst="rect">
            <a:avLst/>
          </a:prstGeom>
          <a:gradFill>
            <a:gsLst>
              <a:gs pos="0">
                <a:srgbClr val="9EE256"/>
              </a:gs>
              <a:gs pos="100000">
                <a:srgbClr val="52762D"/>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5" name="文本框 94"/>
          <p:cNvSpPr txBox="1"/>
          <p:nvPr/>
        </p:nvSpPr>
        <p:spPr>
          <a:xfrm>
            <a:off x="629285" y="264160"/>
            <a:ext cx="9162415" cy="521970"/>
          </a:xfrm>
          <a:prstGeom prst="rect">
            <a:avLst/>
          </a:prstGeom>
          <a:noFill/>
        </p:spPr>
        <p:txBody>
          <a:bodyPr wrap="square" rtlCol="0">
            <a:spAutoFit/>
          </a:bodyPr>
          <a:p>
            <a:pPr algn="l"/>
            <a:r>
              <a:rPr lang="zh-CN" altLang="en-US" sz="2800" b="1">
                <a:solidFill>
                  <a:schemeClr val="tx1"/>
                </a:solidFill>
                <a:effectLst/>
                <a:uFillTx/>
                <a:latin typeface="Tahoma" panose="020B0604030504040204" pitchFamily="34" charset="0"/>
                <a:ea typeface="+mj-ea"/>
                <a:cs typeface="Tahoma" panose="020B0604030504040204" pitchFamily="34" charset="0"/>
                <a:sym typeface="+mn-ea"/>
              </a:rPr>
              <a:t>Application industries: </a:t>
            </a:r>
            <a:r>
              <a:rPr lang="en-US" altLang="zh-CN" sz="2800" b="1">
                <a:solidFill>
                  <a:schemeClr val="tx1"/>
                </a:solidFill>
                <a:effectLst/>
                <a:uFillTx/>
                <a:latin typeface="Tahoma" panose="020B0604030504040204" pitchFamily="34" charset="0"/>
                <a:ea typeface="+mj-ea"/>
                <a:cs typeface="Tahoma" panose="020B0604030504040204" pitchFamily="34" charset="0"/>
                <a:sym typeface="+mn-ea"/>
              </a:rPr>
              <a:t>H</a:t>
            </a:r>
            <a:r>
              <a:rPr lang="zh-CN" altLang="en-US" sz="2800" b="1">
                <a:solidFill>
                  <a:schemeClr val="tx1"/>
                </a:solidFill>
                <a:effectLst/>
                <a:uFillTx/>
                <a:latin typeface="Tahoma" panose="020B0604030504040204" pitchFamily="34" charset="0"/>
                <a:ea typeface="+mj-ea"/>
                <a:cs typeface="Tahoma" panose="020B0604030504040204" pitchFamily="34" charset="0"/>
                <a:sym typeface="+mn-ea"/>
              </a:rPr>
              <a:t>ealthcare, </a:t>
            </a:r>
            <a:r>
              <a:rPr lang="en-US" altLang="zh-CN" sz="2800" b="1">
                <a:solidFill>
                  <a:schemeClr val="tx1"/>
                </a:solidFill>
                <a:effectLst/>
                <a:uFillTx/>
                <a:latin typeface="Tahoma" panose="020B0604030504040204" pitchFamily="34" charset="0"/>
                <a:ea typeface="+mj-ea"/>
                <a:cs typeface="Tahoma" panose="020B0604030504040204" pitchFamily="34" charset="0"/>
                <a:sym typeface="+mn-ea"/>
              </a:rPr>
              <a:t>F</a:t>
            </a:r>
            <a:r>
              <a:rPr lang="zh-CN" altLang="en-US" sz="2800" b="1">
                <a:solidFill>
                  <a:schemeClr val="tx1"/>
                </a:solidFill>
                <a:effectLst/>
                <a:uFillTx/>
                <a:latin typeface="Tahoma" panose="020B0604030504040204" pitchFamily="34" charset="0"/>
                <a:ea typeface="+mj-ea"/>
                <a:cs typeface="Tahoma" panose="020B0604030504040204" pitchFamily="34" charset="0"/>
                <a:sym typeface="+mn-ea"/>
              </a:rPr>
              <a:t>luid-related </a:t>
            </a:r>
            <a:endParaRPr lang="zh-CN" altLang="en-US" sz="2800" b="1">
              <a:solidFill>
                <a:schemeClr val="tx1"/>
              </a:solidFill>
              <a:effectLst/>
              <a:uFillTx/>
              <a:latin typeface="Tahoma" panose="020B0604030504040204" pitchFamily="34" charset="0"/>
              <a:ea typeface="+mj-ea"/>
              <a:cs typeface="Tahoma" panose="020B0604030504040204" pitchFamily="34" charset="0"/>
              <a:sym typeface="+mn-ea"/>
            </a:endParaRPr>
          </a:p>
        </p:txBody>
      </p:sp>
      <p:pic>
        <p:nvPicPr>
          <p:cNvPr id="2" name="图片 1" descr="logo"/>
          <p:cNvPicPr>
            <a:picLocks noChangeAspect="1"/>
          </p:cNvPicPr>
          <p:nvPr>
            <p:custDataLst>
              <p:tags r:id="rId1"/>
            </p:custDataLst>
          </p:nvPr>
        </p:nvPicPr>
        <p:blipFill>
          <a:blip r:embed="rId2"/>
          <a:stretch>
            <a:fillRect/>
          </a:stretch>
        </p:blipFill>
        <p:spPr>
          <a:xfrm>
            <a:off x="10038715" y="205105"/>
            <a:ext cx="1491615" cy="537210"/>
          </a:xfrm>
          <a:prstGeom prst="rect">
            <a:avLst/>
          </a:prstGeom>
        </p:spPr>
      </p:pic>
      <p:sp>
        <p:nvSpPr>
          <p:cNvPr id="3" name="圆角矩形 2"/>
          <p:cNvSpPr/>
          <p:nvPr>
            <p:custDataLst>
              <p:tags r:id="rId3"/>
            </p:custDataLst>
          </p:nvPr>
        </p:nvSpPr>
        <p:spPr>
          <a:xfrm>
            <a:off x="702310" y="3242945"/>
            <a:ext cx="1264285" cy="313690"/>
          </a:xfrm>
          <a:prstGeom prst="roundRect">
            <a:avLst>
              <a:gd name="adj" fmla="val 50000"/>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latin typeface="Tahoma" panose="020B0604030504040204" pitchFamily="34" charset="0"/>
                <a:cs typeface="Tahoma" panose="020B0604030504040204" pitchFamily="34" charset="0"/>
              </a:rPr>
              <a:t>Usage</a:t>
            </a:r>
            <a:endParaRPr lang="en-US" altLang="zh-CN" b="1">
              <a:latin typeface="Tahoma" panose="020B0604030504040204" pitchFamily="34" charset="0"/>
              <a:cs typeface="Tahoma" panose="020B0604030504040204" pitchFamily="34" charset="0"/>
            </a:endParaRPr>
          </a:p>
        </p:txBody>
      </p:sp>
      <p:sp>
        <p:nvSpPr>
          <p:cNvPr id="22" name="文本框 21"/>
          <p:cNvSpPr txBox="1"/>
          <p:nvPr>
            <p:custDataLst>
              <p:tags r:id="rId4"/>
            </p:custDataLst>
          </p:nvPr>
        </p:nvSpPr>
        <p:spPr>
          <a:xfrm>
            <a:off x="734695" y="3556635"/>
            <a:ext cx="9056370" cy="755015"/>
          </a:xfrm>
          <a:prstGeom prst="rect">
            <a:avLst/>
          </a:prstGeom>
          <a:noFill/>
          <a:ln w="9525">
            <a:noFill/>
          </a:ln>
        </p:spPr>
        <p:txBody>
          <a:bodyPr wrap="square">
            <a:spAutoFit/>
          </a:bodyPr>
          <a:p>
            <a:pPr algn="just">
              <a:lnSpc>
                <a:spcPct val="120000"/>
              </a:lnSpc>
            </a:pPr>
            <a:r>
              <a:rPr sz="1200" dirty="0">
                <a:latin typeface="Tahoma" panose="020B0604030504040204" pitchFamily="34" charset="0"/>
                <a:ea typeface="微软雅黑" panose="020B0503020204020204" charset="-122"/>
                <a:cs typeface="Tahoma" panose="020B0604030504040204" pitchFamily="34" charset="0"/>
                <a:sym typeface="+mn-ea"/>
              </a:rPr>
              <a:t>The valve core sleeve is </a:t>
            </a:r>
            <a:r>
              <a:rPr sz="1200" b="1" dirty="0">
                <a:solidFill>
                  <a:srgbClr val="FF0000"/>
                </a:solidFill>
                <a:latin typeface="Tahoma" panose="020B0604030504040204" pitchFamily="34" charset="0"/>
                <a:ea typeface="微软雅黑" panose="020B0503020204020204" charset="-122"/>
                <a:cs typeface="Tahoma" panose="020B0604030504040204" pitchFamily="34" charset="0"/>
                <a:sym typeface="+mn-ea"/>
              </a:rPr>
              <a:t>an important device in the filling (liquid) system</a:t>
            </a:r>
            <a:r>
              <a:rPr sz="1200" dirty="0">
                <a:latin typeface="Tahoma" panose="020B0604030504040204" pitchFamily="34" charset="0"/>
                <a:ea typeface="微软雅黑" panose="020B0503020204020204" charset="-122"/>
                <a:cs typeface="Tahoma" panose="020B0604030504040204" pitchFamily="34" charset="0"/>
                <a:sym typeface="+mn-ea"/>
              </a:rPr>
              <a:t>. </a:t>
            </a:r>
            <a:r>
              <a:rPr sz="1200" b="1" dirty="0">
                <a:solidFill>
                  <a:srgbClr val="FF0000"/>
                </a:solidFill>
                <a:latin typeface="Tahoma" panose="020B0604030504040204" pitchFamily="34" charset="0"/>
                <a:ea typeface="微软雅黑" panose="020B0503020204020204" charset="-122"/>
                <a:cs typeface="Tahoma" panose="020B0604030504040204" pitchFamily="34" charset="0"/>
                <a:sym typeface="+mn-ea"/>
              </a:rPr>
              <a:t>It realizes the suction and discharge of liquid </a:t>
            </a:r>
            <a:r>
              <a:rPr sz="1200" dirty="0">
                <a:latin typeface="Tahoma" panose="020B0604030504040204" pitchFamily="34" charset="0"/>
                <a:ea typeface="微软雅黑" panose="020B0503020204020204" charset="-122"/>
                <a:cs typeface="Tahoma" panose="020B0604030504040204" pitchFamily="34" charset="0"/>
                <a:sym typeface="+mn-ea"/>
              </a:rPr>
              <a:t>by relying on the reciprocating movement of the plunger in the cylinder. It uses the precise fit of the ceramic plunger and the plunger sleeve. It is a plunger-type precision metering pump used for metering transportation or quantitative filling.</a:t>
            </a:r>
            <a:endParaRPr sz="1200" dirty="0">
              <a:latin typeface="Tahoma" panose="020B0604030504040204" pitchFamily="34" charset="0"/>
              <a:ea typeface="微软雅黑" panose="020B0503020204020204" charset="-122"/>
              <a:cs typeface="Tahoma" panose="020B0604030504040204" pitchFamily="34" charset="0"/>
              <a:sym typeface="+mn-ea"/>
            </a:endParaRPr>
          </a:p>
        </p:txBody>
      </p:sp>
      <p:sp>
        <p:nvSpPr>
          <p:cNvPr id="21" name="矩形 20"/>
          <p:cNvSpPr/>
          <p:nvPr>
            <p:custDataLst>
              <p:tags r:id="rId5"/>
            </p:custDataLst>
          </p:nvPr>
        </p:nvSpPr>
        <p:spPr>
          <a:xfrm>
            <a:off x="660318" y="818515"/>
            <a:ext cx="10872000" cy="252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 name="组合 3"/>
          <p:cNvGrpSpPr/>
          <p:nvPr/>
        </p:nvGrpSpPr>
        <p:grpSpPr>
          <a:xfrm>
            <a:off x="0" y="0"/>
            <a:ext cx="826770" cy="1000125"/>
            <a:chOff x="0" y="1855"/>
            <a:chExt cx="5175" cy="6254"/>
          </a:xfrm>
        </p:grpSpPr>
        <p:sp>
          <p:nvSpPr>
            <p:cNvPr id="8" name="直角三角形 7"/>
            <p:cNvSpPr/>
            <p:nvPr>
              <p:custDataLst>
                <p:tags r:id="rId6"/>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等腰三角形 10"/>
            <p:cNvSpPr/>
            <p:nvPr>
              <p:custDataLst>
                <p:tags r:id="rId7"/>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3" name="组合 22"/>
          <p:cNvGrpSpPr/>
          <p:nvPr/>
        </p:nvGrpSpPr>
        <p:grpSpPr>
          <a:xfrm>
            <a:off x="0" y="0"/>
            <a:ext cx="826770" cy="999490"/>
            <a:chOff x="0" y="0"/>
            <a:chExt cx="1302" cy="1574"/>
          </a:xfrm>
          <a:gradFill>
            <a:gsLst>
              <a:gs pos="0">
                <a:srgbClr val="9EE256"/>
              </a:gs>
              <a:gs pos="100000">
                <a:srgbClr val="52762D"/>
              </a:gs>
            </a:gsLst>
            <a:lin ang="17400000" scaled="0"/>
          </a:gradFill>
        </p:grpSpPr>
        <p:grpSp>
          <p:nvGrpSpPr>
            <p:cNvPr id="15" name="组合 14"/>
            <p:cNvGrpSpPr/>
            <p:nvPr/>
          </p:nvGrpSpPr>
          <p:grpSpPr>
            <a:xfrm>
              <a:off x="0" y="0"/>
              <a:ext cx="1302" cy="1575"/>
              <a:chOff x="0" y="1855"/>
              <a:chExt cx="5175" cy="6254"/>
            </a:xfrm>
            <a:grpFill/>
          </p:grpSpPr>
          <p:sp>
            <p:nvSpPr>
              <p:cNvPr id="16" name="直角三角形 15"/>
              <p:cNvSpPr/>
              <p:nvPr>
                <p:custDataLst>
                  <p:tags r:id="rId8"/>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u="sng"/>
              </a:p>
            </p:txBody>
          </p:sp>
          <p:sp>
            <p:nvSpPr>
              <p:cNvPr id="17" name="等腰三角形 16"/>
              <p:cNvSpPr/>
              <p:nvPr>
                <p:custDataLst>
                  <p:tags r:id="rId9"/>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u="sng"/>
              </a:p>
            </p:txBody>
          </p:sp>
        </p:grpSp>
        <p:sp>
          <p:nvSpPr>
            <p:cNvPr id="18" name="等腰三角形 17"/>
            <p:cNvSpPr/>
            <p:nvPr>
              <p:custDataLst>
                <p:tags r:id="rId10"/>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2697" name="图片 2"/>
          <p:cNvPicPr>
            <a:picLocks noChangeAspect="1"/>
          </p:cNvPicPr>
          <p:nvPr/>
        </p:nvPicPr>
        <p:blipFill>
          <a:blip r:embed="rId11"/>
          <a:srcRect b="9965"/>
          <a:stretch>
            <a:fillRect/>
          </a:stretch>
        </p:blipFill>
        <p:spPr>
          <a:xfrm>
            <a:off x="687070" y="942340"/>
            <a:ext cx="4401820" cy="2061845"/>
          </a:xfrm>
          <a:prstGeom prst="rect">
            <a:avLst/>
          </a:prstGeom>
          <a:noFill/>
          <a:ln w="9525">
            <a:noFill/>
          </a:ln>
        </p:spPr>
      </p:pic>
      <p:sp>
        <p:nvSpPr>
          <p:cNvPr id="5" name="文本框 3"/>
          <p:cNvSpPr txBox="1"/>
          <p:nvPr/>
        </p:nvSpPr>
        <p:spPr>
          <a:xfrm>
            <a:off x="5299075" y="1258570"/>
            <a:ext cx="6231255" cy="1422400"/>
          </a:xfrm>
          <a:prstGeom prst="rect">
            <a:avLst/>
          </a:prstGeom>
          <a:noFill/>
          <a:effectLst/>
        </p:spPr>
        <p:txBody>
          <a:bodyPr wrap="square" lIns="68580" tIns="34290" rIns="68580" bIns="34290" rtlCol="0">
            <a:spAutoFit/>
          </a:bodyPr>
          <a:p>
            <a:pPr algn="l"/>
            <a:r>
              <a:rPr lang="en-US" altLang="zh-CN" sz="4400" b="1" dirty="0" smtClean="0">
                <a:solidFill>
                  <a:schemeClr val="bg1"/>
                </a:solidFill>
                <a:effectLst>
                  <a:outerShdw blurRad="50800" dist="38100" dir="2700000" algn="tl" rotWithShape="0">
                    <a:prstClr val="black">
                      <a:alpha val="100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rPr>
              <a:t>Valve Core </a:t>
            </a:r>
            <a:endParaRPr lang="en-US" altLang="zh-CN" sz="4400" b="1" dirty="0" smtClean="0">
              <a:solidFill>
                <a:schemeClr val="bg1"/>
              </a:solidFill>
              <a:effectLst>
                <a:outerShdw blurRad="50800" dist="38100" dir="2700000" algn="tl" rotWithShape="0">
                  <a:prstClr val="black">
                    <a:alpha val="100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endParaRPr>
          </a:p>
          <a:p>
            <a:pPr algn="l"/>
            <a:r>
              <a:rPr lang="en-US" altLang="zh-CN" sz="4400" b="1" dirty="0" smtClean="0">
                <a:solidFill>
                  <a:schemeClr val="bg1"/>
                </a:solidFill>
                <a:effectLst>
                  <a:outerShdw blurRad="50800" dist="38100" dir="2700000" algn="tl" rotWithShape="0">
                    <a:prstClr val="black">
                      <a:alpha val="100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rPr>
              <a:t>and Valve Sleeve</a:t>
            </a:r>
            <a:endParaRPr lang="en-US" altLang="zh-CN" sz="4400" b="1" dirty="0" smtClean="0">
              <a:solidFill>
                <a:schemeClr val="bg1"/>
              </a:solidFill>
              <a:effectLst>
                <a:outerShdw blurRad="50800" dist="38100" dir="2700000" algn="tl" rotWithShape="0">
                  <a:prstClr val="black">
                    <a:alpha val="100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endParaRPr>
          </a:p>
        </p:txBody>
      </p:sp>
      <p:sp>
        <p:nvSpPr>
          <p:cNvPr id="9" name="圆角矩形 8"/>
          <p:cNvSpPr/>
          <p:nvPr>
            <p:custDataLst>
              <p:tags r:id="rId12"/>
            </p:custDataLst>
          </p:nvPr>
        </p:nvSpPr>
        <p:spPr>
          <a:xfrm>
            <a:off x="660400" y="4315460"/>
            <a:ext cx="3673475" cy="313690"/>
          </a:xfrm>
          <a:prstGeom prst="roundRect">
            <a:avLst>
              <a:gd name="adj" fmla="val 50000"/>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000" b="1">
                <a:latin typeface="Tahoma" panose="020B0604030504040204" pitchFamily="34" charset="0"/>
                <a:cs typeface="Tahoma" panose="020B0604030504040204" pitchFamily="34" charset="0"/>
              </a:rPr>
              <a:t>A</a:t>
            </a:r>
            <a:r>
              <a:rPr lang="zh-CN" altLang="en-US" sz="2000" b="1">
                <a:latin typeface="Tahoma" panose="020B0604030504040204" pitchFamily="34" charset="0"/>
                <a:cs typeface="Tahoma" panose="020B0604030504040204" pitchFamily="34" charset="0"/>
              </a:rPr>
              <a:t>pplication requirements</a:t>
            </a:r>
            <a:endParaRPr lang="zh-CN" altLang="en-US" sz="2000" b="1">
              <a:latin typeface="Tahoma" panose="020B0604030504040204" pitchFamily="34" charset="0"/>
              <a:cs typeface="Tahoma" panose="020B0604030504040204" pitchFamily="34" charset="0"/>
            </a:endParaRPr>
          </a:p>
        </p:txBody>
      </p:sp>
      <p:sp>
        <p:nvSpPr>
          <p:cNvPr id="12" name="文本框 11"/>
          <p:cNvSpPr txBox="1"/>
          <p:nvPr>
            <p:custDataLst>
              <p:tags r:id="rId13"/>
            </p:custDataLst>
          </p:nvPr>
        </p:nvSpPr>
        <p:spPr>
          <a:xfrm>
            <a:off x="488315" y="4599305"/>
            <a:ext cx="3394075" cy="1429385"/>
          </a:xfrm>
          <a:prstGeom prst="rect">
            <a:avLst/>
          </a:prstGeom>
          <a:noFill/>
          <a:ln w="9525">
            <a:noFill/>
          </a:ln>
        </p:spPr>
        <p:txBody>
          <a:bodyPr wrap="square">
            <a:noAutofit/>
          </a:bodyPr>
          <a:p>
            <a:pPr marL="285750" indent="-285750" algn="just">
              <a:lnSpc>
                <a:spcPct val="150000"/>
              </a:lnSpc>
              <a:buFont typeface="Wingdings" panose="05000000000000000000" charset="0"/>
              <a:buChar char="u"/>
            </a:pPr>
            <a:r>
              <a:rPr lang="zh-CN" sz="1400" b="1" dirty="0">
                <a:solidFill>
                  <a:schemeClr val="tx1"/>
                </a:solidFill>
                <a:latin typeface="Tahoma" panose="020B0604030504040204" pitchFamily="34" charset="0"/>
                <a:ea typeface="微软雅黑" panose="020B0503020204020204" charset="-122"/>
                <a:cs typeface="Tahoma" panose="020B0604030504040204" pitchFamily="34" charset="0"/>
                <a:sym typeface="+mn-ea"/>
              </a:rPr>
              <a:t>Advantages of ceramic materials</a:t>
            </a:r>
            <a:endParaRPr lang="zh-CN" sz="1400" b="1" dirty="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algn="just">
              <a:lnSpc>
                <a:spcPct val="110000"/>
              </a:lnSpc>
            </a:pPr>
            <a:r>
              <a:rPr lang="zh-CN" altLang="en-US" sz="1000">
                <a:solidFill>
                  <a:schemeClr val="tx1">
                    <a:lumMod val="85000"/>
                    <a:lumOff val="15000"/>
                  </a:schemeClr>
                </a:solidFill>
                <a:latin typeface="Tahoma" panose="020B0604030504040204" pitchFamily="34" charset="0"/>
                <a:ea typeface="微软雅黑" panose="020B0503020204020204" charset="-122"/>
                <a:cs typeface="Tahoma" panose="020B0604030504040204" pitchFamily="34" charset="0"/>
                <a:sym typeface="+mn-ea"/>
              </a:rPr>
              <a:t>The ceramic material has inherent advantages. It has lower thermal conductivity than metals and is a good insulator. Its expansion coefficient is also lower. It is not prone to oxidation and resists acids, alkalis, and salts well. (It is acid and alkali resistant, high temperature resistant, and suitable for harsh liquid environments.)     </a:t>
            </a:r>
            <a:r>
              <a:rPr lang="zh-CN" altLang="en-US" sz="1000">
                <a:solidFill>
                  <a:schemeClr val="tx1">
                    <a:lumMod val="85000"/>
                    <a:lumOff val="15000"/>
                  </a:schemeClr>
                </a:solidFill>
                <a:latin typeface="Tahoma" panose="020B0604030504040204" pitchFamily="34" charset="0"/>
                <a:ea typeface="微软雅黑" panose="020B0503020204020204" charset="-122"/>
                <a:cs typeface="Tahoma" panose="020B0604030504040204" pitchFamily="34" charset="0"/>
                <a:sym typeface="+mn-ea"/>
              </a:rPr>
              <a:t>       </a:t>
            </a:r>
            <a:r>
              <a:rPr lang="zh-CN" altLang="en-US" sz="10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a:t>
            </a:r>
            <a:endParaRPr lang="en-US" altLang="en-US" sz="1000" b="0">
              <a:solidFill>
                <a:schemeClr val="tx1"/>
              </a:solidFill>
              <a:latin typeface="微软雅黑" panose="020B0503020204020204" charset="-122"/>
              <a:ea typeface="微软雅黑" panose="020B0503020204020204" charset="-122"/>
              <a:cs typeface="微软雅黑" panose="020B0503020204020204" charset="-122"/>
              <a:sym typeface="+mn-ea"/>
            </a:endParaRPr>
          </a:p>
          <a:p>
            <a:pPr algn="just">
              <a:lnSpc>
                <a:spcPct val="100000"/>
              </a:lnSpc>
            </a:pPr>
            <a:endParaRPr lang="zh-CN" sz="1000" b="1" dirty="0">
              <a:solidFill>
                <a:srgbClr val="FF0000"/>
              </a:solidFill>
              <a:latin typeface="微软雅黑" panose="020B0503020204020204" charset="-122"/>
              <a:ea typeface="微软雅黑" panose="020B0503020204020204" charset="-122"/>
              <a:sym typeface="+mn-ea"/>
            </a:endParaRPr>
          </a:p>
        </p:txBody>
      </p:sp>
      <p:sp>
        <p:nvSpPr>
          <p:cNvPr id="26" name="文本框 25"/>
          <p:cNvSpPr txBox="1"/>
          <p:nvPr>
            <p:custDataLst>
              <p:tags r:id="rId14"/>
            </p:custDataLst>
          </p:nvPr>
        </p:nvSpPr>
        <p:spPr>
          <a:xfrm>
            <a:off x="561340" y="5915025"/>
            <a:ext cx="3471545" cy="702310"/>
          </a:xfrm>
          <a:prstGeom prst="rect">
            <a:avLst/>
          </a:prstGeom>
          <a:noFill/>
          <a:ln w="9525">
            <a:noFill/>
          </a:ln>
        </p:spPr>
        <p:txBody>
          <a:bodyPr wrap="square">
            <a:noAutofit/>
          </a:bodyPr>
          <a:p>
            <a:pPr marL="285750" indent="-285750" algn="just">
              <a:lnSpc>
                <a:spcPct val="130000"/>
              </a:lnSpc>
              <a:spcBef>
                <a:spcPct val="0"/>
              </a:spcBef>
              <a:spcAft>
                <a:spcPct val="0"/>
              </a:spcAft>
              <a:buFont typeface="Wingdings" panose="05000000000000000000" charset="0"/>
              <a:buChar char="u"/>
            </a:pPr>
            <a:r>
              <a:rPr lang="en-US" altLang="zh-CN" sz="1400" b="1" dirty="0">
                <a:solidFill>
                  <a:schemeClr val="tx1"/>
                </a:solidFill>
                <a:latin typeface="微软雅黑" panose="020B0503020204020204" charset="-122"/>
                <a:ea typeface="微软雅黑" panose="020B0503020204020204" charset="-122"/>
                <a:sym typeface="+mn-ea"/>
              </a:rPr>
              <a:t>Long service life</a:t>
            </a:r>
            <a:endParaRPr lang="en-US" altLang="zh-CN" sz="1400" b="1" dirty="0">
              <a:solidFill>
                <a:schemeClr val="tx1"/>
              </a:solidFill>
              <a:latin typeface="微软雅黑" panose="020B0503020204020204" charset="-122"/>
              <a:ea typeface="微软雅黑" panose="020B0503020204020204" charset="-122"/>
              <a:sym typeface="+mn-ea"/>
            </a:endParaRPr>
          </a:p>
          <a:p>
            <a:pPr algn="just">
              <a:lnSpc>
                <a:spcPct val="120000"/>
              </a:lnSpc>
              <a:spcBef>
                <a:spcPct val="0"/>
              </a:spcBef>
              <a:spcAft>
                <a:spcPct val="0"/>
              </a:spcAft>
            </a:pPr>
            <a:r>
              <a:rPr lang="zh-CN" altLang="en-US" sz="1000">
                <a:solidFill>
                  <a:schemeClr val="tx1">
                    <a:lumMod val="85000"/>
                    <a:lumOff val="15000"/>
                  </a:schemeClr>
                </a:solidFill>
                <a:latin typeface="微软雅黑" panose="020B0503020204020204" charset="-122"/>
                <a:ea typeface="微软雅黑" panose="020B0503020204020204" charset="-122"/>
                <a:cs typeface="+mn-ea"/>
                <a:sym typeface="+mn-ea"/>
              </a:rPr>
              <a:t>Ceramic materials have good physical properties, high hardness, high wear resistance and long service life</a:t>
            </a:r>
            <a:r>
              <a:rPr lang="en-US" altLang="zh-CN" sz="1000">
                <a:solidFill>
                  <a:schemeClr val="tx1">
                    <a:lumMod val="85000"/>
                    <a:lumOff val="15000"/>
                  </a:schemeClr>
                </a:solidFill>
                <a:latin typeface="微软雅黑" panose="020B0503020204020204" charset="-122"/>
                <a:ea typeface="微软雅黑" panose="020B0503020204020204" charset="-122"/>
                <a:cs typeface="+mn-ea"/>
                <a:sym typeface="+mn-ea"/>
              </a:rPr>
              <a:t>.</a:t>
            </a:r>
            <a:endParaRPr lang="en-US" altLang="zh-CN" sz="1000" b="1"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28" name="文本框 27"/>
          <p:cNvSpPr txBox="1"/>
          <p:nvPr>
            <p:custDataLst>
              <p:tags r:id="rId15"/>
            </p:custDataLst>
          </p:nvPr>
        </p:nvSpPr>
        <p:spPr>
          <a:xfrm>
            <a:off x="4181475" y="5915025"/>
            <a:ext cx="3235960" cy="702310"/>
          </a:xfrm>
          <a:prstGeom prst="rect">
            <a:avLst/>
          </a:prstGeom>
          <a:noFill/>
          <a:ln w="9525">
            <a:noFill/>
          </a:ln>
        </p:spPr>
        <p:txBody>
          <a:bodyPr wrap="square">
            <a:noAutofit/>
          </a:bodyPr>
          <a:p>
            <a:pPr marL="285750" indent="-285750" algn="just">
              <a:lnSpc>
                <a:spcPct val="130000"/>
              </a:lnSpc>
              <a:spcBef>
                <a:spcPct val="0"/>
              </a:spcBef>
              <a:spcAft>
                <a:spcPct val="0"/>
              </a:spcAft>
              <a:buFont typeface="Wingdings" panose="05000000000000000000" charset="0"/>
              <a:buChar char="u"/>
            </a:pPr>
            <a:r>
              <a:rPr lang="en-US" altLang="zh-CN" sz="1400" b="1" dirty="0">
                <a:solidFill>
                  <a:schemeClr val="tx1"/>
                </a:solidFill>
                <a:latin typeface="Tahoma" panose="020B0604030504040204" pitchFamily="34" charset="0"/>
                <a:ea typeface="微软雅黑" panose="020B0503020204020204" charset="-122"/>
                <a:cs typeface="Tahoma" panose="020B0604030504040204" pitchFamily="34" charset="0"/>
                <a:sym typeface="+mn-ea"/>
              </a:rPr>
              <a:t>H</a:t>
            </a:r>
            <a:r>
              <a:rPr lang="zh-CN" sz="1400" b="1" dirty="0">
                <a:solidFill>
                  <a:schemeClr val="tx1"/>
                </a:solidFill>
                <a:latin typeface="Tahoma" panose="020B0604030504040204" pitchFamily="34" charset="0"/>
                <a:ea typeface="微软雅黑" panose="020B0503020204020204" charset="-122"/>
                <a:cs typeface="Tahoma" panose="020B0604030504040204" pitchFamily="34" charset="0"/>
                <a:sym typeface="+mn-ea"/>
              </a:rPr>
              <a:t>igh precision</a:t>
            </a:r>
            <a:endParaRPr lang="zh-CN" sz="1400" b="1" dirty="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indent="0" algn="just">
              <a:lnSpc>
                <a:spcPct val="120000"/>
              </a:lnSpc>
              <a:spcBef>
                <a:spcPct val="0"/>
              </a:spcBef>
              <a:spcAft>
                <a:spcPct val="0"/>
              </a:spcAft>
              <a:buFont typeface="Wingdings" panose="05000000000000000000" charset="0"/>
              <a:buNone/>
            </a:pPr>
            <a:r>
              <a:rPr lang="en-US" altLang="zh-CN" sz="1000">
                <a:solidFill>
                  <a:schemeClr val="tx1">
                    <a:lumMod val="85000"/>
                    <a:lumOff val="15000"/>
                  </a:schemeClr>
                </a:solidFill>
                <a:latin typeface="Tahoma" panose="020B0604030504040204" pitchFamily="34" charset="0"/>
                <a:ea typeface="微软雅黑" panose="020B0503020204020204" charset="-122"/>
                <a:cs typeface="Tahoma" panose="020B0604030504040204" pitchFamily="34" charset="0"/>
                <a:sym typeface="+mn-ea"/>
              </a:rPr>
              <a:t>P</a:t>
            </a:r>
            <a:r>
              <a:rPr lang="zh-CN" altLang="en-US" sz="1000">
                <a:solidFill>
                  <a:schemeClr val="tx1">
                    <a:lumMod val="85000"/>
                    <a:lumOff val="15000"/>
                  </a:schemeClr>
                </a:solidFill>
                <a:latin typeface="Tahoma" panose="020B0604030504040204" pitchFamily="34" charset="0"/>
                <a:ea typeface="微软雅黑" panose="020B0503020204020204" charset="-122"/>
                <a:cs typeface="Tahoma" panose="020B0604030504040204" pitchFamily="34" charset="0"/>
                <a:sym typeface="+mn-ea"/>
              </a:rPr>
              <a:t>roduct has high precision with a roundness of 0.001mm. It is green, environmentally friendly and pollution-free.  </a:t>
            </a:r>
            <a:endParaRPr lang="zh-CN" sz="1000" b="1" dirty="0">
              <a:solidFill>
                <a:srgbClr val="FF0000"/>
              </a:solidFill>
              <a:latin typeface="Tahoma" panose="020B0604030504040204" pitchFamily="34" charset="0"/>
              <a:ea typeface="微软雅黑" panose="020B0503020204020204" charset="-122"/>
              <a:cs typeface="Tahoma" panose="020B0604030504040204" pitchFamily="34" charset="0"/>
              <a:sym typeface="+mn-ea"/>
            </a:endParaRPr>
          </a:p>
        </p:txBody>
      </p:sp>
      <p:sp>
        <p:nvSpPr>
          <p:cNvPr id="30" name="文本框 29"/>
          <p:cNvSpPr txBox="1"/>
          <p:nvPr>
            <p:custDataLst>
              <p:tags r:id="rId16"/>
            </p:custDataLst>
          </p:nvPr>
        </p:nvSpPr>
        <p:spPr>
          <a:xfrm>
            <a:off x="4180840" y="4658360"/>
            <a:ext cx="2849880" cy="702310"/>
          </a:xfrm>
          <a:prstGeom prst="rect">
            <a:avLst/>
          </a:prstGeom>
          <a:noFill/>
          <a:ln w="9525">
            <a:noFill/>
          </a:ln>
        </p:spPr>
        <p:txBody>
          <a:bodyPr wrap="square">
            <a:noAutofit/>
          </a:bodyPr>
          <a:p>
            <a:pPr marL="285750" indent="-285750" algn="just">
              <a:lnSpc>
                <a:spcPct val="100000"/>
              </a:lnSpc>
              <a:buFont typeface="Wingdings" panose="05000000000000000000" charset="0"/>
              <a:buChar char="u"/>
            </a:pPr>
            <a:r>
              <a:rPr lang="en-US" altLang="zh-CN" sz="1400" b="1" dirty="0">
                <a:solidFill>
                  <a:schemeClr val="tx1"/>
                </a:solidFill>
                <a:latin typeface="Tahoma" panose="020B0604030504040204" pitchFamily="34" charset="0"/>
                <a:ea typeface="微软雅黑" panose="020B0503020204020204" charset="-122"/>
                <a:cs typeface="Tahoma" panose="020B0604030504040204" pitchFamily="34" charset="0"/>
                <a:sym typeface="+mn-ea"/>
              </a:rPr>
              <a:t>G</a:t>
            </a:r>
            <a:r>
              <a:rPr lang="zh-CN" sz="1400" b="1" dirty="0">
                <a:solidFill>
                  <a:schemeClr val="tx1"/>
                </a:solidFill>
                <a:latin typeface="Tahoma" panose="020B0604030504040204" pitchFamily="34" charset="0"/>
                <a:ea typeface="微软雅黑" panose="020B0503020204020204" charset="-122"/>
                <a:cs typeface="Tahoma" panose="020B0604030504040204" pitchFamily="34" charset="0"/>
                <a:sym typeface="+mn-ea"/>
              </a:rPr>
              <a:t>ood sealing performance</a:t>
            </a:r>
            <a:endParaRPr lang="zh-CN" sz="1400" b="1" dirty="0">
              <a:solidFill>
                <a:schemeClr val="tx1"/>
              </a:solidFill>
              <a:latin typeface="微软雅黑" panose="020B0503020204020204" charset="-122"/>
              <a:ea typeface="微软雅黑" panose="020B0503020204020204" charset="-122"/>
              <a:sym typeface="+mn-ea"/>
            </a:endParaRPr>
          </a:p>
          <a:p>
            <a:pPr indent="0" algn="just">
              <a:lnSpc>
                <a:spcPct val="100000"/>
              </a:lnSpc>
              <a:buFont typeface="Wingdings" panose="05000000000000000000" charset="0"/>
              <a:buNone/>
            </a:pPr>
            <a:r>
              <a:rPr lang="zh-CN" altLang="en-US" sz="1000">
                <a:solidFill>
                  <a:schemeClr val="tx1">
                    <a:lumMod val="85000"/>
                    <a:lumOff val="15000"/>
                  </a:schemeClr>
                </a:solidFill>
                <a:latin typeface="Tahoma" panose="020B0604030504040204" pitchFamily="34" charset="0"/>
                <a:ea typeface="微软雅黑" panose="020B0503020204020204" charset="-122"/>
                <a:cs typeface="Tahoma" panose="020B0604030504040204" pitchFamily="34" charset="0"/>
                <a:sym typeface="+mn-ea"/>
              </a:rPr>
              <a:t>The characteristics of ceramic materials, such as high tensile strength, not easy to deform, high temperature resistance, low temperature resistance, wear resistance and non-corrosion, determine the excellent sealing performance of ceramic materials.</a:t>
            </a:r>
            <a:endParaRPr lang="zh-CN" altLang="en-US" sz="1000">
              <a:solidFill>
                <a:schemeClr val="tx1">
                  <a:lumMod val="85000"/>
                  <a:lumOff val="15000"/>
                </a:schemeClr>
              </a:solidFill>
              <a:latin typeface="Tahoma" panose="020B0604030504040204" pitchFamily="34" charset="0"/>
              <a:ea typeface="微软雅黑" panose="020B0503020204020204" charset="-122"/>
              <a:cs typeface="Tahoma" panose="020B0604030504040204" pitchFamily="34" charset="0"/>
              <a:sym typeface="+mn-ea"/>
            </a:endParaRPr>
          </a:p>
        </p:txBody>
      </p:sp>
      <p:pic>
        <p:nvPicPr>
          <p:cNvPr id="35" name="图片 34"/>
          <p:cNvPicPr>
            <a:picLocks noChangeAspect="1"/>
          </p:cNvPicPr>
          <p:nvPr/>
        </p:nvPicPr>
        <p:blipFill>
          <a:blip r:embed="rId17"/>
          <a:srcRect l="5020" t="-4366" r="5392" b="9882"/>
          <a:stretch>
            <a:fillRect/>
          </a:stretch>
        </p:blipFill>
        <p:spPr>
          <a:xfrm>
            <a:off x="7417435" y="4322445"/>
            <a:ext cx="4124960" cy="2294890"/>
          </a:xfrm>
          <a:prstGeom prst="rect">
            <a:avLst/>
          </a:prstGeom>
        </p:spPr>
      </p:pic>
    </p:spTree>
    <p:custDataLst>
      <p:tags r:id="rId18"/>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 name="矩形 26"/>
          <p:cNvSpPr/>
          <p:nvPr/>
        </p:nvSpPr>
        <p:spPr>
          <a:xfrm>
            <a:off x="660400" y="909320"/>
            <a:ext cx="10871835" cy="2120900"/>
          </a:xfrm>
          <a:prstGeom prst="rect">
            <a:avLst/>
          </a:prstGeom>
          <a:gradFill>
            <a:gsLst>
              <a:gs pos="0">
                <a:srgbClr val="9EE256"/>
              </a:gs>
              <a:gs pos="100000">
                <a:srgbClr val="52762D"/>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logo"/>
          <p:cNvPicPr>
            <a:picLocks noChangeAspect="1"/>
          </p:cNvPicPr>
          <p:nvPr>
            <p:custDataLst>
              <p:tags r:id="rId1"/>
            </p:custDataLst>
          </p:nvPr>
        </p:nvPicPr>
        <p:blipFill>
          <a:blip r:embed="rId2"/>
          <a:stretch>
            <a:fillRect/>
          </a:stretch>
        </p:blipFill>
        <p:spPr>
          <a:xfrm>
            <a:off x="10038715" y="205105"/>
            <a:ext cx="1491615" cy="537210"/>
          </a:xfrm>
          <a:prstGeom prst="rect">
            <a:avLst/>
          </a:prstGeom>
        </p:spPr>
      </p:pic>
      <p:sp>
        <p:nvSpPr>
          <p:cNvPr id="22" name="文本框 21"/>
          <p:cNvSpPr txBox="1"/>
          <p:nvPr>
            <p:custDataLst>
              <p:tags r:id="rId3"/>
            </p:custDataLst>
          </p:nvPr>
        </p:nvSpPr>
        <p:spPr>
          <a:xfrm>
            <a:off x="734695" y="3328035"/>
            <a:ext cx="10765790" cy="1196975"/>
          </a:xfrm>
          <a:prstGeom prst="rect">
            <a:avLst/>
          </a:prstGeom>
          <a:noFill/>
          <a:ln w="9525">
            <a:noFill/>
          </a:ln>
        </p:spPr>
        <p:txBody>
          <a:bodyPr wrap="square">
            <a:noAutofit/>
          </a:bodyPr>
          <a:p>
            <a:pPr algn="just">
              <a:lnSpc>
                <a:spcPct val="120000"/>
              </a:lnSpc>
            </a:pPr>
            <a:r>
              <a:rPr sz="1200" dirty="0">
                <a:latin typeface="Tahoma" panose="020B0604030504040204" pitchFamily="34" charset="0"/>
                <a:ea typeface="微软雅黑" panose="020B0503020204020204" charset="-122"/>
                <a:cs typeface="Tahoma" panose="020B0604030504040204" pitchFamily="34" charset="0"/>
                <a:sym typeface="+mn-ea"/>
              </a:rPr>
              <a:t>The calendering wheel is used for </a:t>
            </a:r>
            <a:r>
              <a:rPr sz="1200" b="1" dirty="0">
                <a:solidFill>
                  <a:srgbClr val="FF0000"/>
                </a:solidFill>
                <a:latin typeface="Tahoma" panose="020B0604030504040204" pitchFamily="34" charset="0"/>
                <a:ea typeface="微软雅黑" panose="020B0503020204020204" charset="-122"/>
                <a:cs typeface="Tahoma" panose="020B0604030504040204" pitchFamily="34" charset="0"/>
                <a:sym typeface="+mn-ea"/>
              </a:rPr>
              <a:t>calendering precision flat copper wires, copper foil wires, flat copper wires for photovoltaic welding tapes, and bare copper wires for FFC conductors.</a:t>
            </a:r>
            <a:r>
              <a:rPr sz="1200" dirty="0">
                <a:latin typeface="Tahoma" panose="020B0604030504040204" pitchFamily="34" charset="0"/>
                <a:ea typeface="微软雅黑" panose="020B0503020204020204" charset="-122"/>
                <a:cs typeface="Tahoma" panose="020B0604030504040204" pitchFamily="34" charset="0"/>
                <a:sym typeface="+mn-ea"/>
              </a:rPr>
              <a:t> It is assembled on the special calendering bracket of the calendering machine. The surface of the calendering wheel is in contact with the wire surface. By adjusting the calendering gap and </a:t>
            </a:r>
            <a:endParaRPr sz="1200" dirty="0">
              <a:latin typeface="Tahoma" panose="020B0604030504040204" pitchFamily="34" charset="0"/>
              <a:ea typeface="微软雅黑" panose="020B0503020204020204" charset="-122"/>
              <a:cs typeface="Tahoma" panose="020B0604030504040204" pitchFamily="34" charset="0"/>
              <a:sym typeface="+mn-ea"/>
            </a:endParaRPr>
          </a:p>
          <a:p>
            <a:pPr algn="just">
              <a:lnSpc>
                <a:spcPct val="120000"/>
              </a:lnSpc>
            </a:pPr>
            <a:r>
              <a:rPr sz="1200" dirty="0">
                <a:latin typeface="Tahoma" panose="020B0604030504040204" pitchFamily="34" charset="0"/>
                <a:ea typeface="微软雅黑" panose="020B0503020204020204" charset="-122"/>
                <a:cs typeface="Tahoma" panose="020B0604030504040204" pitchFamily="34" charset="0"/>
                <a:sym typeface="+mn-ea"/>
              </a:rPr>
              <a:t>applying a certain pressure, the wire is calendered at a certain calendering speed to meet the </a:t>
            </a:r>
            <a:endParaRPr sz="1200" dirty="0">
              <a:latin typeface="Tahoma" panose="020B0604030504040204" pitchFamily="34" charset="0"/>
              <a:ea typeface="微软雅黑" panose="020B0503020204020204" charset="-122"/>
              <a:cs typeface="Tahoma" panose="020B0604030504040204" pitchFamily="34" charset="0"/>
              <a:sym typeface="+mn-ea"/>
            </a:endParaRPr>
          </a:p>
          <a:p>
            <a:pPr algn="just">
              <a:lnSpc>
                <a:spcPct val="120000"/>
              </a:lnSpc>
            </a:pPr>
            <a:r>
              <a:rPr sz="1200" dirty="0">
                <a:latin typeface="Tahoma" panose="020B0604030504040204" pitchFamily="34" charset="0"/>
                <a:ea typeface="微软雅黑" panose="020B0503020204020204" charset="-122"/>
                <a:cs typeface="Tahoma" panose="020B0604030504040204" pitchFamily="34" charset="0"/>
                <a:sym typeface="+mn-ea"/>
              </a:rPr>
              <a:t>product requirements </a:t>
            </a:r>
            <a:r>
              <a:rPr lang="en-US" sz="1200" dirty="0">
                <a:latin typeface="Tahoma" panose="020B0604030504040204" pitchFamily="34" charset="0"/>
                <a:ea typeface="微软雅黑" panose="020B0503020204020204" charset="-122"/>
                <a:cs typeface="Tahoma" panose="020B0604030504040204" pitchFamily="34" charset="0"/>
                <a:sym typeface="+mn-ea"/>
              </a:rPr>
              <a:t>.</a:t>
            </a:r>
            <a:endParaRPr sz="1200" dirty="0">
              <a:latin typeface="Tahoma" panose="020B0604030504040204" pitchFamily="34" charset="0"/>
              <a:ea typeface="微软雅黑" panose="020B0503020204020204" charset="-122"/>
              <a:cs typeface="Tahoma" panose="020B0604030504040204" pitchFamily="34" charset="0"/>
              <a:sym typeface="+mn-ea"/>
            </a:endParaRPr>
          </a:p>
          <a:p>
            <a:pPr algn="just">
              <a:lnSpc>
                <a:spcPct val="120000"/>
              </a:lnSpc>
            </a:pPr>
            <a:r>
              <a:rPr sz="1200" dirty="0">
                <a:latin typeface="Tahoma" panose="020B0604030504040204" pitchFamily="34" charset="0"/>
                <a:ea typeface="微软雅黑" panose="020B0503020204020204" charset="-122"/>
                <a:cs typeface="Tahoma" panose="020B0604030504040204" pitchFamily="34" charset="0"/>
                <a:sym typeface="+mn-ea"/>
              </a:rPr>
              <a:t>of a certain width and thickness.</a:t>
            </a:r>
            <a:endParaRPr sz="1200" dirty="0">
              <a:latin typeface="Tahoma" panose="020B0604030504040204" pitchFamily="34" charset="0"/>
              <a:ea typeface="微软雅黑" panose="020B0503020204020204" charset="-122"/>
              <a:cs typeface="Tahoma" panose="020B0604030504040204" pitchFamily="34" charset="0"/>
              <a:sym typeface="+mn-ea"/>
            </a:endParaRPr>
          </a:p>
        </p:txBody>
      </p:sp>
      <p:sp>
        <p:nvSpPr>
          <p:cNvPr id="21" name="矩形 20"/>
          <p:cNvSpPr/>
          <p:nvPr>
            <p:custDataLst>
              <p:tags r:id="rId4"/>
            </p:custDataLst>
          </p:nvPr>
        </p:nvSpPr>
        <p:spPr>
          <a:xfrm>
            <a:off x="660318" y="818515"/>
            <a:ext cx="10872000" cy="252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 name="组合 3"/>
          <p:cNvGrpSpPr/>
          <p:nvPr/>
        </p:nvGrpSpPr>
        <p:grpSpPr>
          <a:xfrm>
            <a:off x="0" y="0"/>
            <a:ext cx="826770" cy="1000125"/>
            <a:chOff x="0" y="1855"/>
            <a:chExt cx="5175" cy="6254"/>
          </a:xfrm>
        </p:grpSpPr>
        <p:sp>
          <p:nvSpPr>
            <p:cNvPr id="8" name="直角三角形 7"/>
            <p:cNvSpPr/>
            <p:nvPr>
              <p:custDataLst>
                <p:tags r:id="rId5"/>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等腰三角形 10"/>
            <p:cNvSpPr/>
            <p:nvPr>
              <p:custDataLst>
                <p:tags r:id="rId6"/>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3" name="组合 22"/>
          <p:cNvGrpSpPr/>
          <p:nvPr/>
        </p:nvGrpSpPr>
        <p:grpSpPr>
          <a:xfrm>
            <a:off x="0" y="0"/>
            <a:ext cx="826770" cy="999490"/>
            <a:chOff x="0" y="0"/>
            <a:chExt cx="1302" cy="1574"/>
          </a:xfrm>
          <a:gradFill>
            <a:gsLst>
              <a:gs pos="0">
                <a:srgbClr val="9EE256"/>
              </a:gs>
              <a:gs pos="100000">
                <a:srgbClr val="52762D"/>
              </a:gs>
            </a:gsLst>
            <a:lin ang="17400000" scaled="0"/>
          </a:gradFill>
        </p:grpSpPr>
        <p:grpSp>
          <p:nvGrpSpPr>
            <p:cNvPr id="15" name="组合 14"/>
            <p:cNvGrpSpPr/>
            <p:nvPr/>
          </p:nvGrpSpPr>
          <p:grpSpPr>
            <a:xfrm>
              <a:off x="0" y="0"/>
              <a:ext cx="1302" cy="1575"/>
              <a:chOff x="0" y="1855"/>
              <a:chExt cx="5175" cy="6254"/>
            </a:xfrm>
            <a:grpFill/>
          </p:grpSpPr>
          <p:sp>
            <p:nvSpPr>
              <p:cNvPr id="16" name="直角三角形 15"/>
              <p:cNvSpPr/>
              <p:nvPr>
                <p:custDataLst>
                  <p:tags r:id="rId7"/>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u="sng"/>
              </a:p>
            </p:txBody>
          </p:sp>
          <p:sp>
            <p:nvSpPr>
              <p:cNvPr id="17" name="等腰三角形 16"/>
              <p:cNvSpPr/>
              <p:nvPr>
                <p:custDataLst>
                  <p:tags r:id="rId8"/>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u="sng"/>
              </a:p>
            </p:txBody>
          </p:sp>
        </p:grpSp>
        <p:sp>
          <p:nvSpPr>
            <p:cNvPr id="18" name="等腰三角形 17"/>
            <p:cNvSpPr/>
            <p:nvPr>
              <p:custDataLst>
                <p:tags r:id="rId9"/>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 name="文本框 3"/>
          <p:cNvSpPr txBox="1"/>
          <p:nvPr/>
        </p:nvSpPr>
        <p:spPr>
          <a:xfrm>
            <a:off x="4932680" y="1170305"/>
            <a:ext cx="6730365" cy="899160"/>
          </a:xfrm>
          <a:prstGeom prst="rect">
            <a:avLst/>
          </a:prstGeom>
          <a:noFill/>
          <a:effectLst/>
        </p:spPr>
        <p:txBody>
          <a:bodyPr wrap="square" lIns="68580" tIns="34290" rIns="68580" bIns="34290" rtlCol="0">
            <a:spAutoFit/>
          </a:bodyPr>
          <a:p>
            <a:pPr algn="l"/>
            <a:r>
              <a:rPr lang="en-US" altLang="zh-CN" sz="5400" b="1" dirty="0" smtClean="0">
                <a:solidFill>
                  <a:schemeClr val="bg1"/>
                </a:solidFill>
                <a:effectLst>
                  <a:outerShdw blurRad="50800" dist="38100" dir="2700000" algn="tl" rotWithShape="0">
                    <a:prstClr val="black">
                      <a:alpha val="100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rPr>
              <a:t>C</a:t>
            </a:r>
            <a:r>
              <a:rPr lang="zh-CN" altLang="en-US" sz="5400" b="1" dirty="0" smtClean="0">
                <a:solidFill>
                  <a:schemeClr val="bg1"/>
                </a:solidFill>
                <a:effectLst>
                  <a:outerShdw blurRad="50800" dist="38100" dir="2700000" algn="tl" rotWithShape="0">
                    <a:prstClr val="black">
                      <a:alpha val="100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rPr>
              <a:t>alendering wheel</a:t>
            </a:r>
            <a:endParaRPr lang="zh-CN" altLang="en-US" sz="5400" b="1" dirty="0" smtClean="0">
              <a:solidFill>
                <a:schemeClr val="bg1"/>
              </a:solidFill>
              <a:effectLst>
                <a:outerShdw blurRad="50800" dist="38100" dir="2700000" algn="tl" rotWithShape="0">
                  <a:prstClr val="black">
                    <a:alpha val="100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endParaRPr>
          </a:p>
        </p:txBody>
      </p:sp>
      <p:sp>
        <p:nvSpPr>
          <p:cNvPr id="7" name="文本框 3"/>
          <p:cNvSpPr txBox="1"/>
          <p:nvPr/>
        </p:nvSpPr>
        <p:spPr>
          <a:xfrm>
            <a:off x="5093335" y="2188210"/>
            <a:ext cx="6341745" cy="807085"/>
          </a:xfrm>
          <a:prstGeom prst="rect">
            <a:avLst/>
          </a:prstGeom>
          <a:noFill/>
          <a:effectLst/>
        </p:spPr>
        <p:txBody>
          <a:bodyPr wrap="square" lIns="68580" tIns="34290" rIns="68580" bIns="34290" rtlCol="0">
            <a:spAutoFit/>
          </a:bodyPr>
          <a:p>
            <a:pPr lvl="0" algn="l">
              <a:lnSpc>
                <a:spcPct val="120000"/>
              </a:lnSpc>
              <a:buClrTx/>
              <a:buSzTx/>
              <a:buFontTx/>
            </a:pPr>
            <a:r>
              <a:rPr lang="zh-CN" altLang="en-US" sz="2000" b="1" dirty="0" smtClean="0">
                <a:solidFill>
                  <a:schemeClr val="bg1"/>
                </a:solidFill>
                <a:effectLst>
                  <a:outerShdw blurRad="50800" dist="38100" dir="2700000" algn="tl" rotWithShape="0">
                    <a:prstClr val="black">
                      <a:alpha val="67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rPr>
              <a:t>Subdivided industries: </a:t>
            </a:r>
            <a:r>
              <a:rPr lang="en-US" altLang="zh-CN" sz="2000" b="1" dirty="0" smtClean="0">
                <a:solidFill>
                  <a:schemeClr val="bg1"/>
                </a:solidFill>
                <a:effectLst>
                  <a:outerShdw blurRad="50800" dist="38100" dir="2700000" algn="tl" rotWithShape="0">
                    <a:prstClr val="black">
                      <a:alpha val="67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rPr>
              <a:t>N</a:t>
            </a:r>
            <a:r>
              <a:rPr lang="zh-CN" altLang="en-US" sz="2000" b="1" dirty="0" smtClean="0">
                <a:solidFill>
                  <a:schemeClr val="bg1"/>
                </a:solidFill>
                <a:effectLst>
                  <a:outerShdw blurRad="50800" dist="38100" dir="2700000" algn="tl" rotWithShape="0">
                    <a:prstClr val="black">
                      <a:alpha val="67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rPr>
              <a:t>ew energ</a:t>
            </a:r>
            <a:r>
              <a:rPr lang="en-US" altLang="zh-CN" sz="2000" b="1" dirty="0" smtClean="0">
                <a:solidFill>
                  <a:schemeClr val="bg1"/>
                </a:solidFill>
                <a:effectLst>
                  <a:outerShdw blurRad="50800" dist="38100" dir="2700000" algn="tl" rotWithShape="0">
                    <a:prstClr val="black">
                      <a:alpha val="67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rPr>
              <a:t>y,S</a:t>
            </a:r>
            <a:r>
              <a:rPr lang="zh-CN" altLang="en-US" sz="2000" b="1" dirty="0" smtClean="0">
                <a:solidFill>
                  <a:schemeClr val="bg1"/>
                </a:solidFill>
                <a:effectLst>
                  <a:outerShdw blurRad="50800" dist="38100" dir="2700000" algn="tl" rotWithShape="0">
                    <a:prstClr val="black">
                      <a:alpha val="67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rPr>
              <a:t>olar photovoltaic</a:t>
            </a:r>
            <a:r>
              <a:rPr lang="en-US" altLang="zh-CN" sz="2000" b="1" dirty="0" smtClean="0">
                <a:solidFill>
                  <a:schemeClr val="bg1"/>
                </a:solidFill>
                <a:effectLst>
                  <a:outerShdw blurRad="50800" dist="38100" dir="2700000" algn="tl" rotWithShape="0">
                    <a:prstClr val="black">
                      <a:alpha val="67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rPr>
              <a:t>,E</a:t>
            </a:r>
            <a:r>
              <a:rPr lang="zh-CN" altLang="en-US" sz="2000" b="1" dirty="0" smtClean="0">
                <a:solidFill>
                  <a:schemeClr val="bg1"/>
                </a:solidFill>
                <a:effectLst>
                  <a:outerShdw blurRad="50800" dist="38100" dir="2700000" algn="tl" rotWithShape="0">
                    <a:prstClr val="black">
                      <a:alpha val="67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rPr>
              <a:t>namelled wire</a:t>
            </a:r>
            <a:r>
              <a:rPr lang="en-US" altLang="zh-CN" sz="2000" b="1" dirty="0" smtClean="0">
                <a:solidFill>
                  <a:schemeClr val="bg1"/>
                </a:solidFill>
                <a:effectLst>
                  <a:outerShdw blurRad="50800" dist="38100" dir="2700000" algn="tl" rotWithShape="0">
                    <a:prstClr val="black">
                      <a:alpha val="67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rPr>
              <a:t>,</a:t>
            </a:r>
            <a:r>
              <a:rPr lang="zh-CN" altLang="en-US" sz="2000" b="1" dirty="0" smtClean="0">
                <a:solidFill>
                  <a:schemeClr val="bg1"/>
                </a:solidFill>
                <a:effectLst>
                  <a:outerShdw blurRad="50800" dist="38100" dir="2700000" algn="tl" rotWithShape="0">
                    <a:prstClr val="black">
                      <a:alpha val="67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rPr>
              <a:t>FFC</a:t>
            </a:r>
            <a:r>
              <a:rPr lang="en-US" altLang="zh-CN" sz="2000" b="1" dirty="0" smtClean="0">
                <a:solidFill>
                  <a:schemeClr val="bg1"/>
                </a:solidFill>
                <a:effectLst>
                  <a:outerShdw blurRad="50800" dist="38100" dir="2700000" algn="tl" rotWithShape="0">
                    <a:prstClr val="black">
                      <a:alpha val="67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rPr>
              <a:t>,</a:t>
            </a:r>
            <a:r>
              <a:rPr lang="zh-CN" altLang="en-US" sz="2000" b="1" dirty="0" smtClean="0">
                <a:solidFill>
                  <a:schemeClr val="bg1"/>
                </a:solidFill>
                <a:effectLst>
                  <a:outerShdw blurRad="50800" dist="38100" dir="2700000" algn="tl" rotWithShape="0">
                    <a:prstClr val="black">
                      <a:alpha val="67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rPr>
              <a:t>wire and cable</a:t>
            </a:r>
            <a:endParaRPr lang="zh-CN" altLang="en-US" sz="2000" b="1" dirty="0" smtClean="0">
              <a:solidFill>
                <a:schemeClr val="bg1"/>
              </a:solidFill>
              <a:effectLst>
                <a:outerShdw blurRad="50800" dist="38100" dir="2700000" algn="tl" rotWithShape="0">
                  <a:prstClr val="black">
                    <a:alpha val="67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endParaRPr>
          </a:p>
        </p:txBody>
      </p:sp>
      <p:sp>
        <p:nvSpPr>
          <p:cNvPr id="12" name="文本框 11"/>
          <p:cNvSpPr txBox="1"/>
          <p:nvPr>
            <p:custDataLst>
              <p:tags r:id="rId10"/>
            </p:custDataLst>
          </p:nvPr>
        </p:nvSpPr>
        <p:spPr>
          <a:xfrm>
            <a:off x="885190" y="4857750"/>
            <a:ext cx="6503035" cy="702310"/>
          </a:xfrm>
          <a:prstGeom prst="rect">
            <a:avLst/>
          </a:prstGeom>
          <a:noFill/>
          <a:ln w="9525">
            <a:noFill/>
          </a:ln>
        </p:spPr>
        <p:txBody>
          <a:bodyPr wrap="square">
            <a:noAutofit/>
          </a:bodyPr>
          <a:p>
            <a:pPr marL="285750" indent="-285750" algn="just">
              <a:lnSpc>
                <a:spcPct val="110000"/>
              </a:lnSpc>
              <a:buFont typeface="Wingdings" panose="05000000000000000000" charset="0"/>
              <a:buChar char="u"/>
            </a:pPr>
            <a:r>
              <a:rPr lang="zh-CN" sz="1400" b="1" dirty="0">
                <a:solidFill>
                  <a:schemeClr val="tx1"/>
                </a:solidFill>
                <a:latin typeface="Tahoma" panose="020B0604030504040204" pitchFamily="34" charset="0"/>
                <a:ea typeface="微软雅黑" panose="020B0503020204020204" charset="-122"/>
                <a:cs typeface="Tahoma" panose="020B0604030504040204" pitchFamily="34" charset="0"/>
                <a:sym typeface="+mn-ea"/>
              </a:rPr>
              <a:t>Strict appearance requirements:</a:t>
            </a:r>
            <a:endParaRPr lang="zh-CN" sz="1400" b="1" dirty="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algn="just">
              <a:lnSpc>
                <a:spcPct val="110000"/>
              </a:lnSpc>
            </a:pPr>
            <a:r>
              <a:rPr lang="zh-CN" sz="1000" dirty="0">
                <a:solidFill>
                  <a:schemeClr val="tx1"/>
                </a:solidFill>
                <a:latin typeface="Tahoma" panose="020B0604030504040204" pitchFamily="34" charset="0"/>
                <a:ea typeface="微软雅黑" panose="020B0503020204020204" charset="-122"/>
                <a:cs typeface="Tahoma" panose="020B0604030504040204" pitchFamily="34" charset="0"/>
                <a:sym typeface="+mn-ea"/>
              </a:rPr>
              <a:t>Customers have extremely strict requirements for product appearance. There must be no scratches or black spots visible to the naked eye. (The product is installed in the equipment and displayed on the outside).</a:t>
            </a:r>
            <a:endParaRPr lang="zh-CN" sz="1000" dirty="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marL="285750" indent="-285750" algn="just">
              <a:lnSpc>
                <a:spcPct val="110000"/>
              </a:lnSpc>
              <a:buFont typeface="Wingdings" panose="05000000000000000000" charset="0"/>
              <a:buChar char="u"/>
            </a:pPr>
            <a:r>
              <a:rPr lang="zh-CN" sz="1400" b="1" dirty="0">
                <a:solidFill>
                  <a:schemeClr val="tx1"/>
                </a:solidFill>
                <a:latin typeface="Tahoma" panose="020B0604030504040204" pitchFamily="34" charset="0"/>
                <a:ea typeface="微软雅黑" panose="020B0503020204020204" charset="-122"/>
                <a:cs typeface="Tahoma" panose="020B0604030504040204" pitchFamily="34" charset="0"/>
                <a:sym typeface="+mn-ea"/>
              </a:rPr>
              <a:t>Long service life:</a:t>
            </a:r>
            <a:endParaRPr lang="zh-CN" sz="1400" b="1" dirty="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algn="just">
              <a:lnSpc>
                <a:spcPct val="110000"/>
              </a:lnSpc>
            </a:pPr>
            <a:r>
              <a:rPr lang="zh-CN" sz="1000" dirty="0">
                <a:solidFill>
                  <a:schemeClr val="tx1"/>
                </a:solidFill>
                <a:latin typeface="Tahoma" panose="020B0604030504040204" pitchFamily="34" charset="0"/>
                <a:ea typeface="微软雅黑" panose="020B0503020204020204" charset="-122"/>
                <a:cs typeface="Tahoma" panose="020B0604030504040204" pitchFamily="34" charset="0"/>
                <a:sym typeface="+mn-ea"/>
              </a:rPr>
              <a:t>The single service life of the roll surface varies from 3 months to 3 years. The requirements of customers for materials and processing precision determine the service life of the product.</a:t>
            </a:r>
            <a:endParaRPr lang="zh-CN" sz="1400" b="1" dirty="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marL="285750" indent="-285750" algn="just">
              <a:lnSpc>
                <a:spcPct val="110000"/>
              </a:lnSpc>
              <a:buFont typeface="Wingdings" panose="05000000000000000000" charset="0"/>
              <a:buChar char="u"/>
            </a:pPr>
            <a:r>
              <a:rPr lang="zh-CN" sz="1400" b="1" dirty="0">
                <a:solidFill>
                  <a:schemeClr val="tx1"/>
                </a:solidFill>
                <a:latin typeface="Tahoma" panose="020B0604030504040204" pitchFamily="34" charset="0"/>
                <a:ea typeface="微软雅黑" panose="020B0503020204020204" charset="-122"/>
                <a:cs typeface="Tahoma" panose="020B0604030504040204" pitchFamily="34" charset="0"/>
                <a:sym typeface="+mn-ea"/>
              </a:rPr>
              <a:t>High inspection standards:</a:t>
            </a:r>
            <a:endParaRPr lang="zh-CN" sz="1400" b="1" dirty="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algn="just">
              <a:lnSpc>
                <a:spcPct val="110000"/>
              </a:lnSpc>
            </a:pPr>
            <a:r>
              <a:rPr lang="zh-CN" sz="1000" dirty="0">
                <a:solidFill>
                  <a:schemeClr val="tx1"/>
                </a:solidFill>
                <a:latin typeface="Tahoma" panose="020B0604030504040204" pitchFamily="34" charset="0"/>
                <a:ea typeface="微软雅黑" panose="020B0503020204020204" charset="-122"/>
                <a:cs typeface="Tahoma" panose="020B0604030504040204" pitchFamily="34" charset="0"/>
                <a:sym typeface="+mn-ea"/>
              </a:rPr>
              <a:t>Customer inspection methods: inspection of key dimensions, installation and commissioning on the machine. Whether the width and thickness dimensions of the wire meet the standard, whether the surface finish is qualified. Whether the wear resistance of the roller meets the life requirements.</a:t>
            </a:r>
            <a:r>
              <a:rPr lang="zh-CN" altLang="en-US" sz="1000">
                <a:solidFill>
                  <a:schemeClr val="tx1">
                    <a:lumMod val="85000"/>
                    <a:lumOff val="15000"/>
                  </a:schemeClr>
                </a:solidFill>
                <a:latin typeface="Tahoma" panose="020B0604030504040204" pitchFamily="34" charset="0"/>
                <a:ea typeface="微软雅黑" panose="020B0503020204020204" charset="-122"/>
                <a:cs typeface="Tahoma" panose="020B0604030504040204" pitchFamily="34" charset="0"/>
                <a:sym typeface="+mn-ea"/>
              </a:rPr>
              <a:t>                                                                                      </a:t>
            </a:r>
            <a:endParaRPr lang="en-US" altLang="en-US" sz="1000" b="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algn="just">
              <a:lnSpc>
                <a:spcPct val="100000"/>
              </a:lnSpc>
            </a:pPr>
            <a:endParaRPr lang="zh-CN" sz="1000" b="1" dirty="0">
              <a:solidFill>
                <a:srgbClr val="FF0000"/>
              </a:solidFill>
              <a:latin typeface="Tahoma" panose="020B0604030504040204" pitchFamily="34" charset="0"/>
              <a:ea typeface="微软雅黑" panose="020B0503020204020204" charset="-122"/>
              <a:cs typeface="Tahoma" panose="020B0604030504040204" pitchFamily="34" charset="0"/>
              <a:sym typeface="+mn-ea"/>
            </a:endParaRPr>
          </a:p>
        </p:txBody>
      </p:sp>
      <p:pic>
        <p:nvPicPr>
          <p:cNvPr id="13" name="图片 12" descr="546546"/>
          <p:cNvPicPr>
            <a:picLocks noChangeAspect="1"/>
          </p:cNvPicPr>
          <p:nvPr/>
        </p:nvPicPr>
        <p:blipFill>
          <a:blip r:embed="rId11"/>
          <a:srcRect l="494" t="9711" r="16955" b="4922"/>
          <a:stretch>
            <a:fillRect/>
          </a:stretch>
        </p:blipFill>
        <p:spPr>
          <a:xfrm>
            <a:off x="708025" y="946785"/>
            <a:ext cx="4224655" cy="2048510"/>
          </a:xfrm>
          <a:prstGeom prst="rect">
            <a:avLst/>
          </a:prstGeom>
        </p:spPr>
      </p:pic>
      <p:pic>
        <p:nvPicPr>
          <p:cNvPr id="14" name="图片 13"/>
          <p:cNvPicPr>
            <a:picLocks noChangeAspect="1"/>
          </p:cNvPicPr>
          <p:nvPr/>
        </p:nvPicPr>
        <p:blipFill>
          <a:blip r:embed="rId12"/>
          <a:stretch>
            <a:fillRect/>
          </a:stretch>
        </p:blipFill>
        <p:spPr>
          <a:xfrm>
            <a:off x="7467600" y="3811905"/>
            <a:ext cx="1838325" cy="1167765"/>
          </a:xfrm>
          <a:prstGeom prst="rect">
            <a:avLst/>
          </a:prstGeom>
          <a:ln w="3175">
            <a:solidFill>
              <a:schemeClr val="tx1">
                <a:lumMod val="65000"/>
                <a:lumOff val="35000"/>
                <a:alpha val="15000"/>
              </a:schemeClr>
            </a:solidFill>
          </a:ln>
        </p:spPr>
      </p:pic>
      <p:pic>
        <p:nvPicPr>
          <p:cNvPr id="19" name="图片 18"/>
          <p:cNvPicPr>
            <a:picLocks noChangeAspect="1"/>
          </p:cNvPicPr>
          <p:nvPr/>
        </p:nvPicPr>
        <p:blipFill>
          <a:blip r:embed="rId13"/>
          <a:stretch>
            <a:fillRect/>
          </a:stretch>
        </p:blipFill>
        <p:spPr>
          <a:xfrm>
            <a:off x="7467600" y="5107305"/>
            <a:ext cx="2304415" cy="1108710"/>
          </a:xfrm>
          <a:prstGeom prst="rect">
            <a:avLst/>
          </a:prstGeom>
          <a:ln w="3175">
            <a:solidFill>
              <a:schemeClr val="tx1">
                <a:lumMod val="65000"/>
                <a:lumOff val="35000"/>
                <a:alpha val="15000"/>
              </a:schemeClr>
            </a:solidFill>
          </a:ln>
        </p:spPr>
      </p:pic>
      <p:pic>
        <p:nvPicPr>
          <p:cNvPr id="20" name="图片 19"/>
          <p:cNvPicPr>
            <a:picLocks noChangeAspect="1"/>
          </p:cNvPicPr>
          <p:nvPr/>
        </p:nvPicPr>
        <p:blipFill>
          <a:blip r:embed="rId14"/>
          <a:stretch>
            <a:fillRect/>
          </a:stretch>
        </p:blipFill>
        <p:spPr>
          <a:xfrm>
            <a:off x="9429115" y="3812540"/>
            <a:ext cx="2098040" cy="1167130"/>
          </a:xfrm>
          <a:prstGeom prst="rect">
            <a:avLst/>
          </a:prstGeom>
          <a:ln w="3175">
            <a:solidFill>
              <a:schemeClr val="tx1">
                <a:lumMod val="65000"/>
                <a:lumOff val="35000"/>
                <a:alpha val="15000"/>
              </a:schemeClr>
            </a:solidFill>
          </a:ln>
        </p:spPr>
      </p:pic>
      <p:pic>
        <p:nvPicPr>
          <p:cNvPr id="24" name="图片 23"/>
          <p:cNvPicPr>
            <a:picLocks noChangeAspect="1"/>
          </p:cNvPicPr>
          <p:nvPr/>
        </p:nvPicPr>
        <p:blipFill>
          <a:blip r:embed="rId15"/>
          <a:stretch>
            <a:fillRect/>
          </a:stretch>
        </p:blipFill>
        <p:spPr>
          <a:xfrm>
            <a:off x="9852025" y="5100955"/>
            <a:ext cx="1675130" cy="1115060"/>
          </a:xfrm>
          <a:prstGeom prst="rect">
            <a:avLst/>
          </a:prstGeom>
          <a:ln w="3175">
            <a:solidFill>
              <a:schemeClr val="tx1">
                <a:lumMod val="65000"/>
                <a:lumOff val="35000"/>
                <a:alpha val="15000"/>
              </a:schemeClr>
            </a:solidFill>
          </a:ln>
        </p:spPr>
      </p:pic>
      <p:sp>
        <p:nvSpPr>
          <p:cNvPr id="6" name="文本框 5"/>
          <p:cNvSpPr txBox="1"/>
          <p:nvPr/>
        </p:nvSpPr>
        <p:spPr>
          <a:xfrm>
            <a:off x="734695" y="231140"/>
            <a:ext cx="8896350" cy="521970"/>
          </a:xfrm>
          <a:prstGeom prst="rect">
            <a:avLst/>
          </a:prstGeom>
          <a:noFill/>
        </p:spPr>
        <p:txBody>
          <a:bodyPr wrap="square" rtlCol="0" anchor="t">
            <a:spAutoFit/>
          </a:bodyPr>
          <a:p>
            <a:r>
              <a:rPr lang="zh-CN" altLang="en-US" sz="2800" b="1">
                <a:effectLst/>
                <a:uFillTx/>
                <a:latin typeface="Tahoma" panose="020B0604030504040204" pitchFamily="34" charset="0"/>
                <a:ea typeface="+mj-ea"/>
                <a:cs typeface="Tahoma" panose="020B0604030504040204" pitchFamily="34" charset="0"/>
                <a:sym typeface="+mn-ea"/>
              </a:rPr>
              <a:t>Application industries:</a:t>
            </a:r>
            <a:r>
              <a:rPr lang="en-US" altLang="zh-CN" sz="2800" b="1">
                <a:effectLst/>
                <a:uFillTx/>
                <a:latin typeface="Tahoma" panose="020B0604030504040204" pitchFamily="34" charset="0"/>
                <a:ea typeface="+mj-ea"/>
                <a:cs typeface="Tahoma" panose="020B0604030504040204" pitchFamily="34" charset="0"/>
                <a:sym typeface="+mn-ea"/>
              </a:rPr>
              <a:t>New energy</a:t>
            </a:r>
            <a:endParaRPr lang="en-US" altLang="zh-CN" sz="2800" b="1">
              <a:effectLst/>
              <a:uFillTx/>
              <a:latin typeface="Tahoma" panose="020B0604030504040204" pitchFamily="34" charset="0"/>
              <a:ea typeface="+mj-ea"/>
              <a:cs typeface="Tahoma" panose="020B0604030504040204" pitchFamily="34" charset="0"/>
              <a:sym typeface="+mn-ea"/>
            </a:endParaRPr>
          </a:p>
        </p:txBody>
      </p:sp>
      <p:sp>
        <p:nvSpPr>
          <p:cNvPr id="25" name="圆角矩形 24"/>
          <p:cNvSpPr/>
          <p:nvPr>
            <p:custDataLst>
              <p:tags r:id="rId16"/>
            </p:custDataLst>
          </p:nvPr>
        </p:nvSpPr>
        <p:spPr>
          <a:xfrm>
            <a:off x="702310" y="3095625"/>
            <a:ext cx="1264285" cy="313690"/>
          </a:xfrm>
          <a:prstGeom prst="roundRect">
            <a:avLst>
              <a:gd name="adj" fmla="val 50000"/>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latin typeface="Tahoma" panose="020B0604030504040204" pitchFamily="34" charset="0"/>
                <a:cs typeface="Tahoma" panose="020B0604030504040204" pitchFamily="34" charset="0"/>
              </a:rPr>
              <a:t>Usage</a:t>
            </a:r>
            <a:endParaRPr lang="en-US" altLang="zh-CN" b="1">
              <a:latin typeface="Tahoma" panose="020B0604030504040204" pitchFamily="34" charset="0"/>
              <a:cs typeface="Tahoma" panose="020B0604030504040204" pitchFamily="34" charset="0"/>
            </a:endParaRPr>
          </a:p>
        </p:txBody>
      </p:sp>
      <p:sp>
        <p:nvSpPr>
          <p:cNvPr id="28" name="圆角矩形 27"/>
          <p:cNvSpPr/>
          <p:nvPr>
            <p:custDataLst>
              <p:tags r:id="rId17"/>
            </p:custDataLst>
          </p:nvPr>
        </p:nvSpPr>
        <p:spPr>
          <a:xfrm>
            <a:off x="641350" y="4525010"/>
            <a:ext cx="3673475" cy="313690"/>
          </a:xfrm>
          <a:prstGeom prst="roundRect">
            <a:avLst>
              <a:gd name="adj" fmla="val 50000"/>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000" b="1">
                <a:latin typeface="Tahoma" panose="020B0604030504040204" pitchFamily="34" charset="0"/>
                <a:cs typeface="Tahoma" panose="020B0604030504040204" pitchFamily="34" charset="0"/>
              </a:rPr>
              <a:t>A</a:t>
            </a:r>
            <a:r>
              <a:rPr lang="zh-CN" altLang="en-US" sz="2000" b="1">
                <a:latin typeface="Tahoma" panose="020B0604030504040204" pitchFamily="34" charset="0"/>
                <a:cs typeface="Tahoma" panose="020B0604030504040204" pitchFamily="34" charset="0"/>
              </a:rPr>
              <a:t>pplication requirements</a:t>
            </a:r>
            <a:endParaRPr lang="zh-CN" altLang="en-US" sz="2000" b="1">
              <a:latin typeface="Tahoma" panose="020B0604030504040204" pitchFamily="34" charset="0"/>
              <a:cs typeface="Tahoma" panose="020B0604030504040204" pitchFamily="34" charset="0"/>
            </a:endParaRPr>
          </a:p>
        </p:txBody>
      </p:sp>
    </p:spTree>
    <p:custDataLst>
      <p:tags r:id="rId18"/>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660400" y="909320"/>
            <a:ext cx="10871835" cy="2120900"/>
          </a:xfrm>
          <a:prstGeom prst="rect">
            <a:avLst/>
          </a:prstGeom>
          <a:gradFill>
            <a:gsLst>
              <a:gs pos="0">
                <a:srgbClr val="9EE256"/>
              </a:gs>
              <a:gs pos="100000">
                <a:srgbClr val="52762D"/>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logo"/>
          <p:cNvPicPr>
            <a:picLocks noChangeAspect="1"/>
          </p:cNvPicPr>
          <p:nvPr>
            <p:custDataLst>
              <p:tags r:id="rId1"/>
            </p:custDataLst>
          </p:nvPr>
        </p:nvPicPr>
        <p:blipFill>
          <a:blip r:embed="rId2"/>
          <a:stretch>
            <a:fillRect/>
          </a:stretch>
        </p:blipFill>
        <p:spPr>
          <a:xfrm>
            <a:off x="10038715" y="205105"/>
            <a:ext cx="1491615" cy="537210"/>
          </a:xfrm>
          <a:prstGeom prst="rect">
            <a:avLst/>
          </a:prstGeom>
        </p:spPr>
      </p:pic>
      <p:sp>
        <p:nvSpPr>
          <p:cNvPr id="3" name="圆角矩形 2"/>
          <p:cNvSpPr/>
          <p:nvPr>
            <p:custDataLst>
              <p:tags r:id="rId3"/>
            </p:custDataLst>
          </p:nvPr>
        </p:nvSpPr>
        <p:spPr>
          <a:xfrm>
            <a:off x="641350" y="3135630"/>
            <a:ext cx="1264285" cy="313690"/>
          </a:xfrm>
          <a:prstGeom prst="roundRect">
            <a:avLst>
              <a:gd name="adj" fmla="val 50000"/>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latin typeface="Tahoma" panose="020B0604030504040204" pitchFamily="34" charset="0"/>
                <a:cs typeface="Tahoma" panose="020B0604030504040204" pitchFamily="34" charset="0"/>
                <a:sym typeface="+mn-ea"/>
              </a:rPr>
              <a:t>Usage</a:t>
            </a:r>
            <a:endParaRPr lang="en-US" altLang="zh-CN" b="1">
              <a:latin typeface="Tahoma" panose="020B0604030504040204" pitchFamily="34" charset="0"/>
              <a:cs typeface="Tahoma" panose="020B0604030504040204" pitchFamily="34" charset="0"/>
              <a:sym typeface="+mn-ea"/>
            </a:endParaRPr>
          </a:p>
        </p:txBody>
      </p:sp>
      <p:sp>
        <p:nvSpPr>
          <p:cNvPr id="22" name="文本框 21"/>
          <p:cNvSpPr txBox="1"/>
          <p:nvPr>
            <p:custDataLst>
              <p:tags r:id="rId4"/>
            </p:custDataLst>
          </p:nvPr>
        </p:nvSpPr>
        <p:spPr>
          <a:xfrm>
            <a:off x="768350" y="3451860"/>
            <a:ext cx="10631170" cy="755015"/>
          </a:xfrm>
          <a:prstGeom prst="rect">
            <a:avLst/>
          </a:prstGeom>
          <a:noFill/>
          <a:ln w="9525">
            <a:noFill/>
          </a:ln>
        </p:spPr>
        <p:txBody>
          <a:bodyPr wrap="square">
            <a:spAutoFit/>
          </a:bodyPr>
          <a:lstStyle/>
          <a:p>
            <a:pPr lvl="0" algn="l">
              <a:lnSpc>
                <a:spcPct val="120000"/>
              </a:lnSpc>
              <a:buClrTx/>
              <a:buSzTx/>
              <a:buFontTx/>
            </a:pPr>
            <a:r>
              <a:rPr lang="en-US" altLang="zh-CN" sz="1200" b="0" dirty="0">
                <a:solidFill>
                  <a:schemeClr val="tx1"/>
                </a:solidFill>
                <a:latin typeface="Tahoma" panose="020B0604030504040204" pitchFamily="34" charset="0"/>
                <a:ea typeface="微软雅黑" panose="020B0503020204020204" charset="-122"/>
                <a:cs typeface="Tahoma" panose="020B0604030504040204" pitchFamily="34" charset="0"/>
                <a:sym typeface="微软雅黑" panose="020B0503020204020204" charset="-122"/>
              </a:rPr>
              <a:t>Under the powerful centrifugal force generated by the high-speed rotating classification turbine, coarse and fine materials moving with the upward airflow are separated in the classification zone. Fine particles that meet the size requirements pass through the classification wheel and are collected in the next component, while coarse particles descend to the crushing zone for further grinding. Widely used in equipment such as jet mills and mechanical mills.</a:t>
            </a:r>
            <a:endParaRPr lang="en-US" altLang="zh-CN" sz="1200" b="0" dirty="0">
              <a:solidFill>
                <a:schemeClr val="tx1"/>
              </a:solidFill>
              <a:latin typeface="Tahoma" panose="020B0604030504040204" pitchFamily="34" charset="0"/>
              <a:ea typeface="微软雅黑" panose="020B0503020204020204" charset="-122"/>
              <a:cs typeface="Tahoma" panose="020B0604030504040204" pitchFamily="34" charset="0"/>
              <a:sym typeface="微软雅黑" panose="020B0503020204020204" charset="-122"/>
            </a:endParaRPr>
          </a:p>
        </p:txBody>
      </p:sp>
      <p:sp>
        <p:nvSpPr>
          <p:cNvPr id="21" name="矩形 20"/>
          <p:cNvSpPr/>
          <p:nvPr>
            <p:custDataLst>
              <p:tags r:id="rId5"/>
            </p:custDataLst>
          </p:nvPr>
        </p:nvSpPr>
        <p:spPr>
          <a:xfrm>
            <a:off x="660318" y="818515"/>
            <a:ext cx="10872000" cy="252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0"/>
            <a:ext cx="826770" cy="1000125"/>
            <a:chOff x="0" y="1855"/>
            <a:chExt cx="5175" cy="6254"/>
          </a:xfrm>
        </p:grpSpPr>
        <p:sp>
          <p:nvSpPr>
            <p:cNvPr id="8" name="直角三角形 7"/>
            <p:cNvSpPr/>
            <p:nvPr>
              <p:custDataLst>
                <p:tags r:id="rId6"/>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custDataLst>
                <p:tags r:id="rId7"/>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0" y="0"/>
            <a:ext cx="826770" cy="999490"/>
            <a:chOff x="0" y="0"/>
            <a:chExt cx="1302" cy="1574"/>
          </a:xfrm>
          <a:gradFill>
            <a:gsLst>
              <a:gs pos="0">
                <a:srgbClr val="9EE256"/>
              </a:gs>
              <a:gs pos="100000">
                <a:srgbClr val="52762D"/>
              </a:gs>
            </a:gsLst>
            <a:lin ang="17400000" scaled="0"/>
          </a:gradFill>
        </p:grpSpPr>
        <p:grpSp>
          <p:nvGrpSpPr>
            <p:cNvPr id="15" name="组合 14"/>
            <p:cNvGrpSpPr/>
            <p:nvPr/>
          </p:nvGrpSpPr>
          <p:grpSpPr>
            <a:xfrm>
              <a:off x="0" y="0"/>
              <a:ext cx="1302" cy="1575"/>
              <a:chOff x="0" y="1855"/>
              <a:chExt cx="5175" cy="6254"/>
            </a:xfrm>
            <a:grpFill/>
          </p:grpSpPr>
          <p:sp>
            <p:nvSpPr>
              <p:cNvPr id="16" name="直角三角形 15"/>
              <p:cNvSpPr/>
              <p:nvPr>
                <p:custDataLst>
                  <p:tags r:id="rId8"/>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sp>
            <p:nvSpPr>
              <p:cNvPr id="17" name="等腰三角形 16"/>
              <p:cNvSpPr/>
              <p:nvPr>
                <p:custDataLst>
                  <p:tags r:id="rId9"/>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grpSp>
        <p:sp>
          <p:nvSpPr>
            <p:cNvPr id="18" name="等腰三角形 17"/>
            <p:cNvSpPr/>
            <p:nvPr>
              <p:custDataLst>
                <p:tags r:id="rId10"/>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3"/>
          <p:cNvSpPr txBox="1"/>
          <p:nvPr/>
        </p:nvSpPr>
        <p:spPr>
          <a:xfrm>
            <a:off x="5235575" y="1308100"/>
            <a:ext cx="6025515" cy="745490"/>
          </a:xfrm>
          <a:prstGeom prst="rect">
            <a:avLst/>
          </a:prstGeom>
          <a:noFill/>
          <a:effectLst/>
        </p:spPr>
        <p:txBody>
          <a:bodyPr wrap="square" lIns="68580" tIns="34290" rIns="68580" bIns="34290" rtlCol="0">
            <a:spAutoFit/>
          </a:bodyPr>
          <a:lstStyle/>
          <a:p>
            <a:pPr algn="dist"/>
            <a:r>
              <a:rPr lang="en-US" altLang="zh-CN" sz="4400" b="1" dirty="0">
                <a:solidFill>
                  <a:schemeClr val="bg1"/>
                </a:solidFill>
                <a:effectLst>
                  <a:outerShdw blurRad="50800" dist="38100" dir="2700000" algn="tl" rotWithShape="0">
                    <a:prstClr val="black">
                      <a:alpha val="100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rPr>
              <a:t>Classification Wheel</a:t>
            </a:r>
            <a:endParaRPr lang="en-US" altLang="zh-CN" sz="4400" b="1" dirty="0">
              <a:solidFill>
                <a:schemeClr val="bg1"/>
              </a:solidFill>
              <a:effectLst>
                <a:outerShdw blurRad="50800" dist="38100" dir="2700000" algn="tl" rotWithShape="0">
                  <a:prstClr val="black">
                    <a:alpha val="100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endParaRPr>
          </a:p>
        </p:txBody>
      </p:sp>
      <p:sp>
        <p:nvSpPr>
          <p:cNvPr id="7" name="文本框 3"/>
          <p:cNvSpPr txBox="1"/>
          <p:nvPr/>
        </p:nvSpPr>
        <p:spPr>
          <a:xfrm>
            <a:off x="5454015" y="2194560"/>
            <a:ext cx="5945505" cy="807085"/>
          </a:xfrm>
          <a:prstGeom prst="rect">
            <a:avLst/>
          </a:prstGeom>
          <a:noFill/>
          <a:effectLst/>
        </p:spPr>
        <p:txBody>
          <a:bodyPr wrap="square" lIns="68580" tIns="34290" rIns="68580" bIns="34290" rtlCol="0">
            <a:spAutoFit/>
          </a:bodyPr>
          <a:lstStyle/>
          <a:p>
            <a:pPr lvl="0" algn="l">
              <a:lnSpc>
                <a:spcPct val="120000"/>
              </a:lnSpc>
              <a:buClrTx/>
              <a:buSzTx/>
              <a:buFontTx/>
            </a:pPr>
            <a:r>
              <a:rPr lang="zh-CN" sz="2000" b="1">
                <a:solidFill>
                  <a:schemeClr val="bg1"/>
                </a:solidFill>
                <a:effectLst>
                  <a:outerShdw blurRad="50800" dist="38100" dir="2700000" algn="tl" rotWithShape="0">
                    <a:prstClr val="black">
                      <a:alpha val="65000"/>
                    </a:prstClr>
                  </a:outerShdw>
                </a:effectLst>
                <a:latin typeface="Tahoma" panose="020B0604030504040204" pitchFamily="34" charset="0"/>
                <a:cs typeface="Tahoma" panose="020B0604030504040204" pitchFamily="34" charset="0"/>
                <a:sym typeface="+mn-ea"/>
              </a:rPr>
              <a:t>—</a:t>
            </a:r>
            <a:r>
              <a:rPr lang="en-US" altLang="zh-CN" sz="2000" b="1">
                <a:solidFill>
                  <a:schemeClr val="bg1"/>
                </a:solidFill>
                <a:effectLst>
                  <a:outerShdw blurRad="50800" dist="38100" dir="2700000" algn="tl" rotWithShape="0">
                    <a:prstClr val="black">
                      <a:alpha val="65000"/>
                    </a:prstClr>
                  </a:outerShdw>
                </a:effectLst>
                <a:latin typeface="Tahoma" panose="020B0604030504040204" pitchFamily="34" charset="0"/>
                <a:cs typeface="Tahoma" panose="020B0604030504040204" pitchFamily="34" charset="0"/>
                <a:sym typeface="+mn-ea"/>
              </a:rPr>
              <a:t> </a:t>
            </a:r>
            <a:r>
              <a:rPr lang="en-US" altLang="zh-CN" sz="2000" b="1">
                <a:solidFill>
                  <a:schemeClr val="bg1"/>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sym typeface="微软雅黑" panose="020B0503020204020204" charset="-122"/>
              </a:rPr>
              <a:t>Specifically designed for the separation </a:t>
            </a:r>
            <a:endParaRPr lang="en-US" altLang="zh-CN" sz="2000" b="1">
              <a:solidFill>
                <a:schemeClr val="bg1"/>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sym typeface="微软雅黑" panose="020B0503020204020204" charset="-122"/>
            </a:endParaRPr>
          </a:p>
          <a:p>
            <a:pPr lvl="0" algn="l">
              <a:lnSpc>
                <a:spcPct val="120000"/>
              </a:lnSpc>
              <a:buClrTx/>
              <a:buSzTx/>
              <a:buFontTx/>
            </a:pPr>
            <a:r>
              <a:rPr lang="en-US" altLang="zh-CN" sz="2000" b="1">
                <a:solidFill>
                  <a:schemeClr val="bg1"/>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sym typeface="微软雅黑" panose="020B0503020204020204" charset="-122"/>
              </a:rPr>
              <a:t>of particle sizes in powders.</a:t>
            </a:r>
            <a:endParaRPr lang="en-US" altLang="zh-CN" sz="2000" b="1">
              <a:solidFill>
                <a:schemeClr val="bg1"/>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sym typeface="微软雅黑" panose="020B0503020204020204" charset="-122"/>
            </a:endParaRPr>
          </a:p>
        </p:txBody>
      </p:sp>
      <p:sp>
        <p:nvSpPr>
          <p:cNvPr id="9" name="圆角矩形 8"/>
          <p:cNvSpPr/>
          <p:nvPr>
            <p:custDataLst>
              <p:tags r:id="rId11"/>
            </p:custDataLst>
          </p:nvPr>
        </p:nvSpPr>
        <p:spPr>
          <a:xfrm>
            <a:off x="641350" y="4446270"/>
            <a:ext cx="3455670" cy="313690"/>
          </a:xfrm>
          <a:prstGeom prst="roundRect">
            <a:avLst>
              <a:gd name="adj" fmla="val 50000"/>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b="1">
                <a:latin typeface="Tahoma" panose="020B0604030504040204" pitchFamily="34" charset="0"/>
                <a:cs typeface="Tahoma" panose="020B0604030504040204" pitchFamily="34" charset="0"/>
                <a:sym typeface="+mn-ea"/>
              </a:rPr>
              <a:t>A</a:t>
            </a:r>
            <a:r>
              <a:rPr lang="zh-CN" altLang="en-US" b="1">
                <a:latin typeface="Tahoma" panose="020B0604030504040204" pitchFamily="34" charset="0"/>
                <a:cs typeface="Tahoma" panose="020B0604030504040204" pitchFamily="34" charset="0"/>
                <a:sym typeface="+mn-ea"/>
              </a:rPr>
              <a:t>pplication requirements</a:t>
            </a:r>
            <a:endParaRPr lang="zh-CN" altLang="en-US" b="1"/>
          </a:p>
        </p:txBody>
      </p:sp>
      <p:sp>
        <p:nvSpPr>
          <p:cNvPr id="12" name="文本框 11"/>
          <p:cNvSpPr txBox="1"/>
          <p:nvPr>
            <p:custDataLst>
              <p:tags r:id="rId12"/>
            </p:custDataLst>
          </p:nvPr>
        </p:nvSpPr>
        <p:spPr>
          <a:xfrm>
            <a:off x="768350" y="4816475"/>
            <a:ext cx="5098415" cy="702310"/>
          </a:xfrm>
          <a:prstGeom prst="rect">
            <a:avLst/>
          </a:prstGeom>
          <a:noFill/>
          <a:ln w="9525">
            <a:noFill/>
          </a:ln>
        </p:spPr>
        <p:txBody>
          <a:bodyPr wrap="square">
            <a:noAutofit/>
          </a:bodyPr>
          <a:lstStyle/>
          <a:p>
            <a:pPr marL="285750" indent="-285750" algn="just">
              <a:lnSpc>
                <a:spcPct val="120000"/>
              </a:lnSpc>
              <a:buFont typeface="Wingdings" panose="05000000000000000000" charset="0"/>
              <a:buChar char="u"/>
            </a:pPr>
            <a:r>
              <a:rPr lang="en-US" altLang="zh-CN" sz="1400" b="1">
                <a:solidFill>
                  <a:schemeClr val="tx1">
                    <a:lumMod val="85000"/>
                    <a:lumOff val="15000"/>
                  </a:schemeClr>
                </a:solidFill>
                <a:latin typeface="Tahoma" panose="020B0604030504040204" pitchFamily="34" charset="0"/>
                <a:ea typeface="微软雅黑" panose="020B0503020204020204" charset="-122"/>
                <a:cs typeface="Tahoma" panose="020B0604030504040204" pitchFamily="34" charset="0"/>
                <a:sym typeface="+mn-ea"/>
              </a:rPr>
              <a:t>High wear resistance and hardness</a:t>
            </a:r>
            <a:endParaRPr lang="en-US" altLang="zh-CN" sz="1400" b="1">
              <a:solidFill>
                <a:schemeClr val="tx1">
                  <a:lumMod val="85000"/>
                  <a:lumOff val="15000"/>
                </a:schemeClr>
              </a:solidFill>
              <a:latin typeface="Tahoma" panose="020B0604030504040204" pitchFamily="34" charset="0"/>
              <a:ea typeface="微软雅黑" panose="020B0503020204020204" charset="-122"/>
              <a:cs typeface="Tahoma" panose="020B0604030504040204" pitchFamily="34" charset="0"/>
              <a:sym typeface="+mn-ea"/>
            </a:endParaRPr>
          </a:p>
          <a:p>
            <a:pPr algn="just">
              <a:lnSpc>
                <a:spcPct val="120000"/>
              </a:lnSpc>
            </a:pPr>
            <a:r>
              <a:rPr lang="en-US" altLang="zh-CN" sz="1200">
                <a:solidFill>
                  <a:schemeClr val="tx1">
                    <a:lumMod val="85000"/>
                    <a:lumOff val="15000"/>
                  </a:schemeClr>
                </a:solidFill>
                <a:latin typeface="Tahoma" panose="020B0604030504040204" pitchFamily="34" charset="0"/>
                <a:ea typeface="微软雅黑" panose="020B0503020204020204" charset="-122"/>
                <a:cs typeface="Tahoma" panose="020B0604030504040204" pitchFamily="34" charset="0"/>
                <a:sym typeface="+mn-ea"/>
              </a:rPr>
              <a:t>The high-speed rotating spiral crushing classification wheel is resistant to wear during prolonged use, extending its service life.</a:t>
            </a:r>
            <a:r>
              <a:rPr lang="zh-CN" altLang="en-US" sz="1200">
                <a:solidFill>
                  <a:schemeClr val="tx1">
                    <a:lumMod val="85000"/>
                    <a:lumOff val="15000"/>
                  </a:schemeClr>
                </a:solidFill>
                <a:latin typeface="Tahoma" panose="020B0604030504040204" pitchFamily="34" charset="0"/>
                <a:ea typeface="微软雅黑" panose="020B0503020204020204" charset="-122"/>
                <a:cs typeface="Tahoma" panose="020B0604030504040204" pitchFamily="34" charset="0"/>
                <a:sym typeface="+mn-ea"/>
              </a:rPr>
              <a:t>    </a:t>
            </a:r>
            <a:r>
              <a:rPr lang="zh-CN" altLang="en-US" sz="1000">
                <a:solidFill>
                  <a:schemeClr val="tx1">
                    <a:lumMod val="85000"/>
                    <a:lumOff val="15000"/>
                  </a:schemeClr>
                </a:solidFill>
                <a:latin typeface="Tahoma" panose="020B0604030504040204" pitchFamily="34" charset="0"/>
                <a:ea typeface="微软雅黑" panose="020B0503020204020204" charset="-122"/>
                <a:cs typeface="Tahoma" panose="020B0604030504040204" pitchFamily="34" charset="0"/>
                <a:sym typeface="+mn-ea"/>
              </a:rPr>
              <a:t>        </a:t>
            </a:r>
            <a:endParaRPr lang="en-US" altLang="en-US" sz="1000" b="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algn="just">
              <a:lnSpc>
                <a:spcPct val="120000"/>
              </a:lnSpc>
            </a:pPr>
            <a:endParaRPr lang="zh-CN" sz="1000" b="1" dirty="0">
              <a:solidFill>
                <a:srgbClr val="FF0000"/>
              </a:solidFill>
              <a:latin typeface="Tahoma" panose="020B0604030504040204" pitchFamily="34" charset="0"/>
              <a:ea typeface="微软雅黑" panose="020B0503020204020204" charset="-122"/>
              <a:cs typeface="Tahoma" panose="020B0604030504040204" pitchFamily="34" charset="0"/>
              <a:sym typeface="+mn-ea"/>
            </a:endParaRPr>
          </a:p>
        </p:txBody>
      </p:sp>
      <p:sp>
        <p:nvSpPr>
          <p:cNvPr id="26" name="文本框 25"/>
          <p:cNvSpPr txBox="1"/>
          <p:nvPr>
            <p:custDataLst>
              <p:tags r:id="rId13"/>
            </p:custDataLst>
          </p:nvPr>
        </p:nvSpPr>
        <p:spPr>
          <a:xfrm>
            <a:off x="764540" y="5535930"/>
            <a:ext cx="5100955" cy="1125220"/>
          </a:xfrm>
          <a:prstGeom prst="rect">
            <a:avLst/>
          </a:prstGeom>
          <a:noFill/>
          <a:ln w="9525">
            <a:noFill/>
          </a:ln>
        </p:spPr>
        <p:txBody>
          <a:bodyPr wrap="square">
            <a:noAutofit/>
          </a:bodyPr>
          <a:lstStyle/>
          <a:p>
            <a:pPr marL="285750" indent="-285750" algn="l">
              <a:lnSpc>
                <a:spcPct val="130000"/>
              </a:lnSpc>
              <a:spcBef>
                <a:spcPct val="0"/>
              </a:spcBef>
              <a:spcAft>
                <a:spcPct val="0"/>
              </a:spcAft>
              <a:buFont typeface="Wingdings" panose="05000000000000000000" charset="0"/>
              <a:buChar char="u"/>
            </a:pPr>
            <a:r>
              <a:rPr lang="en-US" altLang="zh-CN" sz="1400" b="1">
                <a:latin typeface="Tahoma" panose="020B0604030504040204" pitchFamily="34" charset="0"/>
                <a:ea typeface="微软雅黑" panose="020B0503020204020204" charset="-122"/>
                <a:cs typeface="Tahoma" panose="020B0604030504040204" pitchFamily="34" charset="0"/>
                <a:sym typeface="+mn-ea"/>
              </a:rPr>
              <a:t>No metal contamination</a:t>
            </a:r>
            <a:endParaRPr lang="en-US" altLang="zh-CN" sz="1400" b="1">
              <a:latin typeface="Tahoma" panose="020B0604030504040204" pitchFamily="34" charset="0"/>
              <a:ea typeface="微软雅黑" panose="020B0503020204020204" charset="-122"/>
              <a:cs typeface="Tahoma" panose="020B0604030504040204" pitchFamily="34" charset="0"/>
              <a:sym typeface="+mn-ea"/>
            </a:endParaRPr>
          </a:p>
          <a:p>
            <a:pPr algn="l">
              <a:lnSpc>
                <a:spcPct val="130000"/>
              </a:lnSpc>
              <a:spcBef>
                <a:spcPct val="0"/>
              </a:spcBef>
              <a:spcAft>
                <a:spcPct val="0"/>
              </a:spcAft>
            </a:pPr>
            <a:r>
              <a:rPr lang="en-US" altLang="zh-CN" sz="1200" dirty="0">
                <a:solidFill>
                  <a:schemeClr val="tx1"/>
                </a:solidFill>
                <a:latin typeface="Tahoma" panose="020B0604030504040204" pitchFamily="34" charset="0"/>
                <a:ea typeface="微软雅黑" panose="020B0503020204020204" charset="-122"/>
                <a:cs typeface="Tahoma" panose="020B0604030504040204" pitchFamily="34" charset="0"/>
                <a:sym typeface="+mn-ea"/>
              </a:rPr>
              <a:t>Due to the parabolic shape and high surface roughness, it does not produce metal rust, thus avoiding metal contamination. This is particularly important for processes sensitive to metal contamination, such as the processing of nickel, chromium, and cobalt ore materials.</a:t>
            </a:r>
            <a:endParaRPr lang="en-US" altLang="zh-CN" sz="1200" dirty="0">
              <a:solidFill>
                <a:schemeClr val="tx1"/>
              </a:solidFill>
              <a:latin typeface="Tahoma" panose="020B0604030504040204" pitchFamily="34" charset="0"/>
              <a:ea typeface="微软雅黑" panose="020B0503020204020204" charset="-122"/>
              <a:cs typeface="Tahoma" panose="020B0604030504040204" pitchFamily="34" charset="0"/>
              <a:sym typeface="+mn-ea"/>
            </a:endParaRPr>
          </a:p>
        </p:txBody>
      </p:sp>
      <p:pic>
        <p:nvPicPr>
          <p:cNvPr id="13" name="图片 12" descr="546546"/>
          <p:cNvPicPr>
            <a:picLocks noChangeAspect="1"/>
          </p:cNvPicPr>
          <p:nvPr/>
        </p:nvPicPr>
        <p:blipFill>
          <a:blip r:embed="rId14"/>
          <a:srcRect l="494" t="9711" r="16955" b="4922"/>
          <a:stretch>
            <a:fillRect/>
          </a:stretch>
        </p:blipFill>
        <p:spPr>
          <a:xfrm>
            <a:off x="708025" y="946785"/>
            <a:ext cx="4224655" cy="2048510"/>
          </a:xfrm>
          <a:prstGeom prst="rect">
            <a:avLst/>
          </a:prstGeom>
        </p:spPr>
      </p:pic>
      <p:pic>
        <p:nvPicPr>
          <p:cNvPr id="6" name="图片 5"/>
          <p:cNvPicPr>
            <a:picLocks noChangeAspect="1"/>
          </p:cNvPicPr>
          <p:nvPr/>
        </p:nvPicPr>
        <p:blipFill>
          <a:blip r:embed="rId15"/>
          <a:stretch>
            <a:fillRect/>
          </a:stretch>
        </p:blipFill>
        <p:spPr>
          <a:xfrm>
            <a:off x="6025515" y="4480560"/>
            <a:ext cx="2705100" cy="2185670"/>
          </a:xfrm>
          <a:prstGeom prst="rect">
            <a:avLst/>
          </a:prstGeom>
          <a:ln>
            <a:solidFill>
              <a:srgbClr val="859C28"/>
            </a:solidFill>
          </a:ln>
        </p:spPr>
      </p:pic>
      <p:pic>
        <p:nvPicPr>
          <p:cNvPr id="10" name="图片 9"/>
          <p:cNvPicPr>
            <a:picLocks noChangeAspect="1"/>
          </p:cNvPicPr>
          <p:nvPr/>
        </p:nvPicPr>
        <p:blipFill>
          <a:blip r:embed="rId16"/>
          <a:stretch>
            <a:fillRect/>
          </a:stretch>
        </p:blipFill>
        <p:spPr>
          <a:xfrm>
            <a:off x="8890000" y="4478020"/>
            <a:ext cx="2642235" cy="2188210"/>
          </a:xfrm>
          <a:prstGeom prst="rect">
            <a:avLst/>
          </a:prstGeom>
          <a:ln>
            <a:solidFill>
              <a:srgbClr val="859C28"/>
            </a:solidFill>
          </a:ln>
        </p:spPr>
      </p:pic>
      <p:sp>
        <p:nvSpPr>
          <p:cNvPr id="14" name="文本框 13"/>
          <p:cNvSpPr txBox="1"/>
          <p:nvPr/>
        </p:nvSpPr>
        <p:spPr>
          <a:xfrm>
            <a:off x="660400" y="211455"/>
            <a:ext cx="8896350" cy="521970"/>
          </a:xfrm>
          <a:prstGeom prst="rect">
            <a:avLst/>
          </a:prstGeom>
          <a:noFill/>
        </p:spPr>
        <p:txBody>
          <a:bodyPr wrap="square" rtlCol="0" anchor="t">
            <a:spAutoFit/>
          </a:bodyPr>
          <a:p>
            <a:r>
              <a:rPr lang="zh-CN" altLang="en-US" sz="2800" b="1">
                <a:effectLst/>
                <a:uFillTx/>
                <a:latin typeface="Tahoma" panose="020B0604030504040204" pitchFamily="34" charset="0"/>
                <a:ea typeface="+mj-ea"/>
                <a:cs typeface="Tahoma" panose="020B0604030504040204" pitchFamily="34" charset="0"/>
                <a:sym typeface="+mn-ea"/>
              </a:rPr>
              <a:t>Application industries:</a:t>
            </a:r>
            <a:r>
              <a:rPr lang="en-US" altLang="zh-CN" sz="2800" b="1">
                <a:effectLst/>
                <a:uFillTx/>
                <a:latin typeface="Tahoma" panose="020B0604030504040204" pitchFamily="34" charset="0"/>
                <a:ea typeface="+mj-ea"/>
                <a:cs typeface="Tahoma" panose="020B0604030504040204" pitchFamily="34" charset="0"/>
                <a:sym typeface="+mn-ea"/>
              </a:rPr>
              <a:t>New energy</a:t>
            </a:r>
            <a:endParaRPr lang="en-US" altLang="zh-CN" sz="2800" b="1">
              <a:effectLst/>
              <a:uFillTx/>
              <a:latin typeface="Tahoma" panose="020B0604030504040204" pitchFamily="34" charset="0"/>
              <a:ea typeface="+mj-ea"/>
              <a:cs typeface="Tahoma" panose="020B0604030504040204" pitchFamily="34" charset="0"/>
              <a:sym typeface="+mn-ea"/>
            </a:endParaRPr>
          </a:p>
        </p:txBody>
      </p:sp>
    </p:spTree>
    <p:custDataLst>
      <p:tags r:id="rId17"/>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 name="矩形 26"/>
          <p:cNvSpPr/>
          <p:nvPr/>
        </p:nvSpPr>
        <p:spPr>
          <a:xfrm>
            <a:off x="660400" y="909320"/>
            <a:ext cx="10871835" cy="2120900"/>
          </a:xfrm>
          <a:prstGeom prst="rect">
            <a:avLst/>
          </a:prstGeom>
          <a:gradFill>
            <a:gsLst>
              <a:gs pos="0">
                <a:srgbClr val="9EE256"/>
              </a:gs>
              <a:gs pos="100000">
                <a:srgbClr val="52762D"/>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logo"/>
          <p:cNvPicPr>
            <a:picLocks noChangeAspect="1"/>
          </p:cNvPicPr>
          <p:nvPr>
            <p:custDataLst>
              <p:tags r:id="rId1"/>
            </p:custDataLst>
          </p:nvPr>
        </p:nvPicPr>
        <p:blipFill>
          <a:blip r:embed="rId2"/>
          <a:stretch>
            <a:fillRect/>
          </a:stretch>
        </p:blipFill>
        <p:spPr>
          <a:xfrm>
            <a:off x="10038715" y="205105"/>
            <a:ext cx="1491615" cy="537210"/>
          </a:xfrm>
          <a:prstGeom prst="rect">
            <a:avLst/>
          </a:prstGeom>
        </p:spPr>
      </p:pic>
      <p:sp>
        <p:nvSpPr>
          <p:cNvPr id="22" name="文本框 21"/>
          <p:cNvSpPr txBox="1"/>
          <p:nvPr>
            <p:custDataLst>
              <p:tags r:id="rId3"/>
            </p:custDataLst>
          </p:nvPr>
        </p:nvSpPr>
        <p:spPr>
          <a:xfrm>
            <a:off x="702310" y="3344545"/>
            <a:ext cx="10630535" cy="975995"/>
          </a:xfrm>
          <a:prstGeom prst="rect">
            <a:avLst/>
          </a:prstGeom>
          <a:noFill/>
          <a:ln w="9525">
            <a:noFill/>
          </a:ln>
        </p:spPr>
        <p:txBody>
          <a:bodyPr wrap="square">
            <a:spAutoFit/>
          </a:bodyPr>
          <a:p>
            <a:pPr>
              <a:lnSpc>
                <a:spcPct val="120000"/>
              </a:lnSpc>
            </a:pPr>
            <a:r>
              <a:rPr sz="1200" b="1" dirty="0">
                <a:solidFill>
                  <a:srgbClr val="FF0000"/>
                </a:solidFill>
                <a:latin typeface="Tahoma" panose="020B0604030504040204" pitchFamily="34" charset="0"/>
                <a:ea typeface="微软雅黑" panose="020B0503020204020204" charset="-122"/>
                <a:cs typeface="Tahoma" panose="020B0604030504040204" pitchFamily="34" charset="0"/>
                <a:sym typeface="+mn-ea"/>
              </a:rPr>
              <a:t>Dispensing machine, also known as glue coating machine, glue dripping machine, glue dispensing machine, glue filling machine,</a:t>
            </a:r>
            <a:r>
              <a:rPr sz="1200" dirty="0">
                <a:latin typeface="Tahoma" panose="020B0604030504040204" pitchFamily="34" charset="0"/>
                <a:ea typeface="微软雅黑" panose="020B0503020204020204" charset="-122"/>
                <a:cs typeface="Tahoma" panose="020B0604030504040204" pitchFamily="34" charset="0"/>
                <a:sym typeface="+mn-ea"/>
              </a:rPr>
              <a:t> etc., is an automated equipment specially used for </a:t>
            </a:r>
            <a:r>
              <a:rPr sz="1200" b="1" dirty="0">
                <a:solidFill>
                  <a:srgbClr val="FF0000"/>
                </a:solidFill>
                <a:latin typeface="Tahoma" panose="020B0604030504040204" pitchFamily="34" charset="0"/>
                <a:ea typeface="微软雅黑" panose="020B0503020204020204" charset="-122"/>
                <a:cs typeface="Tahoma" panose="020B0604030504040204" pitchFamily="34" charset="0"/>
                <a:sym typeface="+mn-ea"/>
              </a:rPr>
              <a:t>controlling fluids and dripping and coating fluids on the surface or inside products.</a:t>
            </a:r>
            <a:r>
              <a:rPr sz="1200" dirty="0">
                <a:latin typeface="Tahoma" panose="020B0604030504040204" pitchFamily="34" charset="0"/>
                <a:ea typeface="微软雅黑" panose="020B0503020204020204" charset="-122"/>
                <a:cs typeface="Tahoma" panose="020B0604030504040204" pitchFamily="34" charset="0"/>
                <a:sym typeface="+mn-ea"/>
              </a:rPr>
              <a:t> In order to </a:t>
            </a:r>
            <a:r>
              <a:rPr sz="1200" b="1" dirty="0">
                <a:solidFill>
                  <a:srgbClr val="FF0000"/>
                </a:solidFill>
                <a:latin typeface="Tahoma" panose="020B0604030504040204" pitchFamily="34" charset="0"/>
                <a:ea typeface="微软雅黑" panose="020B0503020204020204" charset="-122"/>
                <a:cs typeface="Tahoma" panose="020B0604030504040204" pitchFamily="34" charset="0"/>
                <a:sym typeface="+mn-ea"/>
              </a:rPr>
              <a:t>improve work efficiency and increase service life,</a:t>
            </a:r>
            <a:r>
              <a:rPr sz="1200" dirty="0">
                <a:latin typeface="Tahoma" panose="020B0604030504040204" pitchFamily="34" charset="0"/>
                <a:ea typeface="微软雅黑" panose="020B0503020204020204" charset="-122"/>
                <a:cs typeface="Tahoma" panose="020B0604030504040204" pitchFamily="34" charset="0"/>
                <a:sym typeface="+mn-ea"/>
              </a:rPr>
              <a:t> more and more key parts and components are </a:t>
            </a:r>
            <a:endParaRPr sz="1200" dirty="0">
              <a:latin typeface="Tahoma" panose="020B0604030504040204" pitchFamily="34" charset="0"/>
              <a:ea typeface="微软雅黑" panose="020B0503020204020204" charset="-122"/>
              <a:cs typeface="Tahoma" panose="020B0604030504040204" pitchFamily="34" charset="0"/>
              <a:sym typeface="+mn-ea"/>
            </a:endParaRPr>
          </a:p>
          <a:p>
            <a:pPr>
              <a:lnSpc>
                <a:spcPct val="120000"/>
              </a:lnSpc>
            </a:pPr>
            <a:r>
              <a:rPr sz="1200" dirty="0">
                <a:latin typeface="Tahoma" panose="020B0604030504040204" pitchFamily="34" charset="0"/>
                <a:ea typeface="微软雅黑" panose="020B0503020204020204" charset="-122"/>
                <a:cs typeface="Tahoma" panose="020B0604030504040204" pitchFamily="34" charset="0"/>
                <a:sym typeface="+mn-ea"/>
              </a:rPr>
              <a:t>beginning to be replaced by advanced ceramics.</a:t>
            </a:r>
            <a:endParaRPr sz="1200" dirty="0">
              <a:latin typeface="Tahoma" panose="020B0604030504040204" pitchFamily="34" charset="0"/>
              <a:ea typeface="微软雅黑" panose="020B0503020204020204" charset="-122"/>
              <a:cs typeface="Tahoma" panose="020B0604030504040204" pitchFamily="34" charset="0"/>
              <a:sym typeface="+mn-ea"/>
            </a:endParaRPr>
          </a:p>
        </p:txBody>
      </p:sp>
      <p:sp>
        <p:nvSpPr>
          <p:cNvPr id="21" name="矩形 20"/>
          <p:cNvSpPr/>
          <p:nvPr>
            <p:custDataLst>
              <p:tags r:id="rId4"/>
            </p:custDataLst>
          </p:nvPr>
        </p:nvSpPr>
        <p:spPr>
          <a:xfrm>
            <a:off x="660318" y="818515"/>
            <a:ext cx="10872000" cy="252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 name="组合 3"/>
          <p:cNvGrpSpPr/>
          <p:nvPr/>
        </p:nvGrpSpPr>
        <p:grpSpPr>
          <a:xfrm>
            <a:off x="0" y="0"/>
            <a:ext cx="826770" cy="1000125"/>
            <a:chOff x="0" y="1855"/>
            <a:chExt cx="5175" cy="6254"/>
          </a:xfrm>
        </p:grpSpPr>
        <p:sp>
          <p:nvSpPr>
            <p:cNvPr id="8" name="直角三角形 7"/>
            <p:cNvSpPr/>
            <p:nvPr>
              <p:custDataLst>
                <p:tags r:id="rId5"/>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等腰三角形 10"/>
            <p:cNvSpPr/>
            <p:nvPr>
              <p:custDataLst>
                <p:tags r:id="rId6"/>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3" name="组合 22"/>
          <p:cNvGrpSpPr/>
          <p:nvPr/>
        </p:nvGrpSpPr>
        <p:grpSpPr>
          <a:xfrm>
            <a:off x="0" y="0"/>
            <a:ext cx="826770" cy="999490"/>
            <a:chOff x="0" y="0"/>
            <a:chExt cx="1302" cy="1574"/>
          </a:xfrm>
          <a:gradFill>
            <a:gsLst>
              <a:gs pos="0">
                <a:srgbClr val="9EE256"/>
              </a:gs>
              <a:gs pos="100000">
                <a:srgbClr val="52762D"/>
              </a:gs>
            </a:gsLst>
            <a:lin ang="17400000" scaled="0"/>
          </a:gradFill>
        </p:grpSpPr>
        <p:grpSp>
          <p:nvGrpSpPr>
            <p:cNvPr id="15" name="组合 14"/>
            <p:cNvGrpSpPr/>
            <p:nvPr/>
          </p:nvGrpSpPr>
          <p:grpSpPr>
            <a:xfrm>
              <a:off x="0" y="0"/>
              <a:ext cx="1302" cy="1575"/>
              <a:chOff x="0" y="1855"/>
              <a:chExt cx="5175" cy="6254"/>
            </a:xfrm>
            <a:grpFill/>
          </p:grpSpPr>
          <p:sp>
            <p:nvSpPr>
              <p:cNvPr id="16" name="直角三角形 15"/>
              <p:cNvSpPr/>
              <p:nvPr>
                <p:custDataLst>
                  <p:tags r:id="rId7"/>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u="sng"/>
              </a:p>
            </p:txBody>
          </p:sp>
          <p:sp>
            <p:nvSpPr>
              <p:cNvPr id="17" name="等腰三角形 16"/>
              <p:cNvSpPr/>
              <p:nvPr>
                <p:custDataLst>
                  <p:tags r:id="rId8"/>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u="sng"/>
              </a:p>
            </p:txBody>
          </p:sp>
        </p:grpSp>
        <p:sp>
          <p:nvSpPr>
            <p:cNvPr id="18" name="等腰三角形 17"/>
            <p:cNvSpPr/>
            <p:nvPr>
              <p:custDataLst>
                <p:tags r:id="rId9"/>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 name="文本框 3"/>
          <p:cNvSpPr txBox="1"/>
          <p:nvPr/>
        </p:nvSpPr>
        <p:spPr>
          <a:xfrm>
            <a:off x="5246370" y="1104900"/>
            <a:ext cx="6085840" cy="1730375"/>
          </a:xfrm>
          <a:prstGeom prst="rect">
            <a:avLst/>
          </a:prstGeom>
          <a:noFill/>
          <a:effectLst/>
        </p:spPr>
        <p:txBody>
          <a:bodyPr wrap="square" lIns="68580" tIns="34290" rIns="68580" bIns="34290" rtlCol="0">
            <a:spAutoFit/>
          </a:bodyPr>
          <a:p>
            <a:pPr algn="l"/>
            <a:r>
              <a:rPr lang="zh-CN" altLang="en-US" sz="5400" b="1" dirty="0" smtClean="0">
                <a:solidFill>
                  <a:schemeClr val="bg1"/>
                </a:solidFill>
                <a:effectLst>
                  <a:outerShdw blurRad="50800" dist="38100" dir="2700000" algn="tl" rotWithShape="0">
                    <a:prstClr val="black">
                      <a:alpha val="80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rPr>
              <a:t>Dispensing equipment parts</a:t>
            </a:r>
            <a:endParaRPr lang="zh-CN" altLang="en-US" sz="5400" b="1" dirty="0" smtClean="0">
              <a:solidFill>
                <a:schemeClr val="bg1"/>
              </a:solidFill>
              <a:effectLst>
                <a:outerShdw blurRad="50800" dist="38100" dir="2700000" algn="tl" rotWithShape="0">
                  <a:prstClr val="black">
                    <a:alpha val="80000"/>
                  </a:prstClr>
                </a:outerShdw>
              </a:effectLst>
              <a:latin typeface="Tahoma" panose="020B0604030504040204" pitchFamily="34" charset="0"/>
              <a:ea typeface="微软雅黑" panose="020B0503020204020204" charset="-122"/>
              <a:cs typeface="Tahoma" panose="020B0604030504040204" pitchFamily="34" charset="0"/>
              <a:sym typeface="微软雅黑" panose="020B0503020204020204" charset="-122"/>
            </a:endParaRPr>
          </a:p>
        </p:txBody>
      </p:sp>
      <p:sp>
        <p:nvSpPr>
          <p:cNvPr id="12" name="文本框 11"/>
          <p:cNvSpPr txBox="1"/>
          <p:nvPr>
            <p:custDataLst>
              <p:tags r:id="rId10"/>
            </p:custDataLst>
          </p:nvPr>
        </p:nvSpPr>
        <p:spPr>
          <a:xfrm>
            <a:off x="680085" y="4634865"/>
            <a:ext cx="4766310" cy="2212975"/>
          </a:xfrm>
          <a:prstGeom prst="rect">
            <a:avLst/>
          </a:prstGeom>
          <a:noFill/>
          <a:ln w="9525">
            <a:noFill/>
          </a:ln>
        </p:spPr>
        <p:txBody>
          <a:bodyPr wrap="square">
            <a:noAutofit/>
          </a:bodyPr>
          <a:p>
            <a:pPr marL="285750" indent="-285750" algn="just">
              <a:lnSpc>
                <a:spcPct val="130000"/>
              </a:lnSpc>
              <a:buFont typeface="Wingdings" panose="05000000000000000000" charset="0"/>
              <a:buChar char="u"/>
            </a:pPr>
            <a:r>
              <a:rPr lang="zh-CN" sz="1400" b="1" dirty="0">
                <a:solidFill>
                  <a:schemeClr val="tx1"/>
                </a:solidFill>
                <a:latin typeface="Tahoma" panose="020B0604030504040204" pitchFamily="34" charset="0"/>
                <a:ea typeface="微软雅黑" panose="020B0503020204020204" charset="-122"/>
                <a:cs typeface="Tahoma" panose="020B0604030504040204" pitchFamily="34" charset="0"/>
                <a:sym typeface="+mn-ea"/>
              </a:rPr>
              <a:t>Strict appearance requirements:</a:t>
            </a:r>
            <a:endParaRPr lang="zh-CN" sz="1400" b="1" dirty="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algn="just">
              <a:lnSpc>
                <a:spcPct val="130000"/>
              </a:lnSpc>
            </a:pPr>
            <a:r>
              <a:rPr lang="zh-CN" sz="1000" dirty="0">
                <a:solidFill>
                  <a:schemeClr val="tx1"/>
                </a:solidFill>
                <a:latin typeface="Tahoma" panose="020B0604030504040204" pitchFamily="34" charset="0"/>
                <a:ea typeface="微软雅黑" panose="020B0503020204020204" charset="-122"/>
                <a:cs typeface="Tahoma" panose="020B0604030504040204" pitchFamily="34" charset="0"/>
                <a:sym typeface="+mn-ea"/>
              </a:rPr>
              <a:t>Customers have extremely strict requirements for product appearance. There must be no scratches or black spots visible to the naked eye. (The product is installed in the equipment and displayed on the outside).</a:t>
            </a:r>
            <a:endParaRPr lang="zh-CN" sz="1000" dirty="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marL="285750" indent="-285750" algn="just">
              <a:lnSpc>
                <a:spcPct val="130000"/>
              </a:lnSpc>
              <a:buFont typeface="Wingdings" panose="05000000000000000000" charset="0"/>
              <a:buChar char="u"/>
            </a:pPr>
            <a:r>
              <a:rPr lang="zh-CN" sz="1400" b="1" dirty="0">
                <a:solidFill>
                  <a:schemeClr val="tx1"/>
                </a:solidFill>
                <a:latin typeface="Tahoma" panose="020B0604030504040204" pitchFamily="34" charset="0"/>
                <a:ea typeface="微软雅黑" panose="020B0503020204020204" charset="-122"/>
                <a:cs typeface="Tahoma" panose="020B0604030504040204" pitchFamily="34" charset="0"/>
                <a:sym typeface="+mn-ea"/>
              </a:rPr>
              <a:t>Short supply cycle:</a:t>
            </a:r>
            <a:endParaRPr lang="zh-CN" sz="1400" b="1" dirty="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algn="just">
              <a:lnSpc>
                <a:spcPct val="130000"/>
              </a:lnSpc>
            </a:pPr>
            <a:r>
              <a:rPr lang="zh-CN" sz="1000" dirty="0">
                <a:solidFill>
                  <a:schemeClr val="tx1"/>
                </a:solidFill>
                <a:latin typeface="Tahoma" panose="020B0604030504040204" pitchFamily="34" charset="0"/>
                <a:ea typeface="微软雅黑" panose="020B0503020204020204" charset="-122"/>
                <a:cs typeface="Tahoma" panose="020B0604030504040204" pitchFamily="34" charset="0"/>
                <a:sym typeface="+mn-ea"/>
              </a:rPr>
              <a:t>The equipment cycle is short, about 7 days. The products we mainly supply are ceramic parts, and delivery is required in about 20 to 30 days.</a:t>
            </a:r>
            <a:endParaRPr lang="zh-CN" sz="1400" b="1" dirty="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marL="285750" indent="-285750" algn="just">
              <a:lnSpc>
                <a:spcPct val="130000"/>
              </a:lnSpc>
              <a:buFont typeface="Wingdings" panose="05000000000000000000" charset="0"/>
              <a:buChar char="u"/>
            </a:pPr>
            <a:r>
              <a:rPr lang="zh-CN" sz="1400" b="1" dirty="0">
                <a:solidFill>
                  <a:schemeClr val="tx1"/>
                </a:solidFill>
                <a:latin typeface="Tahoma" panose="020B0604030504040204" pitchFamily="34" charset="0"/>
                <a:ea typeface="微软雅黑" panose="020B0503020204020204" charset="-122"/>
                <a:cs typeface="Tahoma" panose="020B0604030504040204" pitchFamily="34" charset="0"/>
                <a:sym typeface="+mn-ea"/>
              </a:rPr>
              <a:t>High inspection standards:</a:t>
            </a:r>
            <a:endParaRPr lang="zh-CN" sz="1400" b="1" dirty="0">
              <a:solidFill>
                <a:schemeClr val="tx1"/>
              </a:solidFill>
              <a:latin typeface="Tahoma" panose="020B0604030504040204" pitchFamily="34" charset="0"/>
              <a:ea typeface="微软雅黑" panose="020B0503020204020204" charset="-122"/>
              <a:cs typeface="Tahoma" panose="020B0604030504040204" pitchFamily="34" charset="0"/>
              <a:sym typeface="+mn-ea"/>
            </a:endParaRPr>
          </a:p>
          <a:p>
            <a:pPr algn="just">
              <a:lnSpc>
                <a:spcPct val="130000"/>
              </a:lnSpc>
            </a:pPr>
            <a:r>
              <a:rPr lang="zh-CN" sz="1000" dirty="0">
                <a:solidFill>
                  <a:schemeClr val="tx1"/>
                </a:solidFill>
                <a:latin typeface="Tahoma" panose="020B0604030504040204" pitchFamily="34" charset="0"/>
                <a:ea typeface="微软雅黑" panose="020B0503020204020204" charset="-122"/>
                <a:cs typeface="Tahoma" panose="020B0604030504040204" pitchFamily="34" charset="0"/>
                <a:sym typeface="+mn-ea"/>
              </a:rPr>
              <a:t>The customer's inspection method is 100% full inspection.</a:t>
            </a:r>
            <a:r>
              <a:rPr lang="zh-CN" altLang="en-US" sz="1000">
                <a:latin typeface="Tahoma" panose="020B0604030504040204" pitchFamily="34" charset="0"/>
                <a:ea typeface="微软雅黑" panose="020B0503020204020204" charset="-122"/>
                <a:cs typeface="Tahoma" panose="020B0604030504040204" pitchFamily="34" charset="0"/>
                <a:sym typeface="+mn-ea"/>
              </a:rPr>
              <a:t>  </a:t>
            </a:r>
            <a:endParaRPr lang="zh-CN" sz="1000" dirty="0">
              <a:solidFill>
                <a:srgbClr val="FF0000"/>
              </a:solidFill>
              <a:latin typeface="Tahoma" panose="020B0604030504040204" pitchFamily="34" charset="0"/>
              <a:ea typeface="微软雅黑" panose="020B0503020204020204" charset="-122"/>
              <a:cs typeface="Tahoma" panose="020B0604030504040204" pitchFamily="34" charset="0"/>
              <a:sym typeface="+mn-ea"/>
            </a:endParaRPr>
          </a:p>
        </p:txBody>
      </p:sp>
      <p:pic>
        <p:nvPicPr>
          <p:cNvPr id="10" name="图片 9"/>
          <p:cNvPicPr>
            <a:picLocks noChangeAspect="1"/>
          </p:cNvPicPr>
          <p:nvPr/>
        </p:nvPicPr>
        <p:blipFill>
          <a:blip r:embed="rId11"/>
          <a:srcRect l="7733" t="15411" r="9577" b="5815"/>
          <a:stretch>
            <a:fillRect/>
          </a:stretch>
        </p:blipFill>
        <p:spPr>
          <a:xfrm>
            <a:off x="695325" y="920115"/>
            <a:ext cx="4346575" cy="2078355"/>
          </a:xfrm>
          <a:custGeom>
            <a:avLst/>
            <a:gdLst/>
            <a:ahLst/>
            <a:cxnLst>
              <a:cxn ang="3">
                <a:pos x="hc" y="t"/>
              </a:cxn>
              <a:cxn ang="cd2">
                <a:pos x="l" y="vc"/>
              </a:cxn>
              <a:cxn ang="cd4">
                <a:pos x="hc" y="b"/>
              </a:cxn>
              <a:cxn ang="0">
                <a:pos x="r" y="vc"/>
              </a:cxn>
            </a:cxnLst>
            <a:rect l="l" t="t" r="r" b="b"/>
            <a:pathLst>
              <a:path w="8030" h="4782">
                <a:moveTo>
                  <a:pt x="0" y="0"/>
                </a:moveTo>
                <a:lnTo>
                  <a:pt x="8030" y="0"/>
                </a:lnTo>
                <a:lnTo>
                  <a:pt x="8030" y="4782"/>
                </a:lnTo>
                <a:lnTo>
                  <a:pt x="0" y="4782"/>
                </a:lnTo>
                <a:lnTo>
                  <a:pt x="0" y="0"/>
                </a:lnTo>
                <a:close/>
              </a:path>
            </a:pathLst>
          </a:custGeom>
        </p:spPr>
      </p:pic>
      <p:pic>
        <p:nvPicPr>
          <p:cNvPr id="25" name="图片 24" descr="2"/>
          <p:cNvPicPr>
            <a:picLocks noChangeAspect="1"/>
          </p:cNvPicPr>
          <p:nvPr/>
        </p:nvPicPr>
        <p:blipFill>
          <a:blip r:embed="rId12"/>
          <a:stretch>
            <a:fillRect/>
          </a:stretch>
        </p:blipFill>
        <p:spPr>
          <a:xfrm>
            <a:off x="5586095" y="5320030"/>
            <a:ext cx="1918335" cy="1191895"/>
          </a:xfrm>
          <a:prstGeom prst="rect">
            <a:avLst/>
          </a:prstGeom>
          <a:ln>
            <a:solidFill>
              <a:srgbClr val="D00000"/>
            </a:solidFill>
          </a:ln>
          <a:effectLst>
            <a:outerShdw blurRad="50800" dist="38100" dir="2700000" algn="tl" rotWithShape="0">
              <a:prstClr val="black">
                <a:alpha val="40000"/>
              </a:prstClr>
            </a:outerShdw>
          </a:effectLst>
        </p:spPr>
      </p:pic>
      <p:pic>
        <p:nvPicPr>
          <p:cNvPr id="28" name="图片 27" descr="3"/>
          <p:cNvPicPr>
            <a:picLocks noChangeAspect="1"/>
          </p:cNvPicPr>
          <p:nvPr/>
        </p:nvPicPr>
        <p:blipFill>
          <a:blip r:embed="rId13"/>
          <a:stretch>
            <a:fillRect/>
          </a:stretch>
        </p:blipFill>
        <p:spPr>
          <a:xfrm>
            <a:off x="7610475" y="5309235"/>
            <a:ext cx="3934460" cy="1202690"/>
          </a:xfrm>
          <a:prstGeom prst="rect">
            <a:avLst/>
          </a:prstGeom>
          <a:ln>
            <a:solidFill>
              <a:srgbClr val="D00000"/>
            </a:solidFill>
          </a:ln>
          <a:effectLst/>
        </p:spPr>
      </p:pic>
      <p:pic>
        <p:nvPicPr>
          <p:cNvPr id="29" name="图片 28" descr="4"/>
          <p:cNvPicPr>
            <a:picLocks noChangeAspect="1"/>
          </p:cNvPicPr>
          <p:nvPr/>
        </p:nvPicPr>
        <p:blipFill>
          <a:blip r:embed="rId14"/>
          <a:stretch>
            <a:fillRect/>
          </a:stretch>
        </p:blipFill>
        <p:spPr>
          <a:xfrm>
            <a:off x="7986395" y="4042410"/>
            <a:ext cx="3545840" cy="1182370"/>
          </a:xfrm>
          <a:prstGeom prst="rect">
            <a:avLst/>
          </a:prstGeom>
          <a:ln>
            <a:solidFill>
              <a:srgbClr val="D00000"/>
            </a:solidFill>
          </a:ln>
          <a:effectLst>
            <a:outerShdw blurRad="50800" dist="38100" dir="2700000" algn="tl" rotWithShape="0">
              <a:prstClr val="black">
                <a:alpha val="40000"/>
              </a:prstClr>
            </a:outerShdw>
          </a:effectLst>
        </p:spPr>
      </p:pic>
      <p:pic>
        <p:nvPicPr>
          <p:cNvPr id="31" name="图片 30" descr="1"/>
          <p:cNvPicPr>
            <a:picLocks noChangeAspect="1"/>
          </p:cNvPicPr>
          <p:nvPr/>
        </p:nvPicPr>
        <p:blipFill>
          <a:blip r:embed="rId15"/>
          <a:stretch>
            <a:fillRect/>
          </a:stretch>
        </p:blipFill>
        <p:spPr>
          <a:xfrm>
            <a:off x="5576570" y="4042410"/>
            <a:ext cx="2279015" cy="1182370"/>
          </a:xfrm>
          <a:prstGeom prst="rect">
            <a:avLst/>
          </a:prstGeom>
          <a:ln>
            <a:solidFill>
              <a:srgbClr val="C00000"/>
            </a:solidFill>
          </a:ln>
          <a:effectLst>
            <a:outerShdw blurRad="50800" dist="38100" dir="2700000" algn="tl" rotWithShape="0">
              <a:prstClr val="black">
                <a:alpha val="40000"/>
              </a:prstClr>
            </a:outerShdw>
          </a:effectLst>
        </p:spPr>
      </p:pic>
      <p:sp>
        <p:nvSpPr>
          <p:cNvPr id="13" name="圆角矩形 12"/>
          <p:cNvSpPr/>
          <p:nvPr>
            <p:custDataLst>
              <p:tags r:id="rId16"/>
            </p:custDataLst>
          </p:nvPr>
        </p:nvSpPr>
        <p:spPr>
          <a:xfrm>
            <a:off x="660400" y="4315460"/>
            <a:ext cx="3673475" cy="313690"/>
          </a:xfrm>
          <a:prstGeom prst="roundRect">
            <a:avLst>
              <a:gd name="adj" fmla="val 50000"/>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000" b="1">
                <a:latin typeface="Tahoma" panose="020B0604030504040204" pitchFamily="34" charset="0"/>
                <a:cs typeface="Tahoma" panose="020B0604030504040204" pitchFamily="34" charset="0"/>
              </a:rPr>
              <a:t>A</a:t>
            </a:r>
            <a:r>
              <a:rPr lang="zh-CN" altLang="en-US" sz="2000" b="1">
                <a:latin typeface="Tahoma" panose="020B0604030504040204" pitchFamily="34" charset="0"/>
                <a:cs typeface="Tahoma" panose="020B0604030504040204" pitchFamily="34" charset="0"/>
              </a:rPr>
              <a:t>pplication requirements</a:t>
            </a:r>
            <a:endParaRPr lang="zh-CN" altLang="en-US" sz="2000" b="1">
              <a:latin typeface="Tahoma" panose="020B0604030504040204" pitchFamily="34" charset="0"/>
              <a:cs typeface="Tahoma" panose="020B0604030504040204" pitchFamily="34" charset="0"/>
            </a:endParaRPr>
          </a:p>
        </p:txBody>
      </p:sp>
      <p:sp>
        <p:nvSpPr>
          <p:cNvPr id="6" name="圆角矩形 5"/>
          <p:cNvSpPr/>
          <p:nvPr>
            <p:custDataLst>
              <p:tags r:id="rId17"/>
            </p:custDataLst>
          </p:nvPr>
        </p:nvSpPr>
        <p:spPr>
          <a:xfrm>
            <a:off x="702310" y="3095625"/>
            <a:ext cx="1264285" cy="313690"/>
          </a:xfrm>
          <a:prstGeom prst="roundRect">
            <a:avLst>
              <a:gd name="adj" fmla="val 50000"/>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latin typeface="Tahoma" panose="020B0604030504040204" pitchFamily="34" charset="0"/>
                <a:cs typeface="Tahoma" panose="020B0604030504040204" pitchFamily="34" charset="0"/>
              </a:rPr>
              <a:t>Usage</a:t>
            </a:r>
            <a:endParaRPr lang="en-US" altLang="zh-CN" b="1">
              <a:latin typeface="Tahoma" panose="020B0604030504040204" pitchFamily="34" charset="0"/>
              <a:cs typeface="Tahoma" panose="020B0604030504040204" pitchFamily="34" charset="0"/>
            </a:endParaRPr>
          </a:p>
        </p:txBody>
      </p:sp>
      <p:sp>
        <p:nvSpPr>
          <p:cNvPr id="14" name="文本框 13"/>
          <p:cNvSpPr txBox="1"/>
          <p:nvPr/>
        </p:nvSpPr>
        <p:spPr>
          <a:xfrm>
            <a:off x="660400" y="211455"/>
            <a:ext cx="8896350" cy="521970"/>
          </a:xfrm>
          <a:prstGeom prst="rect">
            <a:avLst/>
          </a:prstGeom>
          <a:noFill/>
        </p:spPr>
        <p:txBody>
          <a:bodyPr wrap="square" rtlCol="0" anchor="t">
            <a:spAutoFit/>
          </a:bodyPr>
          <a:p>
            <a:r>
              <a:rPr lang="zh-CN" altLang="en-US" sz="2800" b="1">
                <a:effectLst/>
                <a:uFillTx/>
                <a:latin typeface="Tahoma" panose="020B0604030504040204" pitchFamily="34" charset="0"/>
                <a:ea typeface="+mj-ea"/>
                <a:cs typeface="Tahoma" panose="020B0604030504040204" pitchFamily="34" charset="0"/>
                <a:sym typeface="+mn-ea"/>
              </a:rPr>
              <a:t>Application industries:</a:t>
            </a:r>
            <a:r>
              <a:rPr lang="en-US" altLang="zh-CN" sz="2800" b="1">
                <a:effectLst/>
                <a:uFillTx/>
                <a:latin typeface="Tahoma" panose="020B0604030504040204" pitchFamily="34" charset="0"/>
                <a:ea typeface="+mj-ea"/>
                <a:cs typeface="Tahoma" panose="020B0604030504040204" pitchFamily="34" charset="0"/>
                <a:sym typeface="+mn-ea"/>
              </a:rPr>
              <a:t>New energy</a:t>
            </a:r>
            <a:endParaRPr lang="en-US" altLang="zh-CN" sz="2800" b="1">
              <a:effectLst/>
              <a:uFillTx/>
              <a:latin typeface="Tahoma" panose="020B0604030504040204" pitchFamily="34" charset="0"/>
              <a:ea typeface="+mj-ea"/>
              <a:cs typeface="Tahoma" panose="020B0604030504040204" pitchFamily="34" charset="0"/>
              <a:sym typeface="+mn-ea"/>
            </a:endParaRPr>
          </a:p>
        </p:txBody>
      </p:sp>
    </p:spTree>
    <p:custDataLst>
      <p:tags r:id="rId18"/>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60318" y="818515"/>
            <a:ext cx="10872000" cy="2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文本框 94"/>
          <p:cNvSpPr txBox="1"/>
          <p:nvPr/>
        </p:nvSpPr>
        <p:spPr>
          <a:xfrm>
            <a:off x="629285" y="264160"/>
            <a:ext cx="4994910" cy="521970"/>
          </a:xfrm>
          <a:prstGeom prst="rect">
            <a:avLst/>
          </a:prstGeom>
          <a:noFill/>
        </p:spPr>
        <p:txBody>
          <a:bodyPr wrap="square" rtlCol="0">
            <a:spAutoFit/>
          </a:bodyPr>
          <a:lstStyle/>
          <a:p>
            <a:pPr algn="l"/>
            <a:r>
              <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Enterprise Culture</a:t>
            </a:r>
            <a:endPar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endParaRPr>
          </a:p>
        </p:txBody>
      </p:sp>
      <p:pic>
        <p:nvPicPr>
          <p:cNvPr id="116" name="图片 115" descr="logo"/>
          <p:cNvPicPr>
            <a:picLocks noChangeAspect="1"/>
          </p:cNvPicPr>
          <p:nvPr>
            <p:custDataLst>
              <p:tags r:id="rId1"/>
            </p:custDataLst>
          </p:nvPr>
        </p:nvPicPr>
        <p:blipFill>
          <a:blip r:embed="rId2"/>
          <a:stretch>
            <a:fillRect/>
          </a:stretch>
        </p:blipFill>
        <p:spPr>
          <a:xfrm>
            <a:off x="10038715" y="205105"/>
            <a:ext cx="1491615" cy="537210"/>
          </a:xfrm>
          <a:prstGeom prst="rect">
            <a:avLst/>
          </a:prstGeom>
        </p:spPr>
      </p:pic>
      <p:grpSp>
        <p:nvGrpSpPr>
          <p:cNvPr id="2" name="组合 1"/>
          <p:cNvGrpSpPr/>
          <p:nvPr/>
        </p:nvGrpSpPr>
        <p:grpSpPr>
          <a:xfrm>
            <a:off x="0" y="0"/>
            <a:ext cx="826770" cy="1000125"/>
            <a:chOff x="0" y="1855"/>
            <a:chExt cx="5175" cy="6254"/>
          </a:xfrm>
        </p:grpSpPr>
        <p:sp>
          <p:nvSpPr>
            <p:cNvPr id="6" name="直角三角形 5"/>
            <p:cNvSpPr/>
            <p:nvPr>
              <p:custDataLst>
                <p:tags r:id="rId3"/>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custDataLst>
                <p:tags r:id="rId4"/>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圆角矩形 17"/>
          <p:cNvSpPr/>
          <p:nvPr/>
        </p:nvSpPr>
        <p:spPr>
          <a:xfrm>
            <a:off x="734695" y="1169035"/>
            <a:ext cx="7414895" cy="2799080"/>
          </a:xfrm>
          <a:prstGeom prst="roundRect">
            <a:avLst>
              <a:gd name="adj" fmla="val 6294"/>
            </a:avLst>
          </a:prstGeom>
          <a:blipFill rotWithShape="1">
            <a:blip r:embed="rId5"/>
            <a:tile tx="-88900" ty="-57150"/>
          </a:blipFill>
          <a:ln w="19050">
            <a:solidFill>
              <a:srgbClr val="82BB47"/>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23" name="组合 22"/>
          <p:cNvGrpSpPr/>
          <p:nvPr/>
        </p:nvGrpSpPr>
        <p:grpSpPr>
          <a:xfrm>
            <a:off x="0" y="0"/>
            <a:ext cx="826770" cy="999490"/>
            <a:chOff x="0" y="0"/>
            <a:chExt cx="1302" cy="1574"/>
          </a:xfrm>
          <a:gradFill>
            <a:gsLst>
              <a:gs pos="0">
                <a:srgbClr val="9EE256"/>
              </a:gs>
              <a:gs pos="100000">
                <a:srgbClr val="52762D"/>
              </a:gs>
            </a:gsLst>
            <a:lin ang="15000000" scaled="0"/>
          </a:gradFill>
        </p:grpSpPr>
        <p:grpSp>
          <p:nvGrpSpPr>
            <p:cNvPr id="10" name="组合 9"/>
            <p:cNvGrpSpPr/>
            <p:nvPr/>
          </p:nvGrpSpPr>
          <p:grpSpPr>
            <a:xfrm>
              <a:off x="0" y="0"/>
              <a:ext cx="1302" cy="1575"/>
              <a:chOff x="0" y="1855"/>
              <a:chExt cx="5175" cy="6254"/>
            </a:xfrm>
            <a:grpFill/>
          </p:grpSpPr>
          <p:sp>
            <p:nvSpPr>
              <p:cNvPr id="13" name="直角三角形 12"/>
              <p:cNvSpPr/>
              <p:nvPr>
                <p:custDataLst>
                  <p:tags r:id="rId6"/>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sp>
            <p:nvSpPr>
              <p:cNvPr id="16" name="等腰三角形 15"/>
              <p:cNvSpPr/>
              <p:nvPr>
                <p:custDataLst>
                  <p:tags r:id="rId7"/>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grpSp>
        <p:sp>
          <p:nvSpPr>
            <p:cNvPr id="21" name="等腰三角形 20"/>
            <p:cNvSpPr/>
            <p:nvPr>
              <p:custDataLst>
                <p:tags r:id="rId8"/>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圆角矩形 8"/>
          <p:cNvSpPr/>
          <p:nvPr/>
        </p:nvSpPr>
        <p:spPr>
          <a:xfrm>
            <a:off x="8477885" y="1169670"/>
            <a:ext cx="3053715" cy="5398770"/>
          </a:xfrm>
          <a:prstGeom prst="roundRect">
            <a:avLst>
              <a:gd name="adj" fmla="val 6294"/>
            </a:avLst>
          </a:prstGeom>
          <a:blipFill rotWithShape="1">
            <a:blip r:embed="rId9"/>
            <a:stretch>
              <a:fillRect/>
            </a:stretch>
          </a:blipFill>
          <a:ln w="19050">
            <a:solidFill>
              <a:srgbClr val="82BB47"/>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圆角矩形 11"/>
          <p:cNvSpPr/>
          <p:nvPr/>
        </p:nvSpPr>
        <p:spPr>
          <a:xfrm>
            <a:off x="734695" y="4162425"/>
            <a:ext cx="3549650" cy="2406015"/>
          </a:xfrm>
          <a:prstGeom prst="roundRect">
            <a:avLst>
              <a:gd name="adj" fmla="val 6294"/>
            </a:avLst>
          </a:prstGeom>
          <a:blipFill rotWithShape="1">
            <a:blip r:embed="rId10"/>
            <a:tile tx="-203200" ty="-57150" sx="100000" sy="100000" flip="none" algn="tl"/>
          </a:blipFill>
          <a:ln w="19050">
            <a:solidFill>
              <a:srgbClr val="82BB47"/>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圆角矩形 16"/>
          <p:cNvSpPr/>
          <p:nvPr/>
        </p:nvSpPr>
        <p:spPr>
          <a:xfrm>
            <a:off x="4440555" y="4162425"/>
            <a:ext cx="3709035" cy="2406015"/>
          </a:xfrm>
          <a:prstGeom prst="roundRect">
            <a:avLst>
              <a:gd name="adj" fmla="val 6294"/>
            </a:avLst>
          </a:prstGeom>
          <a:blipFill rotWithShape="1">
            <a:blip r:embed="rId11"/>
            <a:stretch>
              <a:fillRect/>
            </a:stretch>
          </a:blipFill>
          <a:ln w="19050">
            <a:solidFill>
              <a:srgbClr val="82BB47"/>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文本框 18"/>
          <p:cNvSpPr txBox="1"/>
          <p:nvPr/>
        </p:nvSpPr>
        <p:spPr>
          <a:xfrm>
            <a:off x="1104265" y="1351915"/>
            <a:ext cx="6405245" cy="2077720"/>
          </a:xfrm>
          <a:prstGeom prst="rect">
            <a:avLst/>
          </a:prstGeom>
          <a:noFill/>
        </p:spPr>
        <p:txBody>
          <a:bodyPr wrap="square" rtlCol="0">
            <a:noAutofit/>
          </a:bodyPr>
          <a:lstStyle/>
          <a:p>
            <a:pPr algn="ctr">
              <a:lnSpc>
                <a:spcPct val="150000"/>
              </a:lnSpc>
            </a:pPr>
            <a:r>
              <a:rPr lang="en-US" altLang="zh-CN" sz="2400" b="1">
                <a:solidFill>
                  <a:schemeClr val="bg1"/>
                </a:solidFill>
                <a:effectLst>
                  <a:outerShdw blurRad="50800" dist="38100" dir="2700000" algn="tl" rotWithShape="0">
                    <a:prstClr val="black">
                      <a:alpha val="40000"/>
                    </a:prstClr>
                  </a:outerShdw>
                </a:effectLst>
                <a:latin typeface="Tahoma" panose="020B0604030504040204" pitchFamily="34" charset="0"/>
                <a:ea typeface="微软雅黑" panose="020B0503020204020204" charset="-122"/>
                <a:cs typeface="Tahoma" panose="020B0604030504040204" pitchFamily="34" charset="0"/>
                <a:sym typeface="+mn-ea"/>
              </a:rPr>
              <a:t>Mission</a:t>
            </a:r>
            <a:endParaRPr lang="en-US" altLang="zh-CN" sz="2400" b="1">
              <a:solidFill>
                <a:schemeClr val="bg1"/>
              </a:solidFill>
              <a:effectLst>
                <a:outerShdw blurRad="50800" dist="38100" dir="2700000" algn="tl" rotWithShape="0">
                  <a:prstClr val="black">
                    <a:alpha val="40000"/>
                  </a:prstClr>
                </a:outerShdw>
              </a:effectLst>
              <a:latin typeface="Tahoma" panose="020B0604030504040204" pitchFamily="34" charset="0"/>
              <a:ea typeface="微软雅黑" panose="020B0503020204020204" charset="-122"/>
              <a:cs typeface="Tahoma" panose="020B0604030504040204" pitchFamily="34" charset="0"/>
              <a:sym typeface="+mn-ea"/>
            </a:endParaRPr>
          </a:p>
          <a:p>
            <a:pPr algn="l">
              <a:lnSpc>
                <a:spcPct val="150000"/>
              </a:lnSpc>
            </a:pPr>
            <a:r>
              <a:rPr lang="en-US" altLang="zh-CN" sz="1600" b="1" dirty="0" smtClean="0">
                <a:solidFill>
                  <a:schemeClr val="bg1"/>
                </a:solidFill>
                <a:effectLst>
                  <a:outerShdw blurRad="38100" dist="38100" dir="2700000" algn="tl">
                    <a:srgbClr val="000000">
                      <a:alpha val="43137"/>
                    </a:srgbClr>
                  </a:outerShdw>
                </a:effectLst>
                <a:latin typeface="Tahoma" panose="020B0604030504040204" pitchFamily="34" charset="0"/>
                <a:ea typeface="微软雅黑" panose="020B0503020204020204" charset="-122"/>
                <a:cs typeface="Tahoma" panose="020B0604030504040204" pitchFamily="34" charset="0"/>
                <a:sym typeface="+mn-ea"/>
              </a:rPr>
              <a:t>Build an innovative and combat-effective team, strive to become a world-renowned brand in advanced ceramics, and drive humanity’s development over the next century with the power of atoms.</a:t>
            </a:r>
            <a:endParaRPr lang="en-US" altLang="zh-CN" sz="1600" b="1" dirty="0" smtClean="0">
              <a:solidFill>
                <a:schemeClr val="bg1"/>
              </a:solidFill>
              <a:effectLst>
                <a:outerShdw blurRad="38100" dist="38100" dir="2700000" algn="tl">
                  <a:srgbClr val="000000">
                    <a:alpha val="43137"/>
                  </a:srgbClr>
                </a:outerShdw>
              </a:effectLst>
              <a:latin typeface="Tahoma" panose="020B0604030504040204" pitchFamily="34" charset="0"/>
              <a:ea typeface="微软雅黑" panose="020B0503020204020204" charset="-122"/>
              <a:cs typeface="Tahoma" panose="020B0604030504040204" pitchFamily="34" charset="0"/>
              <a:sym typeface="+mn-ea"/>
            </a:endParaRPr>
          </a:p>
        </p:txBody>
      </p:sp>
      <p:sp>
        <p:nvSpPr>
          <p:cNvPr id="22" name="文本框 21"/>
          <p:cNvSpPr txBox="1"/>
          <p:nvPr/>
        </p:nvSpPr>
        <p:spPr>
          <a:xfrm>
            <a:off x="8516620" y="1775460"/>
            <a:ext cx="2985135" cy="1653540"/>
          </a:xfrm>
          <a:prstGeom prst="rect">
            <a:avLst/>
          </a:prstGeom>
          <a:noFill/>
        </p:spPr>
        <p:txBody>
          <a:bodyPr wrap="square" rtlCol="0">
            <a:noAutofit/>
          </a:bodyPr>
          <a:lstStyle/>
          <a:p>
            <a:pPr lvl="0" indent="0" algn="ctr" fontAlgn="ctr">
              <a:lnSpc>
                <a:spcPct val="100000"/>
              </a:lnSpc>
              <a:spcBef>
                <a:spcPts val="1200"/>
              </a:spcBef>
              <a:spcAft>
                <a:spcPts val="0"/>
              </a:spcAft>
              <a:buSzPct val="80000"/>
              <a:buFont typeface="WPS-Bullets" pitchFamily="2" charset="0"/>
              <a:buNone/>
            </a:pPr>
            <a:r>
              <a:rPr lang="en-US" altLang="zh-CN" sz="2400" b="1">
                <a:solidFill>
                  <a:schemeClr val="bg1"/>
                </a:solidFill>
                <a:effectLst>
                  <a:outerShdw blurRad="38100" dist="38100" dir="2700000" algn="tl">
                    <a:srgbClr val="000000">
                      <a:alpha val="43137"/>
                    </a:srgbClr>
                  </a:outerShdw>
                </a:effectLst>
                <a:latin typeface="Tahoma" panose="020B0604030504040204" pitchFamily="34" charset="0"/>
                <a:ea typeface="微软雅黑" panose="020B0503020204020204" charset="-122"/>
                <a:cs typeface="Tahoma" panose="020B0604030504040204" pitchFamily="34" charset="0"/>
                <a:sym typeface="+mn-ea"/>
              </a:rPr>
              <a:t>Corporate Vision</a:t>
            </a:r>
            <a:endParaRPr lang="en-US" altLang="zh-CN" sz="2400" b="1">
              <a:solidFill>
                <a:schemeClr val="bg1"/>
              </a:solidFill>
              <a:effectLst>
                <a:outerShdw blurRad="38100" dist="38100" dir="2700000" algn="tl">
                  <a:srgbClr val="000000">
                    <a:alpha val="43137"/>
                  </a:srgbClr>
                </a:outerShdw>
              </a:effectLst>
              <a:latin typeface="Tahoma" panose="020B0604030504040204" pitchFamily="34" charset="0"/>
              <a:ea typeface="微软雅黑" panose="020B0503020204020204" charset="-122"/>
              <a:cs typeface="Tahoma" panose="020B0604030504040204" pitchFamily="34" charset="0"/>
              <a:sym typeface="+mn-ea"/>
            </a:endParaRPr>
          </a:p>
          <a:p>
            <a:pPr lvl="0" indent="0" algn="l" fontAlgn="ctr">
              <a:lnSpc>
                <a:spcPct val="120000"/>
              </a:lnSpc>
              <a:spcBef>
                <a:spcPts val="1200"/>
              </a:spcBef>
              <a:spcAft>
                <a:spcPts val="0"/>
              </a:spcAft>
              <a:buSzPct val="80000"/>
              <a:buFont typeface="WPS-Bullets" pitchFamily="2" charset="0"/>
              <a:buNone/>
            </a:pPr>
            <a:r>
              <a:rPr lang="en-US" altLang="zh-CN" b="1">
                <a:solidFill>
                  <a:schemeClr val="bg1"/>
                </a:solidFill>
                <a:effectLst>
                  <a:outerShdw blurRad="38100" dist="38100" dir="2700000" algn="tl">
                    <a:srgbClr val="000000">
                      <a:alpha val="43137"/>
                    </a:srgbClr>
                  </a:outerShdw>
                </a:effectLst>
                <a:latin typeface="Tahoma" panose="020B0604030504040204" pitchFamily="34" charset="0"/>
                <a:ea typeface="微软雅黑" panose="020B0503020204020204" charset="-122"/>
                <a:cs typeface="Tahoma" panose="020B0604030504040204" pitchFamily="34" charset="0"/>
                <a:sym typeface="+mn-ea"/>
              </a:rPr>
              <a:t>Dedicate to becoming a renowned global brand in advanced ceramics.</a:t>
            </a:r>
            <a:endParaRPr lang="en-US" altLang="zh-CN" b="1">
              <a:solidFill>
                <a:schemeClr val="bg1"/>
              </a:solidFill>
              <a:effectLst>
                <a:outerShdw blurRad="38100" dist="38100" dir="2700000" algn="tl">
                  <a:srgbClr val="000000">
                    <a:alpha val="43137"/>
                  </a:srgbClr>
                </a:outerShdw>
              </a:effectLst>
              <a:latin typeface="Tahoma" panose="020B0604030504040204" pitchFamily="34" charset="0"/>
              <a:ea typeface="微软雅黑" panose="020B0503020204020204" charset="-122"/>
              <a:cs typeface="Tahoma" panose="020B0604030504040204" pitchFamily="34" charset="0"/>
              <a:sym typeface="+mn-ea"/>
            </a:endParaRPr>
          </a:p>
        </p:txBody>
      </p:sp>
      <p:sp>
        <p:nvSpPr>
          <p:cNvPr id="24" name="文本框 23"/>
          <p:cNvSpPr txBox="1"/>
          <p:nvPr/>
        </p:nvSpPr>
        <p:spPr>
          <a:xfrm>
            <a:off x="925830" y="4293235"/>
            <a:ext cx="3186430" cy="1586865"/>
          </a:xfrm>
          <a:prstGeom prst="rect">
            <a:avLst/>
          </a:prstGeom>
          <a:noFill/>
        </p:spPr>
        <p:txBody>
          <a:bodyPr wrap="square" rtlCol="0">
            <a:noAutofit/>
          </a:bodyPr>
          <a:lstStyle/>
          <a:p>
            <a:pPr lvl="0" indent="0" algn="ctr" fontAlgn="ctr">
              <a:lnSpc>
                <a:spcPct val="100000"/>
              </a:lnSpc>
              <a:spcBef>
                <a:spcPts val="1200"/>
              </a:spcBef>
              <a:spcAft>
                <a:spcPts val="0"/>
              </a:spcAft>
              <a:buSzPct val="80000"/>
              <a:buFont typeface="WPS-Bullets" pitchFamily="2" charset="0"/>
              <a:buNone/>
            </a:pPr>
            <a:r>
              <a:rPr lang="en-US" altLang="zh-CN" sz="2400" b="1">
                <a:solidFill>
                  <a:schemeClr val="bg1"/>
                </a:solidFill>
                <a:effectLst>
                  <a:outerShdw blurRad="50800" dist="38100" dir="2700000" algn="tl" rotWithShape="0">
                    <a:prstClr val="black">
                      <a:alpha val="40000"/>
                    </a:prstClr>
                  </a:outerShdw>
                </a:effectLst>
                <a:latin typeface="Tahoma" panose="020B0604030504040204" pitchFamily="34" charset="0"/>
                <a:ea typeface="微软雅黑" panose="020B0503020204020204" charset="-122"/>
                <a:cs typeface="Tahoma" panose="020B0604030504040204" pitchFamily="34" charset="0"/>
                <a:sym typeface="+mn-ea"/>
              </a:rPr>
              <a:t>Corporate Spirit</a:t>
            </a:r>
            <a:endParaRPr lang="en-US" altLang="zh-CN" sz="2400" b="1">
              <a:solidFill>
                <a:schemeClr val="bg1"/>
              </a:solidFill>
              <a:effectLst>
                <a:outerShdw blurRad="50800" dist="38100" dir="2700000" algn="tl" rotWithShape="0">
                  <a:prstClr val="black">
                    <a:alpha val="40000"/>
                  </a:prstClr>
                </a:outerShdw>
              </a:effectLst>
              <a:latin typeface="Tahoma" panose="020B0604030504040204" pitchFamily="34" charset="0"/>
              <a:ea typeface="微软雅黑" panose="020B0503020204020204" charset="-122"/>
              <a:cs typeface="Tahoma" panose="020B0604030504040204" pitchFamily="34" charset="0"/>
              <a:sym typeface="+mn-ea"/>
            </a:endParaRPr>
          </a:p>
          <a:p>
            <a:pPr lvl="0" indent="0" algn="l" fontAlgn="ctr">
              <a:lnSpc>
                <a:spcPct val="120000"/>
              </a:lnSpc>
              <a:spcBef>
                <a:spcPts val="1200"/>
              </a:spcBef>
              <a:spcAft>
                <a:spcPts val="0"/>
              </a:spcAft>
              <a:buSzPct val="80000"/>
              <a:buFont typeface="WPS-Bullets" pitchFamily="2" charset="0"/>
              <a:buNone/>
            </a:pPr>
            <a:r>
              <a:rPr lang="en-US" altLang="zh-CN" sz="1600" b="1" dirty="0" smtClean="0">
                <a:solidFill>
                  <a:schemeClr val="bg1"/>
                </a:solidFill>
                <a:effectLst>
                  <a:outerShdw blurRad="38100" dist="38100" dir="2700000" algn="tl">
                    <a:srgbClr val="000000">
                      <a:alpha val="43137"/>
                    </a:srgbClr>
                  </a:outerShdw>
                </a:effectLst>
                <a:latin typeface="Tahoma" panose="020B0604030504040204" pitchFamily="34" charset="0"/>
                <a:ea typeface="微软雅黑" panose="020B0503020204020204" charset="-122"/>
                <a:cs typeface="Tahoma" panose="020B0604030504040204" pitchFamily="34" charset="0"/>
                <a:sym typeface="+mn-ea"/>
              </a:rPr>
              <a:t>Strive for perfection, pursue progress, pioneer innovation, and keep transcending</a:t>
            </a:r>
            <a:endParaRPr lang="en-US" altLang="zh-CN" sz="1600" b="1" dirty="0" smtClean="0">
              <a:solidFill>
                <a:schemeClr val="bg1"/>
              </a:solidFill>
              <a:effectLst>
                <a:outerShdw blurRad="38100" dist="38100" dir="2700000" algn="tl">
                  <a:srgbClr val="000000">
                    <a:alpha val="43137"/>
                  </a:srgbClr>
                </a:outerShdw>
              </a:effectLst>
              <a:latin typeface="Tahoma" panose="020B0604030504040204" pitchFamily="34" charset="0"/>
              <a:ea typeface="微软雅黑" panose="020B0503020204020204" charset="-122"/>
              <a:cs typeface="Tahoma" panose="020B0604030504040204" pitchFamily="34" charset="0"/>
              <a:sym typeface="+mn-ea"/>
            </a:endParaRPr>
          </a:p>
        </p:txBody>
      </p:sp>
      <p:sp>
        <p:nvSpPr>
          <p:cNvPr id="25" name="文本框 24"/>
          <p:cNvSpPr txBox="1"/>
          <p:nvPr/>
        </p:nvSpPr>
        <p:spPr>
          <a:xfrm>
            <a:off x="4814570" y="4293235"/>
            <a:ext cx="2960370" cy="1820545"/>
          </a:xfrm>
          <a:prstGeom prst="rect">
            <a:avLst/>
          </a:prstGeom>
          <a:noFill/>
        </p:spPr>
        <p:txBody>
          <a:bodyPr wrap="square" rtlCol="0">
            <a:noAutofit/>
          </a:bodyPr>
          <a:lstStyle/>
          <a:p>
            <a:pPr lvl="0" indent="0" algn="ctr" fontAlgn="ctr">
              <a:lnSpc>
                <a:spcPct val="100000"/>
              </a:lnSpc>
              <a:spcBef>
                <a:spcPts val="1200"/>
              </a:spcBef>
              <a:spcAft>
                <a:spcPts val="0"/>
              </a:spcAft>
              <a:buSzPct val="80000"/>
              <a:buFont typeface="WPS-Bullets" pitchFamily="2" charset="0"/>
              <a:buNone/>
            </a:pPr>
            <a:r>
              <a:rPr lang="en-US" altLang="zh-CN" sz="2400" b="1" spc="160" dirty="0">
                <a:solidFill>
                  <a:schemeClr val="bg2"/>
                </a:solidFill>
                <a:uFillTx/>
                <a:latin typeface="Tahoma" panose="020B0604030504040204" pitchFamily="34" charset="0"/>
                <a:ea typeface="微软雅黑" panose="020B0503020204020204" charset="-122"/>
                <a:cs typeface="Tahoma" panose="020B0604030504040204" pitchFamily="34" charset="0"/>
                <a:sym typeface="+mn-ea"/>
              </a:rPr>
              <a:t>Team Work</a:t>
            </a:r>
            <a:endParaRPr lang="en-US" altLang="zh-CN" sz="2400" b="1" spc="160" dirty="0">
              <a:solidFill>
                <a:schemeClr val="bg2"/>
              </a:solidFill>
              <a:uFillTx/>
              <a:latin typeface="Tahoma" panose="020B0604030504040204" pitchFamily="34" charset="0"/>
              <a:ea typeface="微软雅黑" panose="020B0503020204020204" charset="-122"/>
              <a:cs typeface="Tahoma" panose="020B0604030504040204" pitchFamily="34" charset="0"/>
              <a:sym typeface="+mn-ea"/>
            </a:endParaRPr>
          </a:p>
          <a:p>
            <a:pPr lvl="0" indent="0" algn="ctr" fontAlgn="ctr">
              <a:lnSpc>
                <a:spcPct val="100000"/>
              </a:lnSpc>
              <a:spcBef>
                <a:spcPts val="1200"/>
              </a:spcBef>
              <a:spcAft>
                <a:spcPts val="0"/>
              </a:spcAft>
              <a:buSzPct val="80000"/>
              <a:buFont typeface="WPS-Bullets" pitchFamily="2" charset="0"/>
              <a:buNone/>
            </a:pPr>
            <a:r>
              <a:rPr lang="zh-CN" altLang="en-US" b="1" dirty="0" smtClean="0">
                <a:solidFill>
                  <a:schemeClr val="bg1"/>
                </a:solidFill>
                <a:latin typeface="Tahoma" panose="020B0604030504040204" pitchFamily="34" charset="0"/>
                <a:ea typeface="微软雅黑" panose="020B0503020204020204" charset="-122"/>
                <a:cs typeface="Tahoma" panose="020B0604030504040204" pitchFamily="34" charset="0"/>
                <a:sym typeface="+mn-ea"/>
              </a:rPr>
              <a:t>Respect, </a:t>
            </a:r>
            <a:r>
              <a:rPr lang="en-US" altLang="zh-CN" b="1" dirty="0" smtClean="0">
                <a:solidFill>
                  <a:schemeClr val="bg1"/>
                </a:solidFill>
                <a:latin typeface="Tahoma" panose="020B0604030504040204" pitchFamily="34" charset="0"/>
                <a:ea typeface="微软雅黑" panose="020B0503020204020204" charset="-122"/>
                <a:cs typeface="Tahoma" panose="020B0604030504040204" pitchFamily="34" charset="0"/>
                <a:sym typeface="+mn-ea"/>
              </a:rPr>
              <a:t>P</a:t>
            </a:r>
            <a:r>
              <a:rPr lang="zh-CN" altLang="en-US" b="1" dirty="0" smtClean="0">
                <a:solidFill>
                  <a:schemeClr val="bg1"/>
                </a:solidFill>
                <a:latin typeface="Tahoma" panose="020B0604030504040204" pitchFamily="34" charset="0"/>
                <a:ea typeface="微软雅黑" panose="020B0503020204020204" charset="-122"/>
                <a:cs typeface="Tahoma" panose="020B0604030504040204" pitchFamily="34" charset="0"/>
                <a:sym typeface="+mn-ea"/>
              </a:rPr>
              <a:t>assion,</a:t>
            </a:r>
            <a:endParaRPr lang="zh-CN" altLang="en-US" b="1" dirty="0" smtClean="0">
              <a:solidFill>
                <a:schemeClr val="bg1"/>
              </a:solidFill>
              <a:latin typeface="Tahoma" panose="020B0604030504040204" pitchFamily="34" charset="0"/>
              <a:ea typeface="微软雅黑" panose="020B0503020204020204" charset="-122"/>
              <a:cs typeface="Tahoma" panose="020B0604030504040204" pitchFamily="34" charset="0"/>
              <a:sym typeface="+mn-ea"/>
            </a:endParaRPr>
          </a:p>
          <a:p>
            <a:pPr lvl="0" indent="0" algn="ctr" fontAlgn="ctr">
              <a:lnSpc>
                <a:spcPct val="100000"/>
              </a:lnSpc>
              <a:spcBef>
                <a:spcPts val="1200"/>
              </a:spcBef>
              <a:spcAft>
                <a:spcPts val="0"/>
              </a:spcAft>
              <a:buSzPct val="80000"/>
              <a:buFont typeface="WPS-Bullets" pitchFamily="2" charset="0"/>
              <a:buNone/>
            </a:pPr>
            <a:r>
              <a:rPr lang="en-US" altLang="zh-CN" b="1" dirty="0" smtClean="0">
                <a:solidFill>
                  <a:schemeClr val="bg1"/>
                </a:solidFill>
                <a:latin typeface="Tahoma" panose="020B0604030504040204" pitchFamily="34" charset="0"/>
                <a:ea typeface="微软雅黑" panose="020B0503020204020204" charset="-122"/>
                <a:cs typeface="Tahoma" panose="020B0604030504040204" pitchFamily="34" charset="0"/>
                <a:sym typeface="+mn-ea"/>
              </a:rPr>
              <a:t>P</a:t>
            </a:r>
            <a:r>
              <a:rPr lang="zh-CN" altLang="en-US" b="1" dirty="0" smtClean="0">
                <a:solidFill>
                  <a:schemeClr val="bg1"/>
                </a:solidFill>
                <a:latin typeface="Tahoma" panose="020B0604030504040204" pitchFamily="34" charset="0"/>
                <a:ea typeface="微软雅黑" panose="020B0503020204020204" charset="-122"/>
                <a:cs typeface="Tahoma" panose="020B0604030504040204" pitchFamily="34" charset="0"/>
                <a:sym typeface="+mn-ea"/>
              </a:rPr>
              <a:t>ositivity, </a:t>
            </a:r>
            <a:r>
              <a:rPr lang="en-US" altLang="zh-CN" b="1" dirty="0" smtClean="0">
                <a:solidFill>
                  <a:schemeClr val="bg1"/>
                </a:solidFill>
                <a:latin typeface="Tahoma" panose="020B0604030504040204" pitchFamily="34" charset="0"/>
                <a:ea typeface="微软雅黑" panose="020B0503020204020204" charset="-122"/>
                <a:cs typeface="Tahoma" panose="020B0604030504040204" pitchFamily="34" charset="0"/>
                <a:sym typeface="+mn-ea"/>
              </a:rPr>
              <a:t>U</a:t>
            </a:r>
            <a:r>
              <a:rPr lang="zh-CN" altLang="en-US" b="1" dirty="0" smtClean="0">
                <a:solidFill>
                  <a:schemeClr val="bg1"/>
                </a:solidFill>
                <a:latin typeface="Tahoma" panose="020B0604030504040204" pitchFamily="34" charset="0"/>
                <a:ea typeface="微软雅黑" panose="020B0503020204020204" charset="-122"/>
                <a:cs typeface="Tahoma" panose="020B0604030504040204" pitchFamily="34" charset="0"/>
                <a:sym typeface="+mn-ea"/>
              </a:rPr>
              <a:t>nity</a:t>
            </a:r>
            <a:endParaRPr lang="zh-CN" altLang="en-US" b="1" dirty="0" smtClean="0">
              <a:solidFill>
                <a:schemeClr val="bg1"/>
              </a:solidFill>
              <a:effectLst>
                <a:outerShdw blurRad="50800" dist="38100" dir="2700000" algn="tl" rotWithShape="0">
                  <a:prstClr val="black">
                    <a:alpha val="40000"/>
                  </a:prstClr>
                </a:outerShdw>
              </a:effectLst>
              <a:latin typeface="Tahoma" panose="020B0604030504040204" pitchFamily="34" charset="0"/>
              <a:ea typeface="微软雅黑" panose="020B0503020204020204" charset="-122"/>
              <a:cs typeface="Tahoma" panose="020B0604030504040204" pitchFamily="34" charset="0"/>
              <a:sym typeface="+mn-ea"/>
            </a:endParaRPr>
          </a:p>
        </p:txBody>
      </p:sp>
    </p:spTree>
    <p:custDataLst>
      <p:tags r:id="rId12"/>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矩形 14"/>
          <p:cNvSpPr/>
          <p:nvPr/>
        </p:nvSpPr>
        <p:spPr>
          <a:xfrm>
            <a:off x="7670165" y="1412875"/>
            <a:ext cx="3959860" cy="4402455"/>
          </a:xfrm>
          <a:prstGeom prst="rect">
            <a:avLst/>
          </a:prstGeom>
          <a:gradFill>
            <a:gsLst>
              <a:gs pos="0">
                <a:srgbClr val="9EE256"/>
              </a:gs>
              <a:gs pos="100000">
                <a:srgbClr val="52762D"/>
              </a:gs>
            </a:gsLst>
            <a:lin ang="55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660318" y="818515"/>
            <a:ext cx="10872000" cy="252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5" name="文本框 94"/>
          <p:cNvSpPr txBox="1"/>
          <p:nvPr/>
        </p:nvSpPr>
        <p:spPr>
          <a:xfrm>
            <a:off x="629285" y="264160"/>
            <a:ext cx="5643245" cy="521970"/>
          </a:xfrm>
          <a:prstGeom prst="rect">
            <a:avLst/>
          </a:prstGeom>
          <a:noFill/>
        </p:spPr>
        <p:txBody>
          <a:bodyPr wrap="square" rtlCol="0">
            <a:spAutoFit/>
          </a:bodyPr>
          <a:p>
            <a:pPr algn="l"/>
            <a:r>
              <a:rPr 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Tungsten Carbide</a:t>
            </a:r>
            <a:endParaRPr 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endParaRPr>
          </a:p>
        </p:txBody>
      </p:sp>
      <p:pic>
        <p:nvPicPr>
          <p:cNvPr id="68" name="图片 67" descr="logo"/>
          <p:cNvPicPr>
            <a:picLocks noChangeAspect="1"/>
          </p:cNvPicPr>
          <p:nvPr>
            <p:custDataLst>
              <p:tags r:id="rId1"/>
            </p:custDataLst>
          </p:nvPr>
        </p:nvPicPr>
        <p:blipFill>
          <a:blip r:embed="rId2"/>
          <a:stretch>
            <a:fillRect/>
          </a:stretch>
        </p:blipFill>
        <p:spPr>
          <a:xfrm>
            <a:off x="10038715" y="205105"/>
            <a:ext cx="1491615" cy="537210"/>
          </a:xfrm>
          <a:prstGeom prst="rect">
            <a:avLst/>
          </a:prstGeom>
        </p:spPr>
      </p:pic>
      <p:sp>
        <p:nvSpPr>
          <p:cNvPr id="33" name="圆角矩形 32"/>
          <p:cNvSpPr/>
          <p:nvPr>
            <p:custDataLst>
              <p:tags r:id="rId3"/>
            </p:custDataLst>
          </p:nvPr>
        </p:nvSpPr>
        <p:spPr>
          <a:xfrm>
            <a:off x="8013700" y="2276475"/>
            <a:ext cx="3243580" cy="1311275"/>
          </a:xfrm>
          <a:prstGeom prst="roundRect">
            <a:avLst>
              <a:gd name="adj" fmla="val 8062"/>
            </a:avLst>
          </a:prstGeom>
          <a:ln>
            <a:solidFill>
              <a:srgbClr val="A9C733"/>
            </a:solidFill>
          </a:ln>
        </p:spPr>
        <p:style>
          <a:lnRef idx="2">
            <a:schemeClr val="accent6"/>
          </a:lnRef>
          <a:fillRef idx="1">
            <a:schemeClr val="lt1"/>
          </a:fillRef>
          <a:effectRef idx="0">
            <a:schemeClr val="accent6"/>
          </a:effectRef>
          <a:fontRef idx="minor">
            <a:schemeClr val="dk1"/>
          </a:fontRef>
        </p:style>
        <p:txBody>
          <a:bodyPr anchor="ctr"/>
          <a:p>
            <a:pPr algn="ctr"/>
            <a:endParaRPr>
              <a:sym typeface="Arial" panose="020B0604020202020204" pitchFamily="34" charset="0"/>
            </a:endParaRPr>
          </a:p>
        </p:txBody>
      </p:sp>
      <p:sp>
        <p:nvSpPr>
          <p:cNvPr id="34" name="圆角矩形 33"/>
          <p:cNvSpPr/>
          <p:nvPr>
            <p:custDataLst>
              <p:tags r:id="rId4"/>
            </p:custDataLst>
          </p:nvPr>
        </p:nvSpPr>
        <p:spPr>
          <a:xfrm>
            <a:off x="8396605" y="1557020"/>
            <a:ext cx="2432692" cy="556260"/>
          </a:xfrm>
          <a:prstGeom prst="roundRect">
            <a:avLst>
              <a:gd name="adj" fmla="val 50000"/>
            </a:avLst>
          </a:prstGeom>
          <a:solidFill>
            <a:schemeClr val="tx1">
              <a:lumMod val="75000"/>
              <a:lumOff val="25000"/>
              <a:alpha val="68000"/>
            </a:schemeClr>
          </a:solidFill>
          <a:ln w="9525">
            <a:solidFill>
              <a:schemeClr val="bg1"/>
            </a:solidFill>
          </a:ln>
        </p:spPr>
        <p:style>
          <a:lnRef idx="2">
            <a:srgbClr val="4276AA">
              <a:shade val="50000"/>
            </a:srgbClr>
          </a:lnRef>
          <a:fillRef idx="1">
            <a:srgbClr val="4276AA"/>
          </a:fillRef>
          <a:effectRef idx="0">
            <a:srgbClr val="4276AA"/>
          </a:effectRef>
          <a:fontRef idx="minor">
            <a:srgbClr val="FFFFFF"/>
          </a:fontRef>
        </p:style>
        <p:txBody>
          <a:bodyPr wrap="none" anchor="ctr">
            <a:noAutofit/>
          </a:bodyPr>
          <a:p>
            <a:pPr lvl="0" algn="ctr" defTabSz="913765">
              <a:defRPr/>
            </a:pPr>
            <a:r>
              <a:rPr sz="1600" b="1" smtClean="0">
                <a:ln w="12700">
                  <a:noFill/>
                  <a:miter lim="800000"/>
                </a:ln>
                <a:solidFill>
                  <a:schemeClr val="bg1"/>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Tungsten </a:t>
            </a:r>
            <a:r>
              <a:rPr lang="en-US" sz="1600" b="1" smtClean="0">
                <a:ln w="12700">
                  <a:noFill/>
                  <a:miter lim="800000"/>
                </a:ln>
                <a:solidFill>
                  <a:schemeClr val="bg1"/>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Carbide</a:t>
            </a:r>
            <a:endParaRPr lang="en-US" sz="1600" b="1" smtClean="0">
              <a:ln w="12700">
                <a:noFill/>
                <a:miter lim="800000"/>
              </a:ln>
              <a:solidFill>
                <a:schemeClr val="bg1"/>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endParaRPr>
          </a:p>
        </p:txBody>
      </p:sp>
      <p:sp>
        <p:nvSpPr>
          <p:cNvPr id="52" name="文本框 51"/>
          <p:cNvSpPr txBox="1"/>
          <p:nvPr>
            <p:custDataLst>
              <p:tags r:id="rId5"/>
            </p:custDataLst>
          </p:nvPr>
        </p:nvSpPr>
        <p:spPr>
          <a:xfrm>
            <a:off x="8040370" y="2366010"/>
            <a:ext cx="3216910" cy="1093470"/>
          </a:xfrm>
          <a:prstGeom prst="rect">
            <a:avLst/>
          </a:prstGeom>
          <a:noFill/>
        </p:spPr>
        <p:txBody>
          <a:bodyPr wrap="square" lIns="0" tIns="0" rIns="0" bIns="0" anchor="ctr" anchorCtr="1">
            <a:noAutofit/>
          </a:bodyPr>
          <a:p>
            <a:pPr algn="l" defTabSz="913765">
              <a:lnSpc>
                <a:spcPct val="110000"/>
              </a:lnSpc>
              <a:defRPr/>
            </a:pPr>
            <a:r>
              <a:rPr lang="en-US" sz="1200" smtClean="0">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    </a:t>
            </a:r>
            <a:r>
              <a:rPr sz="1200" smtClean="0">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XY has more than 20 years of experience in the field of tungsten </a:t>
            </a:r>
            <a:r>
              <a:rPr lang="en-US" sz="1200" smtClean="0">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carbide </a:t>
            </a:r>
            <a:r>
              <a:rPr sz="1200" smtClean="0">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materials, and has accumulated a wealth of cases. </a:t>
            </a:r>
            <a:r>
              <a:rPr lang="en-US" sz="1200" smtClean="0">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XYC</a:t>
            </a:r>
            <a:r>
              <a:rPr sz="1200" smtClean="0">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 will give very suitable material selection suggestions according to the customer's product use environment and use purpose.</a:t>
            </a:r>
            <a:endParaRPr sz="1200" smtClean="0">
              <a:latin typeface="Tahoma" panose="020B0604030504040204" pitchFamily="34" charset="0"/>
              <a:ea typeface="微软雅黑" panose="020B0503020204020204" charset="-122"/>
              <a:cs typeface="Tahoma" panose="020B0604030504040204" pitchFamily="34" charset="0"/>
              <a:sym typeface="Arial" panose="020B0604020202020204" pitchFamily="34" charset="0"/>
            </a:endParaRPr>
          </a:p>
        </p:txBody>
      </p:sp>
      <p:grpSp>
        <p:nvGrpSpPr>
          <p:cNvPr id="6" name="组合 5"/>
          <p:cNvGrpSpPr/>
          <p:nvPr/>
        </p:nvGrpSpPr>
        <p:grpSpPr>
          <a:xfrm>
            <a:off x="616585" y="1423999"/>
            <a:ext cx="6518386" cy="4401185"/>
            <a:chOff x="1096" y="2496"/>
            <a:chExt cx="8743" cy="6206"/>
          </a:xfrm>
        </p:grpSpPr>
        <p:sp>
          <p:nvSpPr>
            <p:cNvPr id="32" name="矩形 31"/>
            <p:cNvSpPr/>
            <p:nvPr>
              <p:custDataLst>
                <p:tags r:id="rId6"/>
              </p:custDataLst>
            </p:nvPr>
          </p:nvSpPr>
          <p:spPr>
            <a:xfrm>
              <a:off x="1096" y="2496"/>
              <a:ext cx="8743" cy="6206"/>
            </a:xfrm>
            <a:prstGeom prst="rect">
              <a:avLst/>
            </a:prstGeom>
            <a:blipFill rotWithShape="1">
              <a:blip r:embed="rId7"/>
              <a:srcRect/>
              <a:stretch>
                <a:fillRect/>
              </a:stretch>
            </a:blipFill>
            <a:ln w="38100" cap="flat" cmpd="sng" algn="ctr">
              <a:solidFill>
                <a:srgbClr val="89A129"/>
              </a:solidFill>
              <a:prstDash val="solid"/>
              <a:miter lim="800000"/>
            </a:ln>
            <a:effectLst/>
            <a:extLst>
              <a:ext uri="{91240B29-F687-4F45-9708-019B960494DF}">
                <a14:hiddenLine xmlns:a14="http://schemas.microsoft.com/office/drawing/2010/main" w="12700">
                  <a:solidFill>
                    <a:srgbClr val="4276AA">
                      <a:shade val="50000"/>
                    </a:srgbClr>
                  </a:solidFill>
                  <a:prstDash val="solid"/>
                  <a:miter lim="800000"/>
                  <a:headEnd/>
                  <a:tailEnd/>
                </a14:hiddenLine>
              </a:ext>
            </a:extLst>
          </p:spPr>
          <p:style>
            <a:lnRef idx="2">
              <a:srgbClr val="4276AA">
                <a:shade val="50000"/>
              </a:srgbClr>
            </a:lnRef>
            <a:fillRef idx="1">
              <a:srgbClr val="4276AA"/>
            </a:fillRef>
            <a:effectRef idx="0">
              <a:srgbClr val="4276AA"/>
            </a:effectRef>
            <a:fontRef idx="minor">
              <a:srgbClr val="FFFFFF"/>
            </a:fontRef>
          </p:style>
          <p:txBody>
            <a:bodyPr anchor="ctr"/>
            <a:p>
              <a:pPr algn="ctr"/>
              <a:endParaRPr>
                <a:sym typeface="Arial" panose="020B0604020202020204" pitchFamily="34" charset="0"/>
              </a:endParaRPr>
            </a:p>
          </p:txBody>
        </p:sp>
        <p:sp>
          <p:nvSpPr>
            <p:cNvPr id="2" name="直角三角形 1"/>
            <p:cNvSpPr/>
            <p:nvPr/>
          </p:nvSpPr>
          <p:spPr>
            <a:xfrm rot="5400000">
              <a:off x="1174" y="2566"/>
              <a:ext cx="1247" cy="1247"/>
            </a:xfrm>
            <a:prstGeom prst="rtTriangle">
              <a:avLst/>
            </a:prstGeom>
            <a:gradFill>
              <a:gsLst>
                <a:gs pos="0">
                  <a:srgbClr val="9EE256"/>
                </a:gs>
                <a:gs pos="100000">
                  <a:srgbClr val="52762D"/>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直角三角形 2"/>
            <p:cNvSpPr/>
            <p:nvPr>
              <p:custDataLst>
                <p:tags r:id="rId8"/>
              </p:custDataLst>
            </p:nvPr>
          </p:nvSpPr>
          <p:spPr>
            <a:xfrm rot="16200000">
              <a:off x="8522" y="7356"/>
              <a:ext cx="1247" cy="1247"/>
            </a:xfrm>
            <a:prstGeom prst="rtTriangle">
              <a:avLst/>
            </a:prstGeom>
            <a:gradFill>
              <a:gsLst>
                <a:gs pos="0">
                  <a:srgbClr val="9EE256"/>
                </a:gs>
                <a:gs pos="100000">
                  <a:srgbClr val="52762D"/>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8" name="矩形 7"/>
          <p:cNvSpPr/>
          <p:nvPr/>
        </p:nvSpPr>
        <p:spPr>
          <a:xfrm>
            <a:off x="8040370" y="3933190"/>
            <a:ext cx="1584325"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a:solidFill>
                  <a:srgbClr val="65791F"/>
                </a:solidFill>
                <a:effectLst>
                  <a:outerShdw blurRad="50800" dist="38100" dir="2700000" algn="tl" rotWithShape="0">
                    <a:prstClr val="black">
                      <a:alpha val="24000"/>
                    </a:prstClr>
                  </a:outerShdw>
                </a:effectLst>
                <a:latin typeface="Tahoma" panose="020B0604030504040204" pitchFamily="34" charset="0"/>
                <a:ea typeface="微软雅黑" panose="020B0503020204020204" charset="-122"/>
                <a:cs typeface="Tahoma" panose="020B0604030504040204" pitchFamily="34" charset="0"/>
              </a:rPr>
              <a:t>Wear-resistant series</a:t>
            </a:r>
            <a:endParaRPr lang="zh-CN" altLang="en-US" sz="1200" b="1">
              <a:solidFill>
                <a:srgbClr val="65791F"/>
              </a:solidFill>
              <a:effectLst>
                <a:outerShdw blurRad="50800" dist="38100" dir="2700000" algn="tl" rotWithShape="0">
                  <a:prstClr val="black">
                    <a:alpha val="24000"/>
                  </a:prstClr>
                </a:outerShdw>
              </a:effectLst>
              <a:latin typeface="Tahoma" panose="020B0604030504040204" pitchFamily="34" charset="0"/>
              <a:ea typeface="微软雅黑" panose="020B0503020204020204" charset="-122"/>
              <a:cs typeface="Tahoma" panose="020B0604030504040204" pitchFamily="34" charset="0"/>
            </a:endParaRPr>
          </a:p>
        </p:txBody>
      </p:sp>
      <p:sp>
        <p:nvSpPr>
          <p:cNvPr id="10" name="矩形 9"/>
          <p:cNvSpPr/>
          <p:nvPr>
            <p:custDataLst>
              <p:tags r:id="rId9"/>
            </p:custDataLst>
          </p:nvPr>
        </p:nvSpPr>
        <p:spPr>
          <a:xfrm>
            <a:off x="9696450" y="3933190"/>
            <a:ext cx="1584325"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a:solidFill>
                  <a:srgbClr val="65791F"/>
                </a:solidFill>
                <a:effectLst>
                  <a:outerShdw blurRad="50800" dist="38100" dir="2700000" algn="tl" rotWithShape="0">
                    <a:prstClr val="black">
                      <a:alpha val="24000"/>
                    </a:prstClr>
                  </a:outerShdw>
                </a:effectLst>
                <a:latin typeface="Tahoma" panose="020B0604030504040204" pitchFamily="34" charset="0"/>
                <a:ea typeface="微软雅黑" panose="020B0503020204020204" charset="-122"/>
                <a:cs typeface="Tahoma" panose="020B0604030504040204" pitchFamily="34" charset="0"/>
              </a:rPr>
              <a:t>Wear and impact resistant series</a:t>
            </a:r>
            <a:endParaRPr lang="zh-CN" altLang="en-US" sz="1200" b="1">
              <a:solidFill>
                <a:srgbClr val="65791F"/>
              </a:solidFill>
              <a:effectLst>
                <a:outerShdw blurRad="50800" dist="38100" dir="2700000" algn="tl" rotWithShape="0">
                  <a:prstClr val="black">
                    <a:alpha val="24000"/>
                  </a:prstClr>
                </a:outerShdw>
              </a:effectLst>
              <a:latin typeface="Tahoma" panose="020B0604030504040204" pitchFamily="34" charset="0"/>
              <a:ea typeface="微软雅黑" panose="020B0503020204020204" charset="-122"/>
              <a:cs typeface="Tahoma" panose="020B0604030504040204" pitchFamily="34" charset="0"/>
            </a:endParaRPr>
          </a:p>
        </p:txBody>
      </p:sp>
      <p:sp>
        <p:nvSpPr>
          <p:cNvPr id="11" name="矩形 10"/>
          <p:cNvSpPr/>
          <p:nvPr>
            <p:custDataLst>
              <p:tags r:id="rId10"/>
            </p:custDataLst>
          </p:nvPr>
        </p:nvSpPr>
        <p:spPr>
          <a:xfrm>
            <a:off x="8040370" y="4544060"/>
            <a:ext cx="1584325"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a:solidFill>
                  <a:srgbClr val="65791F"/>
                </a:solidFill>
                <a:effectLst>
                  <a:outerShdw blurRad="50800" dist="38100" dir="2700000" algn="tl" rotWithShape="0">
                    <a:prstClr val="black">
                      <a:alpha val="24000"/>
                    </a:prstClr>
                  </a:outerShdw>
                </a:effectLst>
                <a:latin typeface="Tahoma" panose="020B0604030504040204" pitchFamily="34" charset="0"/>
                <a:ea typeface="微软雅黑" panose="020B0503020204020204" charset="-122"/>
                <a:cs typeface="Tahoma" panose="020B0604030504040204" pitchFamily="34" charset="0"/>
              </a:rPr>
              <a:t>High temperature resistant series</a:t>
            </a:r>
            <a:endParaRPr lang="zh-CN" altLang="en-US" sz="1200" b="1">
              <a:solidFill>
                <a:srgbClr val="65791F"/>
              </a:solidFill>
              <a:effectLst>
                <a:outerShdw blurRad="50800" dist="38100" dir="2700000" algn="tl" rotWithShape="0">
                  <a:prstClr val="black">
                    <a:alpha val="24000"/>
                  </a:prstClr>
                </a:outerShdw>
              </a:effectLst>
              <a:latin typeface="Tahoma" panose="020B0604030504040204" pitchFamily="34" charset="0"/>
              <a:ea typeface="微软雅黑" panose="020B0503020204020204" charset="-122"/>
              <a:cs typeface="Tahoma" panose="020B0604030504040204" pitchFamily="34" charset="0"/>
            </a:endParaRPr>
          </a:p>
        </p:txBody>
      </p:sp>
      <p:sp>
        <p:nvSpPr>
          <p:cNvPr id="13" name="矩形 12"/>
          <p:cNvSpPr/>
          <p:nvPr>
            <p:custDataLst>
              <p:tags r:id="rId11"/>
            </p:custDataLst>
          </p:nvPr>
        </p:nvSpPr>
        <p:spPr>
          <a:xfrm>
            <a:off x="9696450" y="4544060"/>
            <a:ext cx="1584325"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a:solidFill>
                  <a:srgbClr val="65791F"/>
                </a:solidFill>
                <a:effectLst>
                  <a:outerShdw blurRad="50800" dist="38100" dir="2700000" algn="tl" rotWithShape="0">
                    <a:prstClr val="black">
                      <a:alpha val="24000"/>
                    </a:prstClr>
                  </a:outerShdw>
                </a:effectLst>
                <a:latin typeface="Tahoma" panose="020B0604030504040204" pitchFamily="34" charset="0"/>
                <a:ea typeface="微软雅黑" panose="020B0503020204020204" charset="-122"/>
                <a:cs typeface="Tahoma" panose="020B0604030504040204" pitchFamily="34" charset="0"/>
              </a:rPr>
              <a:t>Non-magnetic series</a:t>
            </a:r>
            <a:endParaRPr lang="zh-CN" altLang="en-US" sz="1200" b="1">
              <a:solidFill>
                <a:srgbClr val="65791F"/>
              </a:solidFill>
              <a:effectLst>
                <a:outerShdw blurRad="50800" dist="38100" dir="2700000" algn="tl" rotWithShape="0">
                  <a:prstClr val="black">
                    <a:alpha val="24000"/>
                  </a:prstClr>
                </a:outerShdw>
              </a:effectLst>
              <a:latin typeface="Tahoma" panose="020B0604030504040204" pitchFamily="34" charset="0"/>
              <a:ea typeface="微软雅黑" panose="020B0503020204020204" charset="-122"/>
              <a:cs typeface="Tahoma" panose="020B0604030504040204" pitchFamily="34" charset="0"/>
            </a:endParaRPr>
          </a:p>
        </p:txBody>
      </p:sp>
      <p:sp>
        <p:nvSpPr>
          <p:cNvPr id="14" name="矩形 13"/>
          <p:cNvSpPr/>
          <p:nvPr>
            <p:custDataLst>
              <p:tags r:id="rId12"/>
            </p:custDataLst>
          </p:nvPr>
        </p:nvSpPr>
        <p:spPr>
          <a:xfrm>
            <a:off x="8040370" y="5147310"/>
            <a:ext cx="3239135"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a:solidFill>
                  <a:srgbClr val="65791F"/>
                </a:solidFill>
                <a:effectLst>
                  <a:outerShdw blurRad="50800" dist="38100" dir="2700000" algn="tl" rotWithShape="0">
                    <a:prstClr val="black">
                      <a:alpha val="24000"/>
                    </a:prstClr>
                  </a:outerShdw>
                </a:effectLst>
                <a:latin typeface="Tahoma" panose="020B0604030504040204" pitchFamily="34" charset="0"/>
                <a:ea typeface="微软雅黑" panose="020B0503020204020204" charset="-122"/>
                <a:cs typeface="Tahoma" panose="020B0604030504040204" pitchFamily="34" charset="0"/>
              </a:rPr>
              <a:t>Ultrafine particle series</a:t>
            </a:r>
            <a:endParaRPr lang="zh-CN" altLang="en-US" sz="1200" b="1">
              <a:solidFill>
                <a:srgbClr val="65791F"/>
              </a:solidFill>
              <a:effectLst>
                <a:outerShdw blurRad="50800" dist="38100" dir="2700000" algn="tl" rotWithShape="0">
                  <a:prstClr val="black">
                    <a:alpha val="24000"/>
                  </a:prstClr>
                </a:outerShdw>
              </a:effectLst>
              <a:latin typeface="Tahoma" panose="020B0604030504040204" pitchFamily="34" charset="0"/>
              <a:ea typeface="微软雅黑" panose="020B0503020204020204" charset="-122"/>
              <a:cs typeface="Tahoma" panose="020B0604030504040204" pitchFamily="34" charset="0"/>
            </a:endParaRPr>
          </a:p>
        </p:txBody>
      </p:sp>
      <p:grpSp>
        <p:nvGrpSpPr>
          <p:cNvPr id="16" name="组合 15"/>
          <p:cNvGrpSpPr/>
          <p:nvPr/>
        </p:nvGrpSpPr>
        <p:grpSpPr>
          <a:xfrm>
            <a:off x="0" y="0"/>
            <a:ext cx="826770" cy="1000125"/>
            <a:chOff x="0" y="1855"/>
            <a:chExt cx="5175" cy="6254"/>
          </a:xfrm>
        </p:grpSpPr>
        <p:sp>
          <p:nvSpPr>
            <p:cNvPr id="17" name="直角三角形 16"/>
            <p:cNvSpPr/>
            <p:nvPr>
              <p:custDataLst>
                <p:tags r:id="rId13"/>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等腰三角形 17"/>
            <p:cNvSpPr/>
            <p:nvPr>
              <p:custDataLst>
                <p:tags r:id="rId14"/>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3" name="组合 22"/>
          <p:cNvGrpSpPr/>
          <p:nvPr/>
        </p:nvGrpSpPr>
        <p:grpSpPr>
          <a:xfrm>
            <a:off x="0" y="0"/>
            <a:ext cx="826770" cy="999490"/>
            <a:chOff x="0" y="0"/>
            <a:chExt cx="1302" cy="1574"/>
          </a:xfrm>
          <a:gradFill>
            <a:gsLst>
              <a:gs pos="0">
                <a:srgbClr val="9EE256"/>
              </a:gs>
              <a:gs pos="100000">
                <a:srgbClr val="52762D"/>
              </a:gs>
            </a:gsLst>
            <a:lin ang="17400000" scaled="0"/>
          </a:gradFill>
        </p:grpSpPr>
        <p:grpSp>
          <p:nvGrpSpPr>
            <p:cNvPr id="19" name="组合 18"/>
            <p:cNvGrpSpPr/>
            <p:nvPr/>
          </p:nvGrpSpPr>
          <p:grpSpPr>
            <a:xfrm>
              <a:off x="0" y="0"/>
              <a:ext cx="1302" cy="1575"/>
              <a:chOff x="0" y="1855"/>
              <a:chExt cx="5175" cy="6254"/>
            </a:xfrm>
            <a:grpFill/>
          </p:grpSpPr>
          <p:sp>
            <p:nvSpPr>
              <p:cNvPr id="20" name="直角三角形 19"/>
              <p:cNvSpPr/>
              <p:nvPr>
                <p:custDataLst>
                  <p:tags r:id="rId15"/>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u="sng"/>
              </a:p>
            </p:txBody>
          </p:sp>
          <p:sp>
            <p:nvSpPr>
              <p:cNvPr id="21" name="等腰三角形 20"/>
              <p:cNvSpPr/>
              <p:nvPr>
                <p:custDataLst>
                  <p:tags r:id="rId16"/>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u="sng"/>
              </a:p>
            </p:txBody>
          </p:sp>
        </p:grpSp>
        <p:sp>
          <p:nvSpPr>
            <p:cNvPr id="22" name="等腰三角形 21"/>
            <p:cNvSpPr/>
            <p:nvPr>
              <p:custDataLst>
                <p:tags r:id="rId17"/>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ustDataLst>
      <p:tags r:id="rId18"/>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660318" y="818515"/>
            <a:ext cx="10872000" cy="2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等腰三角形 11"/>
          <p:cNvSpPr/>
          <p:nvPr/>
        </p:nvSpPr>
        <p:spPr>
          <a:xfrm>
            <a:off x="8331200" y="-1000125"/>
            <a:ext cx="185420" cy="126365"/>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descr="logo"/>
          <p:cNvPicPr>
            <a:picLocks noChangeAspect="1"/>
          </p:cNvPicPr>
          <p:nvPr>
            <p:custDataLst>
              <p:tags r:id="rId1"/>
            </p:custDataLst>
          </p:nvPr>
        </p:nvPicPr>
        <p:blipFill>
          <a:blip r:embed="rId2"/>
          <a:stretch>
            <a:fillRect/>
          </a:stretch>
        </p:blipFill>
        <p:spPr>
          <a:xfrm>
            <a:off x="10038715" y="205105"/>
            <a:ext cx="1491615" cy="537210"/>
          </a:xfrm>
          <a:prstGeom prst="rect">
            <a:avLst/>
          </a:prstGeom>
        </p:spPr>
      </p:pic>
      <p:grpSp>
        <p:nvGrpSpPr>
          <p:cNvPr id="5" name="组合 4"/>
          <p:cNvGrpSpPr/>
          <p:nvPr>
            <p:custDataLst>
              <p:tags r:id="rId3"/>
            </p:custDataLst>
          </p:nvPr>
        </p:nvGrpSpPr>
        <p:grpSpPr>
          <a:xfrm>
            <a:off x="5808345" y="212090"/>
            <a:ext cx="618490" cy="621030"/>
            <a:chOff x="4683" y="213"/>
            <a:chExt cx="974" cy="978"/>
          </a:xfrm>
        </p:grpSpPr>
        <p:sp>
          <p:nvSpPr>
            <p:cNvPr id="13" name="Oval 2"/>
            <p:cNvSpPr>
              <a:spLocks noChangeArrowheads="1"/>
            </p:cNvSpPr>
            <p:nvPr>
              <p:custDataLst>
                <p:tags r:id="rId4"/>
              </p:custDataLst>
            </p:nvPr>
          </p:nvSpPr>
          <p:spPr bwMode="auto">
            <a:xfrm>
              <a:off x="4683" y="213"/>
              <a:ext cx="975" cy="978"/>
            </a:xfrm>
            <a:prstGeom prst="ellipse">
              <a:avLst/>
            </a:prstGeom>
            <a:solidFill>
              <a:srgbClr val="A9C733"/>
            </a:solidFill>
            <a:ln w="9525">
              <a:solidFill>
                <a:srgbClr val="FFFFFF"/>
              </a:solidFill>
              <a:round/>
            </a:ln>
            <a:effectLst/>
          </p:spPr>
          <p:txBody>
            <a:bodyPr/>
            <a:p>
              <a:pPr>
                <a:lnSpc>
                  <a:spcPct val="120000"/>
                </a:lnSpc>
              </a:pPr>
              <a:endParaRPr lang="zh-CN" altLang="en-US">
                <a:latin typeface="Arial" panose="020B0604020202020204" pitchFamily="34" charset="0"/>
                <a:ea typeface="微软雅黑" panose="020B0503020204020204" charset="-122"/>
              </a:endParaRPr>
            </a:p>
          </p:txBody>
        </p:sp>
        <p:sp>
          <p:nvSpPr>
            <p:cNvPr id="14" name="Freeform 5"/>
            <p:cNvSpPr/>
            <p:nvPr>
              <p:custDataLst>
                <p:tags r:id="rId5"/>
              </p:custDataLst>
            </p:nvPr>
          </p:nvSpPr>
          <p:spPr bwMode="auto">
            <a:xfrm>
              <a:off x="4683" y="349"/>
              <a:ext cx="967" cy="699"/>
            </a:xfrm>
            <a:custGeom>
              <a:avLst/>
              <a:gdLst>
                <a:gd name="T0" fmla="*/ 231 w 1092"/>
                <a:gd name="T1" fmla="*/ 25 h 792"/>
                <a:gd name="T2" fmla="*/ 200 w 1092"/>
                <a:gd name="T3" fmla="*/ 85 h 792"/>
                <a:gd name="T4" fmla="*/ 340 w 1092"/>
                <a:gd name="T5" fmla="*/ 19 h 792"/>
                <a:gd name="T6" fmla="*/ 353 w 1092"/>
                <a:gd name="T7" fmla="*/ 84 h 792"/>
                <a:gd name="T8" fmla="*/ 366 w 1092"/>
                <a:gd name="T9" fmla="*/ 153 h 792"/>
                <a:gd name="T10" fmla="*/ 606 w 1092"/>
                <a:gd name="T11" fmla="*/ 75 h 792"/>
                <a:gd name="T12" fmla="*/ 662 w 1092"/>
                <a:gd name="T13" fmla="*/ 123 h 792"/>
                <a:gd name="T14" fmla="*/ 776 w 1092"/>
                <a:gd name="T15" fmla="*/ 68 h 792"/>
                <a:gd name="T16" fmla="*/ 772 w 1092"/>
                <a:gd name="T17" fmla="*/ 25 h 792"/>
                <a:gd name="T18" fmla="*/ 820 w 1092"/>
                <a:gd name="T19" fmla="*/ 45 h 792"/>
                <a:gd name="T20" fmla="*/ 912 w 1092"/>
                <a:gd name="T21" fmla="*/ 54 h 792"/>
                <a:gd name="T22" fmla="*/ 1041 w 1092"/>
                <a:gd name="T23" fmla="*/ 201 h 792"/>
                <a:gd name="T24" fmla="*/ 1063 w 1092"/>
                <a:gd name="T25" fmla="*/ 286 h 792"/>
                <a:gd name="T26" fmla="*/ 1057 w 1092"/>
                <a:gd name="T27" fmla="*/ 233 h 792"/>
                <a:gd name="T28" fmla="*/ 991 w 1092"/>
                <a:gd name="T29" fmla="*/ 277 h 792"/>
                <a:gd name="T30" fmla="*/ 1015 w 1092"/>
                <a:gd name="T31" fmla="*/ 394 h 792"/>
                <a:gd name="T32" fmla="*/ 1037 w 1092"/>
                <a:gd name="T33" fmla="*/ 478 h 792"/>
                <a:gd name="T34" fmla="*/ 1005 w 1092"/>
                <a:gd name="T35" fmla="*/ 347 h 792"/>
                <a:gd name="T36" fmla="*/ 952 w 1092"/>
                <a:gd name="T37" fmla="*/ 454 h 792"/>
                <a:gd name="T38" fmla="*/ 1051 w 1092"/>
                <a:gd name="T39" fmla="*/ 528 h 792"/>
                <a:gd name="T40" fmla="*/ 1009 w 1092"/>
                <a:gd name="T41" fmla="*/ 512 h 792"/>
                <a:gd name="T42" fmla="*/ 923 w 1092"/>
                <a:gd name="T43" fmla="*/ 438 h 792"/>
                <a:gd name="T44" fmla="*/ 961 w 1092"/>
                <a:gd name="T45" fmla="*/ 548 h 792"/>
                <a:gd name="T46" fmla="*/ 1045 w 1092"/>
                <a:gd name="T47" fmla="*/ 584 h 792"/>
                <a:gd name="T48" fmla="*/ 983 w 1092"/>
                <a:gd name="T49" fmla="*/ 711 h 792"/>
                <a:gd name="T50" fmla="*/ 977 w 1092"/>
                <a:gd name="T51" fmla="*/ 602 h 792"/>
                <a:gd name="T52" fmla="*/ 897 w 1092"/>
                <a:gd name="T53" fmla="*/ 507 h 792"/>
                <a:gd name="T54" fmla="*/ 863 w 1092"/>
                <a:gd name="T55" fmla="*/ 410 h 792"/>
                <a:gd name="T56" fmla="*/ 750 w 1092"/>
                <a:gd name="T57" fmla="*/ 404 h 792"/>
                <a:gd name="T58" fmla="*/ 674 w 1092"/>
                <a:gd name="T59" fmla="*/ 468 h 792"/>
                <a:gd name="T60" fmla="*/ 694 w 1092"/>
                <a:gd name="T61" fmla="*/ 478 h 792"/>
                <a:gd name="T62" fmla="*/ 676 w 1092"/>
                <a:gd name="T63" fmla="*/ 627 h 792"/>
                <a:gd name="T64" fmla="*/ 672 w 1092"/>
                <a:gd name="T65" fmla="*/ 644 h 792"/>
                <a:gd name="T66" fmla="*/ 547 w 1092"/>
                <a:gd name="T67" fmla="*/ 700 h 792"/>
                <a:gd name="T68" fmla="*/ 452 w 1092"/>
                <a:gd name="T69" fmla="*/ 578 h 792"/>
                <a:gd name="T70" fmla="*/ 405 w 1092"/>
                <a:gd name="T71" fmla="*/ 416 h 792"/>
                <a:gd name="T72" fmla="*/ 544 w 1092"/>
                <a:gd name="T73" fmla="*/ 404 h 792"/>
                <a:gd name="T74" fmla="*/ 642 w 1092"/>
                <a:gd name="T75" fmla="*/ 352 h 792"/>
                <a:gd name="T76" fmla="*/ 564 w 1092"/>
                <a:gd name="T77" fmla="*/ 318 h 792"/>
                <a:gd name="T78" fmla="*/ 551 w 1092"/>
                <a:gd name="T79" fmla="*/ 372 h 792"/>
                <a:gd name="T80" fmla="*/ 513 w 1092"/>
                <a:gd name="T81" fmla="*/ 337 h 792"/>
                <a:gd name="T82" fmla="*/ 407 w 1092"/>
                <a:gd name="T83" fmla="*/ 354 h 792"/>
                <a:gd name="T84" fmla="*/ 458 w 1092"/>
                <a:gd name="T85" fmla="*/ 259 h 792"/>
                <a:gd name="T86" fmla="*/ 442 w 1092"/>
                <a:gd name="T87" fmla="*/ 226 h 792"/>
                <a:gd name="T88" fmla="*/ 463 w 1092"/>
                <a:gd name="T89" fmla="*/ 188 h 792"/>
                <a:gd name="T90" fmla="*/ 513 w 1092"/>
                <a:gd name="T91" fmla="*/ 199 h 792"/>
                <a:gd name="T92" fmla="*/ 587 w 1092"/>
                <a:gd name="T93" fmla="*/ 152 h 792"/>
                <a:gd name="T94" fmla="*/ 520 w 1092"/>
                <a:gd name="T95" fmla="*/ 187 h 792"/>
                <a:gd name="T96" fmla="*/ 331 w 1092"/>
                <a:gd name="T97" fmla="*/ 146 h 792"/>
                <a:gd name="T98" fmla="*/ 225 w 1092"/>
                <a:gd name="T99" fmla="*/ 94 h 792"/>
                <a:gd name="T100" fmla="*/ 202 w 1092"/>
                <a:gd name="T101" fmla="*/ 199 h 792"/>
                <a:gd name="T102" fmla="*/ 158 w 1092"/>
                <a:gd name="T103" fmla="*/ 155 h 792"/>
                <a:gd name="T104" fmla="*/ 104 w 1092"/>
                <a:gd name="T105" fmla="*/ 217 h 792"/>
                <a:gd name="T106" fmla="*/ 174 w 1092"/>
                <a:gd name="T107" fmla="*/ 182 h 792"/>
                <a:gd name="T108" fmla="*/ 181 w 1092"/>
                <a:gd name="T109" fmla="*/ 292 h 792"/>
                <a:gd name="T110" fmla="*/ 111 w 1092"/>
                <a:gd name="T111" fmla="*/ 372 h 792"/>
                <a:gd name="T112" fmla="*/ 78 w 1092"/>
                <a:gd name="T113" fmla="*/ 455 h 792"/>
                <a:gd name="T114" fmla="*/ 242 w 1092"/>
                <a:gd name="T115" fmla="*/ 552 h 792"/>
                <a:gd name="T116" fmla="*/ 235 w 1092"/>
                <a:gd name="T117" fmla="*/ 685 h 792"/>
                <a:gd name="T118" fmla="*/ 132 w 1092"/>
                <a:gd name="T119" fmla="*/ 748 h 792"/>
                <a:gd name="T120" fmla="*/ 104 w 1092"/>
                <a:gd name="T121" fmla="*/ 525 h 792"/>
                <a:gd name="T122" fmla="*/ 31 w 1092"/>
                <a:gd name="T123" fmla="*/ 438 h 792"/>
                <a:gd name="T124" fmla="*/ 3 w 1092"/>
                <a:gd name="T125" fmla="*/ 32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2" h="792">
                  <a:moveTo>
                    <a:pt x="119" y="69"/>
                  </a:moveTo>
                  <a:lnTo>
                    <a:pt x="131" y="70"/>
                  </a:lnTo>
                  <a:lnTo>
                    <a:pt x="140" y="62"/>
                  </a:lnTo>
                  <a:lnTo>
                    <a:pt x="151" y="55"/>
                  </a:lnTo>
                  <a:lnTo>
                    <a:pt x="158" y="48"/>
                  </a:lnTo>
                  <a:lnTo>
                    <a:pt x="170" y="40"/>
                  </a:lnTo>
                  <a:lnTo>
                    <a:pt x="181" y="36"/>
                  </a:lnTo>
                  <a:lnTo>
                    <a:pt x="191" y="31"/>
                  </a:lnTo>
                  <a:lnTo>
                    <a:pt x="200" y="31"/>
                  </a:lnTo>
                  <a:lnTo>
                    <a:pt x="206" y="30"/>
                  </a:lnTo>
                  <a:lnTo>
                    <a:pt x="215" y="30"/>
                  </a:lnTo>
                  <a:lnTo>
                    <a:pt x="220" y="22"/>
                  </a:lnTo>
                  <a:lnTo>
                    <a:pt x="231" y="25"/>
                  </a:lnTo>
                  <a:lnTo>
                    <a:pt x="241" y="20"/>
                  </a:lnTo>
                  <a:lnTo>
                    <a:pt x="250" y="22"/>
                  </a:lnTo>
                  <a:lnTo>
                    <a:pt x="255" y="28"/>
                  </a:lnTo>
                  <a:lnTo>
                    <a:pt x="250" y="31"/>
                  </a:lnTo>
                  <a:lnTo>
                    <a:pt x="241" y="30"/>
                  </a:lnTo>
                  <a:lnTo>
                    <a:pt x="233" y="34"/>
                  </a:lnTo>
                  <a:lnTo>
                    <a:pt x="227" y="42"/>
                  </a:lnTo>
                  <a:lnTo>
                    <a:pt x="226" y="49"/>
                  </a:lnTo>
                  <a:lnTo>
                    <a:pt x="217" y="51"/>
                  </a:lnTo>
                  <a:lnTo>
                    <a:pt x="206" y="55"/>
                  </a:lnTo>
                  <a:lnTo>
                    <a:pt x="205" y="68"/>
                  </a:lnTo>
                  <a:lnTo>
                    <a:pt x="203" y="77"/>
                  </a:lnTo>
                  <a:lnTo>
                    <a:pt x="200" y="85"/>
                  </a:lnTo>
                  <a:lnTo>
                    <a:pt x="205" y="92"/>
                  </a:lnTo>
                  <a:lnTo>
                    <a:pt x="211" y="72"/>
                  </a:lnTo>
                  <a:lnTo>
                    <a:pt x="217" y="69"/>
                  </a:lnTo>
                  <a:lnTo>
                    <a:pt x="226" y="58"/>
                  </a:lnTo>
                  <a:lnTo>
                    <a:pt x="232" y="46"/>
                  </a:lnTo>
                  <a:lnTo>
                    <a:pt x="246" y="43"/>
                  </a:lnTo>
                  <a:lnTo>
                    <a:pt x="257" y="37"/>
                  </a:lnTo>
                  <a:lnTo>
                    <a:pt x="265" y="26"/>
                  </a:lnTo>
                  <a:lnTo>
                    <a:pt x="276" y="26"/>
                  </a:lnTo>
                  <a:lnTo>
                    <a:pt x="299" y="25"/>
                  </a:lnTo>
                  <a:lnTo>
                    <a:pt x="321" y="20"/>
                  </a:lnTo>
                  <a:lnTo>
                    <a:pt x="330" y="19"/>
                  </a:lnTo>
                  <a:lnTo>
                    <a:pt x="340" y="19"/>
                  </a:lnTo>
                  <a:lnTo>
                    <a:pt x="351" y="19"/>
                  </a:lnTo>
                  <a:lnTo>
                    <a:pt x="360" y="22"/>
                  </a:lnTo>
                  <a:lnTo>
                    <a:pt x="373" y="33"/>
                  </a:lnTo>
                  <a:lnTo>
                    <a:pt x="368" y="34"/>
                  </a:lnTo>
                  <a:lnTo>
                    <a:pt x="354" y="39"/>
                  </a:lnTo>
                  <a:lnTo>
                    <a:pt x="356" y="49"/>
                  </a:lnTo>
                  <a:lnTo>
                    <a:pt x="366" y="51"/>
                  </a:lnTo>
                  <a:lnTo>
                    <a:pt x="371" y="51"/>
                  </a:lnTo>
                  <a:lnTo>
                    <a:pt x="369" y="60"/>
                  </a:lnTo>
                  <a:lnTo>
                    <a:pt x="356" y="70"/>
                  </a:lnTo>
                  <a:lnTo>
                    <a:pt x="348" y="72"/>
                  </a:lnTo>
                  <a:lnTo>
                    <a:pt x="350" y="79"/>
                  </a:lnTo>
                  <a:lnTo>
                    <a:pt x="353" y="84"/>
                  </a:lnTo>
                  <a:lnTo>
                    <a:pt x="348" y="92"/>
                  </a:lnTo>
                  <a:lnTo>
                    <a:pt x="354" y="100"/>
                  </a:lnTo>
                  <a:lnTo>
                    <a:pt x="342" y="105"/>
                  </a:lnTo>
                  <a:lnTo>
                    <a:pt x="330" y="108"/>
                  </a:lnTo>
                  <a:lnTo>
                    <a:pt x="329" y="122"/>
                  </a:lnTo>
                  <a:lnTo>
                    <a:pt x="321" y="132"/>
                  </a:lnTo>
                  <a:lnTo>
                    <a:pt x="314" y="140"/>
                  </a:lnTo>
                  <a:lnTo>
                    <a:pt x="303" y="146"/>
                  </a:lnTo>
                  <a:lnTo>
                    <a:pt x="329" y="146"/>
                  </a:lnTo>
                  <a:lnTo>
                    <a:pt x="342" y="146"/>
                  </a:lnTo>
                  <a:lnTo>
                    <a:pt x="350" y="149"/>
                  </a:lnTo>
                  <a:lnTo>
                    <a:pt x="360" y="143"/>
                  </a:lnTo>
                  <a:lnTo>
                    <a:pt x="366" y="153"/>
                  </a:lnTo>
                  <a:lnTo>
                    <a:pt x="507" y="153"/>
                  </a:lnTo>
                  <a:lnTo>
                    <a:pt x="513" y="146"/>
                  </a:lnTo>
                  <a:lnTo>
                    <a:pt x="526" y="135"/>
                  </a:lnTo>
                  <a:lnTo>
                    <a:pt x="534" y="120"/>
                  </a:lnTo>
                  <a:lnTo>
                    <a:pt x="546" y="107"/>
                  </a:lnTo>
                  <a:lnTo>
                    <a:pt x="552" y="94"/>
                  </a:lnTo>
                  <a:lnTo>
                    <a:pt x="558" y="81"/>
                  </a:lnTo>
                  <a:lnTo>
                    <a:pt x="568" y="77"/>
                  </a:lnTo>
                  <a:lnTo>
                    <a:pt x="572" y="69"/>
                  </a:lnTo>
                  <a:lnTo>
                    <a:pt x="581" y="72"/>
                  </a:lnTo>
                  <a:lnTo>
                    <a:pt x="590" y="64"/>
                  </a:lnTo>
                  <a:lnTo>
                    <a:pt x="596" y="70"/>
                  </a:lnTo>
                  <a:lnTo>
                    <a:pt x="606" y="75"/>
                  </a:lnTo>
                  <a:lnTo>
                    <a:pt x="617" y="78"/>
                  </a:lnTo>
                  <a:lnTo>
                    <a:pt x="627" y="81"/>
                  </a:lnTo>
                  <a:lnTo>
                    <a:pt x="635" y="77"/>
                  </a:lnTo>
                  <a:lnTo>
                    <a:pt x="644" y="83"/>
                  </a:lnTo>
                  <a:lnTo>
                    <a:pt x="651" y="92"/>
                  </a:lnTo>
                  <a:lnTo>
                    <a:pt x="663" y="94"/>
                  </a:lnTo>
                  <a:lnTo>
                    <a:pt x="666" y="105"/>
                  </a:lnTo>
                  <a:lnTo>
                    <a:pt x="662" y="111"/>
                  </a:lnTo>
                  <a:lnTo>
                    <a:pt x="645" y="108"/>
                  </a:lnTo>
                  <a:lnTo>
                    <a:pt x="633" y="104"/>
                  </a:lnTo>
                  <a:lnTo>
                    <a:pt x="632" y="113"/>
                  </a:lnTo>
                  <a:lnTo>
                    <a:pt x="648" y="114"/>
                  </a:lnTo>
                  <a:lnTo>
                    <a:pt x="662" y="123"/>
                  </a:lnTo>
                  <a:lnTo>
                    <a:pt x="680" y="117"/>
                  </a:lnTo>
                  <a:lnTo>
                    <a:pt x="685" y="102"/>
                  </a:lnTo>
                  <a:lnTo>
                    <a:pt x="694" y="90"/>
                  </a:lnTo>
                  <a:lnTo>
                    <a:pt x="704" y="93"/>
                  </a:lnTo>
                  <a:lnTo>
                    <a:pt x="701" y="99"/>
                  </a:lnTo>
                  <a:lnTo>
                    <a:pt x="695" y="105"/>
                  </a:lnTo>
                  <a:lnTo>
                    <a:pt x="695" y="114"/>
                  </a:lnTo>
                  <a:lnTo>
                    <a:pt x="707" y="104"/>
                  </a:lnTo>
                  <a:lnTo>
                    <a:pt x="717" y="94"/>
                  </a:lnTo>
                  <a:lnTo>
                    <a:pt x="734" y="92"/>
                  </a:lnTo>
                  <a:lnTo>
                    <a:pt x="757" y="84"/>
                  </a:lnTo>
                  <a:lnTo>
                    <a:pt x="774" y="77"/>
                  </a:lnTo>
                  <a:lnTo>
                    <a:pt x="776" y="68"/>
                  </a:lnTo>
                  <a:lnTo>
                    <a:pt x="763" y="69"/>
                  </a:lnTo>
                  <a:lnTo>
                    <a:pt x="751" y="60"/>
                  </a:lnTo>
                  <a:lnTo>
                    <a:pt x="744" y="46"/>
                  </a:lnTo>
                  <a:lnTo>
                    <a:pt x="751" y="30"/>
                  </a:lnTo>
                  <a:lnTo>
                    <a:pt x="765" y="18"/>
                  </a:lnTo>
                  <a:lnTo>
                    <a:pt x="775" y="7"/>
                  </a:lnTo>
                  <a:lnTo>
                    <a:pt x="791" y="7"/>
                  </a:lnTo>
                  <a:lnTo>
                    <a:pt x="805" y="0"/>
                  </a:lnTo>
                  <a:lnTo>
                    <a:pt x="804" y="9"/>
                  </a:lnTo>
                  <a:lnTo>
                    <a:pt x="793" y="10"/>
                  </a:lnTo>
                  <a:lnTo>
                    <a:pt x="789" y="15"/>
                  </a:lnTo>
                  <a:lnTo>
                    <a:pt x="778" y="16"/>
                  </a:lnTo>
                  <a:lnTo>
                    <a:pt x="772" y="25"/>
                  </a:lnTo>
                  <a:lnTo>
                    <a:pt x="766" y="36"/>
                  </a:lnTo>
                  <a:lnTo>
                    <a:pt x="763" y="46"/>
                  </a:lnTo>
                  <a:lnTo>
                    <a:pt x="775" y="64"/>
                  </a:lnTo>
                  <a:lnTo>
                    <a:pt x="795" y="73"/>
                  </a:lnTo>
                  <a:lnTo>
                    <a:pt x="808" y="79"/>
                  </a:lnTo>
                  <a:lnTo>
                    <a:pt x="814" y="83"/>
                  </a:lnTo>
                  <a:lnTo>
                    <a:pt x="820" y="92"/>
                  </a:lnTo>
                  <a:lnTo>
                    <a:pt x="827" y="90"/>
                  </a:lnTo>
                  <a:lnTo>
                    <a:pt x="827" y="83"/>
                  </a:lnTo>
                  <a:lnTo>
                    <a:pt x="823" y="72"/>
                  </a:lnTo>
                  <a:lnTo>
                    <a:pt x="818" y="66"/>
                  </a:lnTo>
                  <a:lnTo>
                    <a:pt x="816" y="58"/>
                  </a:lnTo>
                  <a:lnTo>
                    <a:pt x="820" y="45"/>
                  </a:lnTo>
                  <a:lnTo>
                    <a:pt x="834" y="45"/>
                  </a:lnTo>
                  <a:lnTo>
                    <a:pt x="844" y="45"/>
                  </a:lnTo>
                  <a:lnTo>
                    <a:pt x="850" y="51"/>
                  </a:lnTo>
                  <a:lnTo>
                    <a:pt x="852" y="63"/>
                  </a:lnTo>
                  <a:lnTo>
                    <a:pt x="858" y="73"/>
                  </a:lnTo>
                  <a:lnTo>
                    <a:pt x="861" y="63"/>
                  </a:lnTo>
                  <a:lnTo>
                    <a:pt x="870" y="55"/>
                  </a:lnTo>
                  <a:lnTo>
                    <a:pt x="881" y="55"/>
                  </a:lnTo>
                  <a:lnTo>
                    <a:pt x="890" y="55"/>
                  </a:lnTo>
                  <a:lnTo>
                    <a:pt x="899" y="57"/>
                  </a:lnTo>
                  <a:lnTo>
                    <a:pt x="899" y="45"/>
                  </a:lnTo>
                  <a:lnTo>
                    <a:pt x="907" y="46"/>
                  </a:lnTo>
                  <a:lnTo>
                    <a:pt x="912" y="54"/>
                  </a:lnTo>
                  <a:lnTo>
                    <a:pt x="924" y="54"/>
                  </a:lnTo>
                  <a:lnTo>
                    <a:pt x="935" y="49"/>
                  </a:lnTo>
                  <a:lnTo>
                    <a:pt x="946" y="58"/>
                  </a:lnTo>
                  <a:lnTo>
                    <a:pt x="959" y="70"/>
                  </a:lnTo>
                  <a:lnTo>
                    <a:pt x="973" y="73"/>
                  </a:lnTo>
                  <a:lnTo>
                    <a:pt x="992" y="81"/>
                  </a:lnTo>
                  <a:lnTo>
                    <a:pt x="997" y="79"/>
                  </a:lnTo>
                  <a:lnTo>
                    <a:pt x="1012" y="104"/>
                  </a:lnTo>
                  <a:lnTo>
                    <a:pt x="1033" y="140"/>
                  </a:lnTo>
                  <a:lnTo>
                    <a:pt x="1047" y="163"/>
                  </a:lnTo>
                  <a:lnTo>
                    <a:pt x="1056" y="185"/>
                  </a:lnTo>
                  <a:lnTo>
                    <a:pt x="1045" y="189"/>
                  </a:lnTo>
                  <a:lnTo>
                    <a:pt x="1041" y="201"/>
                  </a:lnTo>
                  <a:lnTo>
                    <a:pt x="1045" y="217"/>
                  </a:lnTo>
                  <a:lnTo>
                    <a:pt x="1051" y="235"/>
                  </a:lnTo>
                  <a:lnTo>
                    <a:pt x="1057" y="235"/>
                  </a:lnTo>
                  <a:lnTo>
                    <a:pt x="1059" y="221"/>
                  </a:lnTo>
                  <a:lnTo>
                    <a:pt x="1066" y="217"/>
                  </a:lnTo>
                  <a:lnTo>
                    <a:pt x="1070" y="229"/>
                  </a:lnTo>
                  <a:lnTo>
                    <a:pt x="1060" y="235"/>
                  </a:lnTo>
                  <a:lnTo>
                    <a:pt x="1075" y="247"/>
                  </a:lnTo>
                  <a:lnTo>
                    <a:pt x="1065" y="261"/>
                  </a:lnTo>
                  <a:lnTo>
                    <a:pt x="1062" y="268"/>
                  </a:lnTo>
                  <a:lnTo>
                    <a:pt x="1080" y="273"/>
                  </a:lnTo>
                  <a:lnTo>
                    <a:pt x="1072" y="283"/>
                  </a:lnTo>
                  <a:lnTo>
                    <a:pt x="1063" y="286"/>
                  </a:lnTo>
                  <a:lnTo>
                    <a:pt x="1063" y="303"/>
                  </a:lnTo>
                  <a:lnTo>
                    <a:pt x="1072" y="318"/>
                  </a:lnTo>
                  <a:lnTo>
                    <a:pt x="1063" y="321"/>
                  </a:lnTo>
                  <a:lnTo>
                    <a:pt x="1047" y="316"/>
                  </a:lnTo>
                  <a:lnTo>
                    <a:pt x="1055" y="309"/>
                  </a:lnTo>
                  <a:lnTo>
                    <a:pt x="1065" y="309"/>
                  </a:lnTo>
                  <a:lnTo>
                    <a:pt x="1065" y="291"/>
                  </a:lnTo>
                  <a:lnTo>
                    <a:pt x="1053" y="297"/>
                  </a:lnTo>
                  <a:lnTo>
                    <a:pt x="1051" y="282"/>
                  </a:lnTo>
                  <a:lnTo>
                    <a:pt x="1062" y="273"/>
                  </a:lnTo>
                  <a:lnTo>
                    <a:pt x="1065" y="262"/>
                  </a:lnTo>
                  <a:lnTo>
                    <a:pt x="1059" y="248"/>
                  </a:lnTo>
                  <a:lnTo>
                    <a:pt x="1057" y="233"/>
                  </a:lnTo>
                  <a:lnTo>
                    <a:pt x="1050" y="240"/>
                  </a:lnTo>
                  <a:lnTo>
                    <a:pt x="1042" y="252"/>
                  </a:lnTo>
                  <a:lnTo>
                    <a:pt x="1028" y="262"/>
                  </a:lnTo>
                  <a:lnTo>
                    <a:pt x="1033" y="277"/>
                  </a:lnTo>
                  <a:lnTo>
                    <a:pt x="1032" y="291"/>
                  </a:lnTo>
                  <a:lnTo>
                    <a:pt x="1032" y="298"/>
                  </a:lnTo>
                  <a:lnTo>
                    <a:pt x="1037" y="311"/>
                  </a:lnTo>
                  <a:lnTo>
                    <a:pt x="1033" y="315"/>
                  </a:lnTo>
                  <a:lnTo>
                    <a:pt x="1020" y="301"/>
                  </a:lnTo>
                  <a:lnTo>
                    <a:pt x="1012" y="286"/>
                  </a:lnTo>
                  <a:lnTo>
                    <a:pt x="1007" y="276"/>
                  </a:lnTo>
                  <a:lnTo>
                    <a:pt x="1001" y="270"/>
                  </a:lnTo>
                  <a:lnTo>
                    <a:pt x="991" y="277"/>
                  </a:lnTo>
                  <a:lnTo>
                    <a:pt x="985" y="288"/>
                  </a:lnTo>
                  <a:lnTo>
                    <a:pt x="998" y="301"/>
                  </a:lnTo>
                  <a:lnTo>
                    <a:pt x="1005" y="315"/>
                  </a:lnTo>
                  <a:lnTo>
                    <a:pt x="1007" y="333"/>
                  </a:lnTo>
                  <a:lnTo>
                    <a:pt x="1006" y="349"/>
                  </a:lnTo>
                  <a:lnTo>
                    <a:pt x="1006" y="364"/>
                  </a:lnTo>
                  <a:lnTo>
                    <a:pt x="1013" y="352"/>
                  </a:lnTo>
                  <a:lnTo>
                    <a:pt x="1024" y="354"/>
                  </a:lnTo>
                  <a:lnTo>
                    <a:pt x="1027" y="365"/>
                  </a:lnTo>
                  <a:lnTo>
                    <a:pt x="1018" y="377"/>
                  </a:lnTo>
                  <a:lnTo>
                    <a:pt x="1009" y="375"/>
                  </a:lnTo>
                  <a:lnTo>
                    <a:pt x="1007" y="385"/>
                  </a:lnTo>
                  <a:lnTo>
                    <a:pt x="1015" y="394"/>
                  </a:lnTo>
                  <a:lnTo>
                    <a:pt x="1012" y="405"/>
                  </a:lnTo>
                  <a:lnTo>
                    <a:pt x="1022" y="416"/>
                  </a:lnTo>
                  <a:lnTo>
                    <a:pt x="1015" y="424"/>
                  </a:lnTo>
                  <a:lnTo>
                    <a:pt x="1026" y="434"/>
                  </a:lnTo>
                  <a:lnTo>
                    <a:pt x="1018" y="445"/>
                  </a:lnTo>
                  <a:lnTo>
                    <a:pt x="1030" y="439"/>
                  </a:lnTo>
                  <a:lnTo>
                    <a:pt x="1027" y="449"/>
                  </a:lnTo>
                  <a:lnTo>
                    <a:pt x="1048" y="445"/>
                  </a:lnTo>
                  <a:lnTo>
                    <a:pt x="1042" y="459"/>
                  </a:lnTo>
                  <a:lnTo>
                    <a:pt x="1027" y="449"/>
                  </a:lnTo>
                  <a:lnTo>
                    <a:pt x="1026" y="464"/>
                  </a:lnTo>
                  <a:lnTo>
                    <a:pt x="1047" y="463"/>
                  </a:lnTo>
                  <a:lnTo>
                    <a:pt x="1037" y="478"/>
                  </a:lnTo>
                  <a:lnTo>
                    <a:pt x="1024" y="461"/>
                  </a:lnTo>
                  <a:lnTo>
                    <a:pt x="1032" y="484"/>
                  </a:lnTo>
                  <a:lnTo>
                    <a:pt x="1048" y="499"/>
                  </a:lnTo>
                  <a:lnTo>
                    <a:pt x="1033" y="499"/>
                  </a:lnTo>
                  <a:lnTo>
                    <a:pt x="1024" y="464"/>
                  </a:lnTo>
                  <a:lnTo>
                    <a:pt x="1027" y="440"/>
                  </a:lnTo>
                  <a:lnTo>
                    <a:pt x="1015" y="441"/>
                  </a:lnTo>
                  <a:lnTo>
                    <a:pt x="1006" y="428"/>
                  </a:lnTo>
                  <a:lnTo>
                    <a:pt x="1015" y="422"/>
                  </a:lnTo>
                  <a:lnTo>
                    <a:pt x="1015" y="409"/>
                  </a:lnTo>
                  <a:lnTo>
                    <a:pt x="1009" y="380"/>
                  </a:lnTo>
                  <a:lnTo>
                    <a:pt x="1007" y="360"/>
                  </a:lnTo>
                  <a:lnTo>
                    <a:pt x="1005" y="347"/>
                  </a:lnTo>
                  <a:lnTo>
                    <a:pt x="994" y="364"/>
                  </a:lnTo>
                  <a:lnTo>
                    <a:pt x="976" y="369"/>
                  </a:lnTo>
                  <a:lnTo>
                    <a:pt x="965" y="381"/>
                  </a:lnTo>
                  <a:lnTo>
                    <a:pt x="970" y="395"/>
                  </a:lnTo>
                  <a:lnTo>
                    <a:pt x="962" y="405"/>
                  </a:lnTo>
                  <a:lnTo>
                    <a:pt x="950" y="403"/>
                  </a:lnTo>
                  <a:lnTo>
                    <a:pt x="961" y="389"/>
                  </a:lnTo>
                  <a:lnTo>
                    <a:pt x="953" y="383"/>
                  </a:lnTo>
                  <a:lnTo>
                    <a:pt x="943" y="390"/>
                  </a:lnTo>
                  <a:lnTo>
                    <a:pt x="943" y="404"/>
                  </a:lnTo>
                  <a:lnTo>
                    <a:pt x="961" y="422"/>
                  </a:lnTo>
                  <a:lnTo>
                    <a:pt x="965" y="436"/>
                  </a:lnTo>
                  <a:lnTo>
                    <a:pt x="952" y="454"/>
                  </a:lnTo>
                  <a:lnTo>
                    <a:pt x="952" y="496"/>
                  </a:lnTo>
                  <a:lnTo>
                    <a:pt x="952" y="514"/>
                  </a:lnTo>
                  <a:lnTo>
                    <a:pt x="954" y="525"/>
                  </a:lnTo>
                  <a:lnTo>
                    <a:pt x="974" y="523"/>
                  </a:lnTo>
                  <a:lnTo>
                    <a:pt x="988" y="527"/>
                  </a:lnTo>
                  <a:lnTo>
                    <a:pt x="997" y="510"/>
                  </a:lnTo>
                  <a:lnTo>
                    <a:pt x="1007" y="510"/>
                  </a:lnTo>
                  <a:lnTo>
                    <a:pt x="1003" y="519"/>
                  </a:lnTo>
                  <a:lnTo>
                    <a:pt x="1015" y="531"/>
                  </a:lnTo>
                  <a:lnTo>
                    <a:pt x="1030" y="534"/>
                  </a:lnTo>
                  <a:lnTo>
                    <a:pt x="1028" y="523"/>
                  </a:lnTo>
                  <a:lnTo>
                    <a:pt x="1063" y="523"/>
                  </a:lnTo>
                  <a:lnTo>
                    <a:pt x="1051" y="528"/>
                  </a:lnTo>
                  <a:lnTo>
                    <a:pt x="1050" y="537"/>
                  </a:lnTo>
                  <a:lnTo>
                    <a:pt x="1066" y="542"/>
                  </a:lnTo>
                  <a:lnTo>
                    <a:pt x="1081" y="546"/>
                  </a:lnTo>
                  <a:lnTo>
                    <a:pt x="1089" y="529"/>
                  </a:lnTo>
                  <a:lnTo>
                    <a:pt x="1091" y="519"/>
                  </a:lnTo>
                  <a:lnTo>
                    <a:pt x="1080" y="522"/>
                  </a:lnTo>
                  <a:lnTo>
                    <a:pt x="1070" y="515"/>
                  </a:lnTo>
                  <a:lnTo>
                    <a:pt x="1063" y="513"/>
                  </a:lnTo>
                  <a:lnTo>
                    <a:pt x="1059" y="527"/>
                  </a:lnTo>
                  <a:lnTo>
                    <a:pt x="1059" y="525"/>
                  </a:lnTo>
                  <a:lnTo>
                    <a:pt x="1026" y="525"/>
                  </a:lnTo>
                  <a:lnTo>
                    <a:pt x="1018" y="508"/>
                  </a:lnTo>
                  <a:lnTo>
                    <a:pt x="1009" y="512"/>
                  </a:lnTo>
                  <a:lnTo>
                    <a:pt x="998" y="510"/>
                  </a:lnTo>
                  <a:lnTo>
                    <a:pt x="994" y="492"/>
                  </a:lnTo>
                  <a:lnTo>
                    <a:pt x="990" y="481"/>
                  </a:lnTo>
                  <a:lnTo>
                    <a:pt x="1000" y="475"/>
                  </a:lnTo>
                  <a:lnTo>
                    <a:pt x="1000" y="464"/>
                  </a:lnTo>
                  <a:lnTo>
                    <a:pt x="983" y="470"/>
                  </a:lnTo>
                  <a:lnTo>
                    <a:pt x="973" y="479"/>
                  </a:lnTo>
                  <a:lnTo>
                    <a:pt x="965" y="493"/>
                  </a:lnTo>
                  <a:lnTo>
                    <a:pt x="952" y="493"/>
                  </a:lnTo>
                  <a:lnTo>
                    <a:pt x="952" y="460"/>
                  </a:lnTo>
                  <a:lnTo>
                    <a:pt x="944" y="466"/>
                  </a:lnTo>
                  <a:lnTo>
                    <a:pt x="935" y="453"/>
                  </a:lnTo>
                  <a:lnTo>
                    <a:pt x="923" y="438"/>
                  </a:lnTo>
                  <a:lnTo>
                    <a:pt x="908" y="441"/>
                  </a:lnTo>
                  <a:lnTo>
                    <a:pt x="907" y="455"/>
                  </a:lnTo>
                  <a:lnTo>
                    <a:pt x="914" y="474"/>
                  </a:lnTo>
                  <a:lnTo>
                    <a:pt x="914" y="489"/>
                  </a:lnTo>
                  <a:lnTo>
                    <a:pt x="924" y="504"/>
                  </a:lnTo>
                  <a:lnTo>
                    <a:pt x="931" y="512"/>
                  </a:lnTo>
                  <a:lnTo>
                    <a:pt x="918" y="512"/>
                  </a:lnTo>
                  <a:lnTo>
                    <a:pt x="909" y="504"/>
                  </a:lnTo>
                  <a:lnTo>
                    <a:pt x="905" y="513"/>
                  </a:lnTo>
                  <a:lnTo>
                    <a:pt x="922" y="533"/>
                  </a:lnTo>
                  <a:lnTo>
                    <a:pt x="935" y="544"/>
                  </a:lnTo>
                  <a:lnTo>
                    <a:pt x="947" y="543"/>
                  </a:lnTo>
                  <a:lnTo>
                    <a:pt x="961" y="548"/>
                  </a:lnTo>
                  <a:lnTo>
                    <a:pt x="979" y="548"/>
                  </a:lnTo>
                  <a:lnTo>
                    <a:pt x="994" y="544"/>
                  </a:lnTo>
                  <a:lnTo>
                    <a:pt x="1009" y="552"/>
                  </a:lnTo>
                  <a:lnTo>
                    <a:pt x="1005" y="555"/>
                  </a:lnTo>
                  <a:lnTo>
                    <a:pt x="990" y="550"/>
                  </a:lnTo>
                  <a:lnTo>
                    <a:pt x="990" y="578"/>
                  </a:lnTo>
                  <a:lnTo>
                    <a:pt x="1001" y="578"/>
                  </a:lnTo>
                  <a:lnTo>
                    <a:pt x="1007" y="576"/>
                  </a:lnTo>
                  <a:lnTo>
                    <a:pt x="1009" y="567"/>
                  </a:lnTo>
                  <a:lnTo>
                    <a:pt x="1024" y="569"/>
                  </a:lnTo>
                  <a:lnTo>
                    <a:pt x="1041" y="563"/>
                  </a:lnTo>
                  <a:lnTo>
                    <a:pt x="1039" y="574"/>
                  </a:lnTo>
                  <a:lnTo>
                    <a:pt x="1045" y="584"/>
                  </a:lnTo>
                  <a:lnTo>
                    <a:pt x="1055" y="589"/>
                  </a:lnTo>
                  <a:lnTo>
                    <a:pt x="1063" y="584"/>
                  </a:lnTo>
                  <a:lnTo>
                    <a:pt x="1062" y="570"/>
                  </a:lnTo>
                  <a:lnTo>
                    <a:pt x="1063" y="558"/>
                  </a:lnTo>
                  <a:lnTo>
                    <a:pt x="1070" y="570"/>
                  </a:lnTo>
                  <a:lnTo>
                    <a:pt x="1072" y="585"/>
                  </a:lnTo>
                  <a:lnTo>
                    <a:pt x="1059" y="616"/>
                  </a:lnTo>
                  <a:lnTo>
                    <a:pt x="1045" y="644"/>
                  </a:lnTo>
                  <a:lnTo>
                    <a:pt x="1032" y="673"/>
                  </a:lnTo>
                  <a:lnTo>
                    <a:pt x="1015" y="703"/>
                  </a:lnTo>
                  <a:lnTo>
                    <a:pt x="1003" y="694"/>
                  </a:lnTo>
                  <a:lnTo>
                    <a:pt x="990" y="700"/>
                  </a:lnTo>
                  <a:lnTo>
                    <a:pt x="983" y="711"/>
                  </a:lnTo>
                  <a:lnTo>
                    <a:pt x="973" y="717"/>
                  </a:lnTo>
                  <a:lnTo>
                    <a:pt x="953" y="721"/>
                  </a:lnTo>
                  <a:lnTo>
                    <a:pt x="941" y="720"/>
                  </a:lnTo>
                  <a:lnTo>
                    <a:pt x="946" y="701"/>
                  </a:lnTo>
                  <a:lnTo>
                    <a:pt x="944" y="688"/>
                  </a:lnTo>
                  <a:lnTo>
                    <a:pt x="952" y="677"/>
                  </a:lnTo>
                  <a:lnTo>
                    <a:pt x="950" y="668"/>
                  </a:lnTo>
                  <a:lnTo>
                    <a:pt x="937" y="661"/>
                  </a:lnTo>
                  <a:lnTo>
                    <a:pt x="938" y="644"/>
                  </a:lnTo>
                  <a:lnTo>
                    <a:pt x="943" y="627"/>
                  </a:lnTo>
                  <a:lnTo>
                    <a:pt x="956" y="614"/>
                  </a:lnTo>
                  <a:lnTo>
                    <a:pt x="974" y="612"/>
                  </a:lnTo>
                  <a:lnTo>
                    <a:pt x="977" y="602"/>
                  </a:lnTo>
                  <a:lnTo>
                    <a:pt x="973" y="585"/>
                  </a:lnTo>
                  <a:lnTo>
                    <a:pt x="983" y="579"/>
                  </a:lnTo>
                  <a:lnTo>
                    <a:pt x="990" y="578"/>
                  </a:lnTo>
                  <a:lnTo>
                    <a:pt x="990" y="552"/>
                  </a:lnTo>
                  <a:lnTo>
                    <a:pt x="974" y="553"/>
                  </a:lnTo>
                  <a:lnTo>
                    <a:pt x="961" y="559"/>
                  </a:lnTo>
                  <a:lnTo>
                    <a:pt x="948" y="552"/>
                  </a:lnTo>
                  <a:lnTo>
                    <a:pt x="933" y="552"/>
                  </a:lnTo>
                  <a:lnTo>
                    <a:pt x="916" y="544"/>
                  </a:lnTo>
                  <a:lnTo>
                    <a:pt x="905" y="533"/>
                  </a:lnTo>
                  <a:lnTo>
                    <a:pt x="897" y="520"/>
                  </a:lnTo>
                  <a:lnTo>
                    <a:pt x="888" y="510"/>
                  </a:lnTo>
                  <a:lnTo>
                    <a:pt x="897" y="507"/>
                  </a:lnTo>
                  <a:lnTo>
                    <a:pt x="905" y="512"/>
                  </a:lnTo>
                  <a:lnTo>
                    <a:pt x="911" y="502"/>
                  </a:lnTo>
                  <a:lnTo>
                    <a:pt x="908" y="487"/>
                  </a:lnTo>
                  <a:lnTo>
                    <a:pt x="897" y="485"/>
                  </a:lnTo>
                  <a:lnTo>
                    <a:pt x="893" y="469"/>
                  </a:lnTo>
                  <a:lnTo>
                    <a:pt x="896" y="453"/>
                  </a:lnTo>
                  <a:lnTo>
                    <a:pt x="905" y="439"/>
                  </a:lnTo>
                  <a:lnTo>
                    <a:pt x="902" y="422"/>
                  </a:lnTo>
                  <a:lnTo>
                    <a:pt x="896" y="421"/>
                  </a:lnTo>
                  <a:lnTo>
                    <a:pt x="888" y="430"/>
                  </a:lnTo>
                  <a:lnTo>
                    <a:pt x="887" y="439"/>
                  </a:lnTo>
                  <a:lnTo>
                    <a:pt x="878" y="422"/>
                  </a:lnTo>
                  <a:lnTo>
                    <a:pt x="863" y="410"/>
                  </a:lnTo>
                  <a:lnTo>
                    <a:pt x="852" y="411"/>
                  </a:lnTo>
                  <a:lnTo>
                    <a:pt x="842" y="428"/>
                  </a:lnTo>
                  <a:lnTo>
                    <a:pt x="828" y="438"/>
                  </a:lnTo>
                  <a:lnTo>
                    <a:pt x="828" y="448"/>
                  </a:lnTo>
                  <a:lnTo>
                    <a:pt x="833" y="460"/>
                  </a:lnTo>
                  <a:lnTo>
                    <a:pt x="831" y="472"/>
                  </a:lnTo>
                  <a:lnTo>
                    <a:pt x="820" y="470"/>
                  </a:lnTo>
                  <a:lnTo>
                    <a:pt x="813" y="455"/>
                  </a:lnTo>
                  <a:lnTo>
                    <a:pt x="801" y="439"/>
                  </a:lnTo>
                  <a:lnTo>
                    <a:pt x="787" y="428"/>
                  </a:lnTo>
                  <a:lnTo>
                    <a:pt x="776" y="410"/>
                  </a:lnTo>
                  <a:lnTo>
                    <a:pt x="768" y="404"/>
                  </a:lnTo>
                  <a:lnTo>
                    <a:pt x="750" y="404"/>
                  </a:lnTo>
                  <a:lnTo>
                    <a:pt x="734" y="404"/>
                  </a:lnTo>
                  <a:lnTo>
                    <a:pt x="725" y="411"/>
                  </a:lnTo>
                  <a:lnTo>
                    <a:pt x="716" y="400"/>
                  </a:lnTo>
                  <a:lnTo>
                    <a:pt x="706" y="392"/>
                  </a:lnTo>
                  <a:lnTo>
                    <a:pt x="691" y="380"/>
                  </a:lnTo>
                  <a:lnTo>
                    <a:pt x="701" y="400"/>
                  </a:lnTo>
                  <a:lnTo>
                    <a:pt x="717" y="405"/>
                  </a:lnTo>
                  <a:lnTo>
                    <a:pt x="729" y="422"/>
                  </a:lnTo>
                  <a:lnTo>
                    <a:pt x="724" y="438"/>
                  </a:lnTo>
                  <a:lnTo>
                    <a:pt x="714" y="445"/>
                  </a:lnTo>
                  <a:lnTo>
                    <a:pt x="697" y="448"/>
                  </a:lnTo>
                  <a:lnTo>
                    <a:pt x="683" y="454"/>
                  </a:lnTo>
                  <a:lnTo>
                    <a:pt x="674" y="468"/>
                  </a:lnTo>
                  <a:lnTo>
                    <a:pt x="666" y="475"/>
                  </a:lnTo>
                  <a:lnTo>
                    <a:pt x="663" y="459"/>
                  </a:lnTo>
                  <a:lnTo>
                    <a:pt x="655" y="438"/>
                  </a:lnTo>
                  <a:lnTo>
                    <a:pt x="644" y="425"/>
                  </a:lnTo>
                  <a:lnTo>
                    <a:pt x="644" y="411"/>
                  </a:lnTo>
                  <a:lnTo>
                    <a:pt x="635" y="413"/>
                  </a:lnTo>
                  <a:lnTo>
                    <a:pt x="638" y="434"/>
                  </a:lnTo>
                  <a:lnTo>
                    <a:pt x="647" y="453"/>
                  </a:lnTo>
                  <a:lnTo>
                    <a:pt x="647" y="466"/>
                  </a:lnTo>
                  <a:lnTo>
                    <a:pt x="662" y="474"/>
                  </a:lnTo>
                  <a:lnTo>
                    <a:pt x="666" y="484"/>
                  </a:lnTo>
                  <a:lnTo>
                    <a:pt x="681" y="479"/>
                  </a:lnTo>
                  <a:lnTo>
                    <a:pt x="694" y="478"/>
                  </a:lnTo>
                  <a:lnTo>
                    <a:pt x="709" y="470"/>
                  </a:lnTo>
                  <a:lnTo>
                    <a:pt x="702" y="490"/>
                  </a:lnTo>
                  <a:lnTo>
                    <a:pt x="691" y="514"/>
                  </a:lnTo>
                  <a:lnTo>
                    <a:pt x="681" y="529"/>
                  </a:lnTo>
                  <a:lnTo>
                    <a:pt x="670" y="543"/>
                  </a:lnTo>
                  <a:lnTo>
                    <a:pt x="663" y="555"/>
                  </a:lnTo>
                  <a:lnTo>
                    <a:pt x="661" y="584"/>
                  </a:lnTo>
                  <a:lnTo>
                    <a:pt x="657" y="603"/>
                  </a:lnTo>
                  <a:lnTo>
                    <a:pt x="659" y="622"/>
                  </a:lnTo>
                  <a:lnTo>
                    <a:pt x="662" y="639"/>
                  </a:lnTo>
                  <a:lnTo>
                    <a:pt x="662" y="644"/>
                  </a:lnTo>
                  <a:lnTo>
                    <a:pt x="674" y="643"/>
                  </a:lnTo>
                  <a:lnTo>
                    <a:pt x="676" y="627"/>
                  </a:lnTo>
                  <a:lnTo>
                    <a:pt x="687" y="612"/>
                  </a:lnTo>
                  <a:lnTo>
                    <a:pt x="701" y="603"/>
                  </a:lnTo>
                  <a:lnTo>
                    <a:pt x="704" y="620"/>
                  </a:lnTo>
                  <a:lnTo>
                    <a:pt x="702" y="637"/>
                  </a:lnTo>
                  <a:lnTo>
                    <a:pt x="695" y="644"/>
                  </a:lnTo>
                  <a:lnTo>
                    <a:pt x="697" y="653"/>
                  </a:lnTo>
                  <a:lnTo>
                    <a:pt x="692" y="674"/>
                  </a:lnTo>
                  <a:lnTo>
                    <a:pt x="689" y="685"/>
                  </a:lnTo>
                  <a:lnTo>
                    <a:pt x="680" y="688"/>
                  </a:lnTo>
                  <a:lnTo>
                    <a:pt x="671" y="677"/>
                  </a:lnTo>
                  <a:lnTo>
                    <a:pt x="676" y="662"/>
                  </a:lnTo>
                  <a:lnTo>
                    <a:pt x="679" y="655"/>
                  </a:lnTo>
                  <a:lnTo>
                    <a:pt x="672" y="644"/>
                  </a:lnTo>
                  <a:lnTo>
                    <a:pt x="661" y="646"/>
                  </a:lnTo>
                  <a:lnTo>
                    <a:pt x="656" y="661"/>
                  </a:lnTo>
                  <a:lnTo>
                    <a:pt x="640" y="668"/>
                  </a:lnTo>
                  <a:lnTo>
                    <a:pt x="628" y="677"/>
                  </a:lnTo>
                  <a:lnTo>
                    <a:pt x="630" y="694"/>
                  </a:lnTo>
                  <a:lnTo>
                    <a:pt x="628" y="713"/>
                  </a:lnTo>
                  <a:lnTo>
                    <a:pt x="625" y="733"/>
                  </a:lnTo>
                  <a:lnTo>
                    <a:pt x="600" y="756"/>
                  </a:lnTo>
                  <a:lnTo>
                    <a:pt x="590" y="757"/>
                  </a:lnTo>
                  <a:lnTo>
                    <a:pt x="582" y="742"/>
                  </a:lnTo>
                  <a:lnTo>
                    <a:pt x="568" y="733"/>
                  </a:lnTo>
                  <a:lnTo>
                    <a:pt x="561" y="727"/>
                  </a:lnTo>
                  <a:lnTo>
                    <a:pt x="547" y="700"/>
                  </a:lnTo>
                  <a:lnTo>
                    <a:pt x="536" y="686"/>
                  </a:lnTo>
                  <a:lnTo>
                    <a:pt x="526" y="673"/>
                  </a:lnTo>
                  <a:lnTo>
                    <a:pt x="522" y="659"/>
                  </a:lnTo>
                  <a:lnTo>
                    <a:pt x="520" y="639"/>
                  </a:lnTo>
                  <a:lnTo>
                    <a:pt x="509" y="627"/>
                  </a:lnTo>
                  <a:lnTo>
                    <a:pt x="505" y="616"/>
                  </a:lnTo>
                  <a:lnTo>
                    <a:pt x="513" y="601"/>
                  </a:lnTo>
                  <a:lnTo>
                    <a:pt x="513" y="587"/>
                  </a:lnTo>
                  <a:lnTo>
                    <a:pt x="502" y="578"/>
                  </a:lnTo>
                  <a:lnTo>
                    <a:pt x="485" y="576"/>
                  </a:lnTo>
                  <a:lnTo>
                    <a:pt x="472" y="570"/>
                  </a:lnTo>
                  <a:lnTo>
                    <a:pt x="464" y="576"/>
                  </a:lnTo>
                  <a:lnTo>
                    <a:pt x="452" y="578"/>
                  </a:lnTo>
                  <a:lnTo>
                    <a:pt x="442" y="570"/>
                  </a:lnTo>
                  <a:lnTo>
                    <a:pt x="433" y="561"/>
                  </a:lnTo>
                  <a:lnTo>
                    <a:pt x="419" y="558"/>
                  </a:lnTo>
                  <a:lnTo>
                    <a:pt x="405" y="552"/>
                  </a:lnTo>
                  <a:lnTo>
                    <a:pt x="393" y="542"/>
                  </a:lnTo>
                  <a:lnTo>
                    <a:pt x="390" y="519"/>
                  </a:lnTo>
                  <a:lnTo>
                    <a:pt x="389" y="504"/>
                  </a:lnTo>
                  <a:lnTo>
                    <a:pt x="399" y="493"/>
                  </a:lnTo>
                  <a:lnTo>
                    <a:pt x="398" y="483"/>
                  </a:lnTo>
                  <a:lnTo>
                    <a:pt x="395" y="464"/>
                  </a:lnTo>
                  <a:lnTo>
                    <a:pt x="396" y="446"/>
                  </a:lnTo>
                  <a:lnTo>
                    <a:pt x="393" y="430"/>
                  </a:lnTo>
                  <a:lnTo>
                    <a:pt x="405" y="416"/>
                  </a:lnTo>
                  <a:lnTo>
                    <a:pt x="414" y="407"/>
                  </a:lnTo>
                  <a:lnTo>
                    <a:pt x="425" y="405"/>
                  </a:lnTo>
                  <a:lnTo>
                    <a:pt x="424" y="392"/>
                  </a:lnTo>
                  <a:lnTo>
                    <a:pt x="429" y="380"/>
                  </a:lnTo>
                  <a:lnTo>
                    <a:pt x="440" y="372"/>
                  </a:lnTo>
                  <a:lnTo>
                    <a:pt x="454" y="379"/>
                  </a:lnTo>
                  <a:lnTo>
                    <a:pt x="470" y="383"/>
                  </a:lnTo>
                  <a:lnTo>
                    <a:pt x="488" y="380"/>
                  </a:lnTo>
                  <a:lnTo>
                    <a:pt x="503" y="380"/>
                  </a:lnTo>
                  <a:lnTo>
                    <a:pt x="511" y="381"/>
                  </a:lnTo>
                  <a:lnTo>
                    <a:pt x="514" y="395"/>
                  </a:lnTo>
                  <a:lnTo>
                    <a:pt x="529" y="398"/>
                  </a:lnTo>
                  <a:lnTo>
                    <a:pt x="544" y="404"/>
                  </a:lnTo>
                  <a:lnTo>
                    <a:pt x="552" y="403"/>
                  </a:lnTo>
                  <a:lnTo>
                    <a:pt x="558" y="394"/>
                  </a:lnTo>
                  <a:lnTo>
                    <a:pt x="562" y="385"/>
                  </a:lnTo>
                  <a:lnTo>
                    <a:pt x="576" y="389"/>
                  </a:lnTo>
                  <a:lnTo>
                    <a:pt x="591" y="395"/>
                  </a:lnTo>
                  <a:lnTo>
                    <a:pt x="609" y="398"/>
                  </a:lnTo>
                  <a:lnTo>
                    <a:pt x="621" y="400"/>
                  </a:lnTo>
                  <a:lnTo>
                    <a:pt x="635" y="398"/>
                  </a:lnTo>
                  <a:lnTo>
                    <a:pt x="644" y="389"/>
                  </a:lnTo>
                  <a:lnTo>
                    <a:pt x="650" y="375"/>
                  </a:lnTo>
                  <a:lnTo>
                    <a:pt x="655" y="365"/>
                  </a:lnTo>
                  <a:lnTo>
                    <a:pt x="650" y="362"/>
                  </a:lnTo>
                  <a:lnTo>
                    <a:pt x="642" y="352"/>
                  </a:lnTo>
                  <a:lnTo>
                    <a:pt x="633" y="356"/>
                  </a:lnTo>
                  <a:lnTo>
                    <a:pt x="618" y="356"/>
                  </a:lnTo>
                  <a:lnTo>
                    <a:pt x="608" y="351"/>
                  </a:lnTo>
                  <a:lnTo>
                    <a:pt x="606" y="339"/>
                  </a:lnTo>
                  <a:lnTo>
                    <a:pt x="600" y="335"/>
                  </a:lnTo>
                  <a:lnTo>
                    <a:pt x="596" y="339"/>
                  </a:lnTo>
                  <a:lnTo>
                    <a:pt x="598" y="351"/>
                  </a:lnTo>
                  <a:lnTo>
                    <a:pt x="592" y="360"/>
                  </a:lnTo>
                  <a:lnTo>
                    <a:pt x="581" y="359"/>
                  </a:lnTo>
                  <a:lnTo>
                    <a:pt x="574" y="350"/>
                  </a:lnTo>
                  <a:lnTo>
                    <a:pt x="572" y="337"/>
                  </a:lnTo>
                  <a:lnTo>
                    <a:pt x="572" y="322"/>
                  </a:lnTo>
                  <a:lnTo>
                    <a:pt x="564" y="318"/>
                  </a:lnTo>
                  <a:lnTo>
                    <a:pt x="559" y="327"/>
                  </a:lnTo>
                  <a:lnTo>
                    <a:pt x="561" y="339"/>
                  </a:lnTo>
                  <a:lnTo>
                    <a:pt x="567" y="349"/>
                  </a:lnTo>
                  <a:lnTo>
                    <a:pt x="574" y="357"/>
                  </a:lnTo>
                  <a:lnTo>
                    <a:pt x="567" y="368"/>
                  </a:lnTo>
                  <a:lnTo>
                    <a:pt x="558" y="374"/>
                  </a:lnTo>
                  <a:lnTo>
                    <a:pt x="546" y="372"/>
                  </a:lnTo>
                  <a:lnTo>
                    <a:pt x="546" y="381"/>
                  </a:lnTo>
                  <a:lnTo>
                    <a:pt x="538" y="387"/>
                  </a:lnTo>
                  <a:lnTo>
                    <a:pt x="528" y="374"/>
                  </a:lnTo>
                  <a:lnTo>
                    <a:pt x="529" y="366"/>
                  </a:lnTo>
                  <a:lnTo>
                    <a:pt x="543" y="372"/>
                  </a:lnTo>
                  <a:lnTo>
                    <a:pt x="551" y="372"/>
                  </a:lnTo>
                  <a:lnTo>
                    <a:pt x="561" y="364"/>
                  </a:lnTo>
                  <a:lnTo>
                    <a:pt x="558" y="351"/>
                  </a:lnTo>
                  <a:lnTo>
                    <a:pt x="547" y="342"/>
                  </a:lnTo>
                  <a:lnTo>
                    <a:pt x="538" y="335"/>
                  </a:lnTo>
                  <a:lnTo>
                    <a:pt x="528" y="324"/>
                  </a:lnTo>
                  <a:lnTo>
                    <a:pt x="516" y="314"/>
                  </a:lnTo>
                  <a:lnTo>
                    <a:pt x="516" y="327"/>
                  </a:lnTo>
                  <a:lnTo>
                    <a:pt x="523" y="336"/>
                  </a:lnTo>
                  <a:lnTo>
                    <a:pt x="522" y="351"/>
                  </a:lnTo>
                  <a:lnTo>
                    <a:pt x="522" y="364"/>
                  </a:lnTo>
                  <a:lnTo>
                    <a:pt x="509" y="354"/>
                  </a:lnTo>
                  <a:lnTo>
                    <a:pt x="507" y="345"/>
                  </a:lnTo>
                  <a:lnTo>
                    <a:pt x="513" y="337"/>
                  </a:lnTo>
                  <a:lnTo>
                    <a:pt x="511" y="330"/>
                  </a:lnTo>
                  <a:lnTo>
                    <a:pt x="517" y="326"/>
                  </a:lnTo>
                  <a:lnTo>
                    <a:pt x="517" y="314"/>
                  </a:lnTo>
                  <a:lnTo>
                    <a:pt x="507" y="316"/>
                  </a:lnTo>
                  <a:lnTo>
                    <a:pt x="499" y="327"/>
                  </a:lnTo>
                  <a:lnTo>
                    <a:pt x="488" y="324"/>
                  </a:lnTo>
                  <a:lnTo>
                    <a:pt x="472" y="331"/>
                  </a:lnTo>
                  <a:lnTo>
                    <a:pt x="469" y="347"/>
                  </a:lnTo>
                  <a:lnTo>
                    <a:pt x="457" y="357"/>
                  </a:lnTo>
                  <a:lnTo>
                    <a:pt x="442" y="365"/>
                  </a:lnTo>
                  <a:lnTo>
                    <a:pt x="428" y="366"/>
                  </a:lnTo>
                  <a:lnTo>
                    <a:pt x="414" y="362"/>
                  </a:lnTo>
                  <a:lnTo>
                    <a:pt x="407" y="354"/>
                  </a:lnTo>
                  <a:lnTo>
                    <a:pt x="413" y="347"/>
                  </a:lnTo>
                  <a:lnTo>
                    <a:pt x="407" y="336"/>
                  </a:lnTo>
                  <a:lnTo>
                    <a:pt x="416" y="329"/>
                  </a:lnTo>
                  <a:lnTo>
                    <a:pt x="418" y="320"/>
                  </a:lnTo>
                  <a:lnTo>
                    <a:pt x="418" y="306"/>
                  </a:lnTo>
                  <a:lnTo>
                    <a:pt x="429" y="294"/>
                  </a:lnTo>
                  <a:lnTo>
                    <a:pt x="448" y="298"/>
                  </a:lnTo>
                  <a:lnTo>
                    <a:pt x="467" y="303"/>
                  </a:lnTo>
                  <a:lnTo>
                    <a:pt x="475" y="295"/>
                  </a:lnTo>
                  <a:lnTo>
                    <a:pt x="475" y="282"/>
                  </a:lnTo>
                  <a:lnTo>
                    <a:pt x="465" y="273"/>
                  </a:lnTo>
                  <a:lnTo>
                    <a:pt x="450" y="265"/>
                  </a:lnTo>
                  <a:lnTo>
                    <a:pt x="458" y="259"/>
                  </a:lnTo>
                  <a:lnTo>
                    <a:pt x="473" y="253"/>
                  </a:lnTo>
                  <a:lnTo>
                    <a:pt x="477" y="250"/>
                  </a:lnTo>
                  <a:lnTo>
                    <a:pt x="472" y="248"/>
                  </a:lnTo>
                  <a:lnTo>
                    <a:pt x="460" y="250"/>
                  </a:lnTo>
                  <a:lnTo>
                    <a:pt x="448" y="253"/>
                  </a:lnTo>
                  <a:lnTo>
                    <a:pt x="440" y="256"/>
                  </a:lnTo>
                  <a:lnTo>
                    <a:pt x="446" y="247"/>
                  </a:lnTo>
                  <a:lnTo>
                    <a:pt x="448" y="235"/>
                  </a:lnTo>
                  <a:lnTo>
                    <a:pt x="452" y="227"/>
                  </a:lnTo>
                  <a:lnTo>
                    <a:pt x="455" y="220"/>
                  </a:lnTo>
                  <a:lnTo>
                    <a:pt x="449" y="211"/>
                  </a:lnTo>
                  <a:lnTo>
                    <a:pt x="440" y="216"/>
                  </a:lnTo>
                  <a:lnTo>
                    <a:pt x="442" y="226"/>
                  </a:lnTo>
                  <a:lnTo>
                    <a:pt x="440" y="237"/>
                  </a:lnTo>
                  <a:lnTo>
                    <a:pt x="435" y="250"/>
                  </a:lnTo>
                  <a:lnTo>
                    <a:pt x="424" y="248"/>
                  </a:lnTo>
                  <a:lnTo>
                    <a:pt x="419" y="237"/>
                  </a:lnTo>
                  <a:lnTo>
                    <a:pt x="411" y="223"/>
                  </a:lnTo>
                  <a:lnTo>
                    <a:pt x="425" y="220"/>
                  </a:lnTo>
                  <a:lnTo>
                    <a:pt x="431" y="214"/>
                  </a:lnTo>
                  <a:lnTo>
                    <a:pt x="437" y="212"/>
                  </a:lnTo>
                  <a:lnTo>
                    <a:pt x="437" y="205"/>
                  </a:lnTo>
                  <a:lnTo>
                    <a:pt x="434" y="196"/>
                  </a:lnTo>
                  <a:lnTo>
                    <a:pt x="445" y="189"/>
                  </a:lnTo>
                  <a:lnTo>
                    <a:pt x="455" y="183"/>
                  </a:lnTo>
                  <a:lnTo>
                    <a:pt x="463" y="188"/>
                  </a:lnTo>
                  <a:lnTo>
                    <a:pt x="465" y="202"/>
                  </a:lnTo>
                  <a:lnTo>
                    <a:pt x="470" y="216"/>
                  </a:lnTo>
                  <a:lnTo>
                    <a:pt x="478" y="224"/>
                  </a:lnTo>
                  <a:lnTo>
                    <a:pt x="481" y="237"/>
                  </a:lnTo>
                  <a:lnTo>
                    <a:pt x="477" y="246"/>
                  </a:lnTo>
                  <a:lnTo>
                    <a:pt x="475" y="252"/>
                  </a:lnTo>
                  <a:lnTo>
                    <a:pt x="485" y="248"/>
                  </a:lnTo>
                  <a:lnTo>
                    <a:pt x="498" y="242"/>
                  </a:lnTo>
                  <a:lnTo>
                    <a:pt x="502" y="226"/>
                  </a:lnTo>
                  <a:lnTo>
                    <a:pt x="514" y="226"/>
                  </a:lnTo>
                  <a:lnTo>
                    <a:pt x="520" y="223"/>
                  </a:lnTo>
                  <a:lnTo>
                    <a:pt x="518" y="211"/>
                  </a:lnTo>
                  <a:lnTo>
                    <a:pt x="513" y="199"/>
                  </a:lnTo>
                  <a:lnTo>
                    <a:pt x="523" y="199"/>
                  </a:lnTo>
                  <a:lnTo>
                    <a:pt x="536" y="211"/>
                  </a:lnTo>
                  <a:lnTo>
                    <a:pt x="546" y="220"/>
                  </a:lnTo>
                  <a:lnTo>
                    <a:pt x="556" y="220"/>
                  </a:lnTo>
                  <a:lnTo>
                    <a:pt x="570" y="214"/>
                  </a:lnTo>
                  <a:lnTo>
                    <a:pt x="579" y="201"/>
                  </a:lnTo>
                  <a:lnTo>
                    <a:pt x="585" y="188"/>
                  </a:lnTo>
                  <a:lnTo>
                    <a:pt x="606" y="193"/>
                  </a:lnTo>
                  <a:lnTo>
                    <a:pt x="588" y="182"/>
                  </a:lnTo>
                  <a:lnTo>
                    <a:pt x="574" y="183"/>
                  </a:lnTo>
                  <a:lnTo>
                    <a:pt x="572" y="167"/>
                  </a:lnTo>
                  <a:lnTo>
                    <a:pt x="572" y="158"/>
                  </a:lnTo>
                  <a:lnTo>
                    <a:pt x="587" y="152"/>
                  </a:lnTo>
                  <a:lnTo>
                    <a:pt x="590" y="143"/>
                  </a:lnTo>
                  <a:lnTo>
                    <a:pt x="579" y="149"/>
                  </a:lnTo>
                  <a:lnTo>
                    <a:pt x="567" y="157"/>
                  </a:lnTo>
                  <a:lnTo>
                    <a:pt x="553" y="158"/>
                  </a:lnTo>
                  <a:lnTo>
                    <a:pt x="559" y="173"/>
                  </a:lnTo>
                  <a:lnTo>
                    <a:pt x="558" y="187"/>
                  </a:lnTo>
                  <a:lnTo>
                    <a:pt x="558" y="197"/>
                  </a:lnTo>
                  <a:lnTo>
                    <a:pt x="547" y="205"/>
                  </a:lnTo>
                  <a:lnTo>
                    <a:pt x="537" y="208"/>
                  </a:lnTo>
                  <a:lnTo>
                    <a:pt x="529" y="199"/>
                  </a:lnTo>
                  <a:lnTo>
                    <a:pt x="531" y="188"/>
                  </a:lnTo>
                  <a:lnTo>
                    <a:pt x="532" y="182"/>
                  </a:lnTo>
                  <a:lnTo>
                    <a:pt x="520" y="187"/>
                  </a:lnTo>
                  <a:lnTo>
                    <a:pt x="508" y="181"/>
                  </a:lnTo>
                  <a:lnTo>
                    <a:pt x="502" y="172"/>
                  </a:lnTo>
                  <a:lnTo>
                    <a:pt x="505" y="158"/>
                  </a:lnTo>
                  <a:lnTo>
                    <a:pt x="503" y="157"/>
                  </a:lnTo>
                  <a:lnTo>
                    <a:pt x="505" y="155"/>
                  </a:lnTo>
                  <a:lnTo>
                    <a:pt x="507" y="153"/>
                  </a:lnTo>
                  <a:lnTo>
                    <a:pt x="366" y="153"/>
                  </a:lnTo>
                  <a:lnTo>
                    <a:pt x="359" y="163"/>
                  </a:lnTo>
                  <a:lnTo>
                    <a:pt x="346" y="170"/>
                  </a:lnTo>
                  <a:lnTo>
                    <a:pt x="335" y="164"/>
                  </a:lnTo>
                  <a:lnTo>
                    <a:pt x="330" y="157"/>
                  </a:lnTo>
                  <a:lnTo>
                    <a:pt x="330" y="147"/>
                  </a:lnTo>
                  <a:lnTo>
                    <a:pt x="331" y="146"/>
                  </a:lnTo>
                  <a:lnTo>
                    <a:pt x="303" y="146"/>
                  </a:lnTo>
                  <a:lnTo>
                    <a:pt x="294" y="147"/>
                  </a:lnTo>
                  <a:lnTo>
                    <a:pt x="285" y="164"/>
                  </a:lnTo>
                  <a:lnTo>
                    <a:pt x="280" y="178"/>
                  </a:lnTo>
                  <a:lnTo>
                    <a:pt x="276" y="189"/>
                  </a:lnTo>
                  <a:lnTo>
                    <a:pt x="262" y="187"/>
                  </a:lnTo>
                  <a:lnTo>
                    <a:pt x="251" y="178"/>
                  </a:lnTo>
                  <a:lnTo>
                    <a:pt x="250" y="158"/>
                  </a:lnTo>
                  <a:lnTo>
                    <a:pt x="246" y="138"/>
                  </a:lnTo>
                  <a:lnTo>
                    <a:pt x="236" y="127"/>
                  </a:lnTo>
                  <a:lnTo>
                    <a:pt x="240" y="117"/>
                  </a:lnTo>
                  <a:lnTo>
                    <a:pt x="232" y="100"/>
                  </a:lnTo>
                  <a:lnTo>
                    <a:pt x="225" y="94"/>
                  </a:lnTo>
                  <a:lnTo>
                    <a:pt x="215" y="102"/>
                  </a:lnTo>
                  <a:lnTo>
                    <a:pt x="202" y="93"/>
                  </a:lnTo>
                  <a:lnTo>
                    <a:pt x="194" y="99"/>
                  </a:lnTo>
                  <a:lnTo>
                    <a:pt x="187" y="105"/>
                  </a:lnTo>
                  <a:lnTo>
                    <a:pt x="170" y="110"/>
                  </a:lnTo>
                  <a:lnTo>
                    <a:pt x="161" y="122"/>
                  </a:lnTo>
                  <a:lnTo>
                    <a:pt x="181" y="125"/>
                  </a:lnTo>
                  <a:lnTo>
                    <a:pt x="196" y="131"/>
                  </a:lnTo>
                  <a:lnTo>
                    <a:pt x="205" y="143"/>
                  </a:lnTo>
                  <a:lnTo>
                    <a:pt x="215" y="155"/>
                  </a:lnTo>
                  <a:lnTo>
                    <a:pt x="217" y="174"/>
                  </a:lnTo>
                  <a:lnTo>
                    <a:pt x="212" y="193"/>
                  </a:lnTo>
                  <a:lnTo>
                    <a:pt x="202" y="199"/>
                  </a:lnTo>
                  <a:lnTo>
                    <a:pt x="190" y="187"/>
                  </a:lnTo>
                  <a:lnTo>
                    <a:pt x="167" y="185"/>
                  </a:lnTo>
                  <a:lnTo>
                    <a:pt x="167" y="176"/>
                  </a:lnTo>
                  <a:lnTo>
                    <a:pt x="187" y="172"/>
                  </a:lnTo>
                  <a:lnTo>
                    <a:pt x="188" y="161"/>
                  </a:lnTo>
                  <a:lnTo>
                    <a:pt x="185" y="157"/>
                  </a:lnTo>
                  <a:lnTo>
                    <a:pt x="179" y="167"/>
                  </a:lnTo>
                  <a:lnTo>
                    <a:pt x="168" y="159"/>
                  </a:lnTo>
                  <a:lnTo>
                    <a:pt x="182" y="149"/>
                  </a:lnTo>
                  <a:lnTo>
                    <a:pt x="190" y="158"/>
                  </a:lnTo>
                  <a:lnTo>
                    <a:pt x="179" y="147"/>
                  </a:lnTo>
                  <a:lnTo>
                    <a:pt x="167" y="147"/>
                  </a:lnTo>
                  <a:lnTo>
                    <a:pt x="158" y="155"/>
                  </a:lnTo>
                  <a:lnTo>
                    <a:pt x="159" y="167"/>
                  </a:lnTo>
                  <a:lnTo>
                    <a:pt x="159" y="182"/>
                  </a:lnTo>
                  <a:lnTo>
                    <a:pt x="157" y="194"/>
                  </a:lnTo>
                  <a:lnTo>
                    <a:pt x="159" y="206"/>
                  </a:lnTo>
                  <a:lnTo>
                    <a:pt x="147" y="197"/>
                  </a:lnTo>
                  <a:lnTo>
                    <a:pt x="142" y="203"/>
                  </a:lnTo>
                  <a:lnTo>
                    <a:pt x="138" y="196"/>
                  </a:lnTo>
                  <a:lnTo>
                    <a:pt x="142" y="183"/>
                  </a:lnTo>
                  <a:lnTo>
                    <a:pt x="131" y="188"/>
                  </a:lnTo>
                  <a:lnTo>
                    <a:pt x="126" y="199"/>
                  </a:lnTo>
                  <a:lnTo>
                    <a:pt x="117" y="208"/>
                  </a:lnTo>
                  <a:lnTo>
                    <a:pt x="117" y="217"/>
                  </a:lnTo>
                  <a:lnTo>
                    <a:pt x="104" y="217"/>
                  </a:lnTo>
                  <a:lnTo>
                    <a:pt x="99" y="224"/>
                  </a:lnTo>
                  <a:lnTo>
                    <a:pt x="104" y="238"/>
                  </a:lnTo>
                  <a:lnTo>
                    <a:pt x="119" y="247"/>
                  </a:lnTo>
                  <a:lnTo>
                    <a:pt x="126" y="253"/>
                  </a:lnTo>
                  <a:lnTo>
                    <a:pt x="125" y="267"/>
                  </a:lnTo>
                  <a:lnTo>
                    <a:pt x="134" y="263"/>
                  </a:lnTo>
                  <a:lnTo>
                    <a:pt x="136" y="250"/>
                  </a:lnTo>
                  <a:lnTo>
                    <a:pt x="152" y="250"/>
                  </a:lnTo>
                  <a:lnTo>
                    <a:pt x="161" y="238"/>
                  </a:lnTo>
                  <a:lnTo>
                    <a:pt x="162" y="226"/>
                  </a:lnTo>
                  <a:lnTo>
                    <a:pt x="161" y="205"/>
                  </a:lnTo>
                  <a:lnTo>
                    <a:pt x="167" y="191"/>
                  </a:lnTo>
                  <a:lnTo>
                    <a:pt x="174" y="182"/>
                  </a:lnTo>
                  <a:lnTo>
                    <a:pt x="188" y="189"/>
                  </a:lnTo>
                  <a:lnTo>
                    <a:pt x="203" y="199"/>
                  </a:lnTo>
                  <a:lnTo>
                    <a:pt x="211" y="205"/>
                  </a:lnTo>
                  <a:lnTo>
                    <a:pt x="218" y="217"/>
                  </a:lnTo>
                  <a:lnTo>
                    <a:pt x="229" y="224"/>
                  </a:lnTo>
                  <a:lnTo>
                    <a:pt x="233" y="238"/>
                  </a:lnTo>
                  <a:lnTo>
                    <a:pt x="235" y="248"/>
                  </a:lnTo>
                  <a:lnTo>
                    <a:pt x="246" y="257"/>
                  </a:lnTo>
                  <a:lnTo>
                    <a:pt x="236" y="268"/>
                  </a:lnTo>
                  <a:lnTo>
                    <a:pt x="223" y="268"/>
                  </a:lnTo>
                  <a:lnTo>
                    <a:pt x="208" y="276"/>
                  </a:lnTo>
                  <a:lnTo>
                    <a:pt x="196" y="285"/>
                  </a:lnTo>
                  <a:lnTo>
                    <a:pt x="181" y="292"/>
                  </a:lnTo>
                  <a:lnTo>
                    <a:pt x="167" y="306"/>
                  </a:lnTo>
                  <a:lnTo>
                    <a:pt x="153" y="316"/>
                  </a:lnTo>
                  <a:lnTo>
                    <a:pt x="152" y="327"/>
                  </a:lnTo>
                  <a:lnTo>
                    <a:pt x="152" y="335"/>
                  </a:lnTo>
                  <a:lnTo>
                    <a:pt x="142" y="344"/>
                  </a:lnTo>
                  <a:lnTo>
                    <a:pt x="143" y="352"/>
                  </a:lnTo>
                  <a:lnTo>
                    <a:pt x="132" y="365"/>
                  </a:lnTo>
                  <a:lnTo>
                    <a:pt x="132" y="380"/>
                  </a:lnTo>
                  <a:lnTo>
                    <a:pt x="140" y="392"/>
                  </a:lnTo>
                  <a:lnTo>
                    <a:pt x="136" y="401"/>
                  </a:lnTo>
                  <a:lnTo>
                    <a:pt x="125" y="395"/>
                  </a:lnTo>
                  <a:lnTo>
                    <a:pt x="122" y="380"/>
                  </a:lnTo>
                  <a:lnTo>
                    <a:pt x="111" y="372"/>
                  </a:lnTo>
                  <a:lnTo>
                    <a:pt x="102" y="374"/>
                  </a:lnTo>
                  <a:lnTo>
                    <a:pt x="98" y="385"/>
                  </a:lnTo>
                  <a:lnTo>
                    <a:pt x="87" y="380"/>
                  </a:lnTo>
                  <a:lnTo>
                    <a:pt x="75" y="380"/>
                  </a:lnTo>
                  <a:lnTo>
                    <a:pt x="63" y="390"/>
                  </a:lnTo>
                  <a:lnTo>
                    <a:pt x="60" y="401"/>
                  </a:lnTo>
                  <a:lnTo>
                    <a:pt x="55" y="411"/>
                  </a:lnTo>
                  <a:lnTo>
                    <a:pt x="54" y="428"/>
                  </a:lnTo>
                  <a:lnTo>
                    <a:pt x="63" y="439"/>
                  </a:lnTo>
                  <a:lnTo>
                    <a:pt x="73" y="431"/>
                  </a:lnTo>
                  <a:lnTo>
                    <a:pt x="85" y="431"/>
                  </a:lnTo>
                  <a:lnTo>
                    <a:pt x="87" y="445"/>
                  </a:lnTo>
                  <a:lnTo>
                    <a:pt x="78" y="455"/>
                  </a:lnTo>
                  <a:lnTo>
                    <a:pt x="93" y="457"/>
                  </a:lnTo>
                  <a:lnTo>
                    <a:pt x="99" y="460"/>
                  </a:lnTo>
                  <a:lnTo>
                    <a:pt x="102" y="474"/>
                  </a:lnTo>
                  <a:lnTo>
                    <a:pt x="114" y="479"/>
                  </a:lnTo>
                  <a:lnTo>
                    <a:pt x="128" y="490"/>
                  </a:lnTo>
                  <a:lnTo>
                    <a:pt x="138" y="483"/>
                  </a:lnTo>
                  <a:lnTo>
                    <a:pt x="159" y="490"/>
                  </a:lnTo>
                  <a:lnTo>
                    <a:pt x="176" y="492"/>
                  </a:lnTo>
                  <a:lnTo>
                    <a:pt x="200" y="504"/>
                  </a:lnTo>
                  <a:lnTo>
                    <a:pt x="205" y="514"/>
                  </a:lnTo>
                  <a:lnTo>
                    <a:pt x="218" y="527"/>
                  </a:lnTo>
                  <a:lnTo>
                    <a:pt x="226" y="543"/>
                  </a:lnTo>
                  <a:lnTo>
                    <a:pt x="242" y="552"/>
                  </a:lnTo>
                  <a:lnTo>
                    <a:pt x="257" y="553"/>
                  </a:lnTo>
                  <a:lnTo>
                    <a:pt x="272" y="567"/>
                  </a:lnTo>
                  <a:lnTo>
                    <a:pt x="292" y="567"/>
                  </a:lnTo>
                  <a:lnTo>
                    <a:pt x="294" y="579"/>
                  </a:lnTo>
                  <a:lnTo>
                    <a:pt x="294" y="591"/>
                  </a:lnTo>
                  <a:lnTo>
                    <a:pt x="285" y="603"/>
                  </a:lnTo>
                  <a:lnTo>
                    <a:pt x="283" y="618"/>
                  </a:lnTo>
                  <a:lnTo>
                    <a:pt x="280" y="633"/>
                  </a:lnTo>
                  <a:lnTo>
                    <a:pt x="270" y="648"/>
                  </a:lnTo>
                  <a:lnTo>
                    <a:pt x="255" y="656"/>
                  </a:lnTo>
                  <a:lnTo>
                    <a:pt x="241" y="659"/>
                  </a:lnTo>
                  <a:lnTo>
                    <a:pt x="247" y="671"/>
                  </a:lnTo>
                  <a:lnTo>
                    <a:pt x="235" y="685"/>
                  </a:lnTo>
                  <a:lnTo>
                    <a:pt x="225" y="697"/>
                  </a:lnTo>
                  <a:lnTo>
                    <a:pt x="212" y="705"/>
                  </a:lnTo>
                  <a:lnTo>
                    <a:pt x="202" y="722"/>
                  </a:lnTo>
                  <a:lnTo>
                    <a:pt x="194" y="735"/>
                  </a:lnTo>
                  <a:lnTo>
                    <a:pt x="182" y="741"/>
                  </a:lnTo>
                  <a:lnTo>
                    <a:pt x="174" y="751"/>
                  </a:lnTo>
                  <a:lnTo>
                    <a:pt x="168" y="762"/>
                  </a:lnTo>
                  <a:lnTo>
                    <a:pt x="162" y="772"/>
                  </a:lnTo>
                  <a:lnTo>
                    <a:pt x="164" y="783"/>
                  </a:lnTo>
                  <a:lnTo>
                    <a:pt x="158" y="791"/>
                  </a:lnTo>
                  <a:lnTo>
                    <a:pt x="149" y="777"/>
                  </a:lnTo>
                  <a:lnTo>
                    <a:pt x="137" y="765"/>
                  </a:lnTo>
                  <a:lnTo>
                    <a:pt x="132" y="748"/>
                  </a:lnTo>
                  <a:lnTo>
                    <a:pt x="132" y="735"/>
                  </a:lnTo>
                  <a:lnTo>
                    <a:pt x="131" y="717"/>
                  </a:lnTo>
                  <a:lnTo>
                    <a:pt x="137" y="694"/>
                  </a:lnTo>
                  <a:lnTo>
                    <a:pt x="138" y="671"/>
                  </a:lnTo>
                  <a:lnTo>
                    <a:pt x="136" y="650"/>
                  </a:lnTo>
                  <a:lnTo>
                    <a:pt x="131" y="633"/>
                  </a:lnTo>
                  <a:lnTo>
                    <a:pt x="117" y="618"/>
                  </a:lnTo>
                  <a:lnTo>
                    <a:pt x="104" y="607"/>
                  </a:lnTo>
                  <a:lnTo>
                    <a:pt x="93" y="589"/>
                  </a:lnTo>
                  <a:lnTo>
                    <a:pt x="90" y="570"/>
                  </a:lnTo>
                  <a:lnTo>
                    <a:pt x="98" y="557"/>
                  </a:lnTo>
                  <a:lnTo>
                    <a:pt x="98" y="544"/>
                  </a:lnTo>
                  <a:lnTo>
                    <a:pt x="104" y="525"/>
                  </a:lnTo>
                  <a:lnTo>
                    <a:pt x="113" y="510"/>
                  </a:lnTo>
                  <a:lnTo>
                    <a:pt x="125" y="500"/>
                  </a:lnTo>
                  <a:lnTo>
                    <a:pt x="129" y="492"/>
                  </a:lnTo>
                  <a:lnTo>
                    <a:pt x="114" y="487"/>
                  </a:lnTo>
                  <a:lnTo>
                    <a:pt x="105" y="490"/>
                  </a:lnTo>
                  <a:lnTo>
                    <a:pt x="96" y="485"/>
                  </a:lnTo>
                  <a:lnTo>
                    <a:pt x="84" y="476"/>
                  </a:lnTo>
                  <a:lnTo>
                    <a:pt x="72" y="466"/>
                  </a:lnTo>
                  <a:lnTo>
                    <a:pt x="64" y="454"/>
                  </a:lnTo>
                  <a:lnTo>
                    <a:pt x="60" y="451"/>
                  </a:lnTo>
                  <a:lnTo>
                    <a:pt x="53" y="455"/>
                  </a:lnTo>
                  <a:lnTo>
                    <a:pt x="40" y="448"/>
                  </a:lnTo>
                  <a:lnTo>
                    <a:pt x="31" y="438"/>
                  </a:lnTo>
                  <a:lnTo>
                    <a:pt x="27" y="428"/>
                  </a:lnTo>
                  <a:lnTo>
                    <a:pt x="27" y="413"/>
                  </a:lnTo>
                  <a:lnTo>
                    <a:pt x="24" y="405"/>
                  </a:lnTo>
                  <a:lnTo>
                    <a:pt x="13" y="396"/>
                  </a:lnTo>
                  <a:lnTo>
                    <a:pt x="13" y="404"/>
                  </a:lnTo>
                  <a:lnTo>
                    <a:pt x="19" y="415"/>
                  </a:lnTo>
                  <a:lnTo>
                    <a:pt x="20" y="425"/>
                  </a:lnTo>
                  <a:lnTo>
                    <a:pt x="10" y="418"/>
                  </a:lnTo>
                  <a:lnTo>
                    <a:pt x="4" y="410"/>
                  </a:lnTo>
                  <a:lnTo>
                    <a:pt x="1" y="398"/>
                  </a:lnTo>
                  <a:lnTo>
                    <a:pt x="3" y="379"/>
                  </a:lnTo>
                  <a:lnTo>
                    <a:pt x="0" y="354"/>
                  </a:lnTo>
                  <a:lnTo>
                    <a:pt x="3" y="322"/>
                  </a:lnTo>
                  <a:lnTo>
                    <a:pt x="10" y="276"/>
                  </a:lnTo>
                  <a:lnTo>
                    <a:pt x="25" y="229"/>
                  </a:lnTo>
                  <a:lnTo>
                    <a:pt x="49" y="174"/>
                  </a:lnTo>
                  <a:lnTo>
                    <a:pt x="68" y="137"/>
                  </a:lnTo>
                  <a:lnTo>
                    <a:pt x="96" y="94"/>
                  </a:lnTo>
                  <a:lnTo>
                    <a:pt x="119" y="69"/>
                  </a:lnTo>
                </a:path>
              </a:pathLst>
            </a:custGeom>
            <a:solidFill>
              <a:srgbClr val="65791F"/>
            </a:solidFill>
            <a:ln w="9525" cap="rnd">
              <a:noFill/>
              <a:round/>
            </a:ln>
            <a:effectLst/>
            <a:extLst>
              <a:ext uri="{AF507438-7753-43E0-B8FC-AC1667EBCBE1}">
                <a14:hiddenEffects xmlns:a14="http://schemas.microsoft.com/office/drawing/2010/main">
                  <a:effectLst>
                    <a:outerShdw dist="35921" dir="2700000" algn="ctr" rotWithShape="0">
                      <a:srgbClr val="000066"/>
                    </a:outerShdw>
                  </a:effectLst>
                </a14:hiddenEffects>
              </a:ext>
            </a:extLst>
          </p:spPr>
          <p:txBody>
            <a:bodyPr/>
            <a:p>
              <a:pPr>
                <a:lnSpc>
                  <a:spcPct val="120000"/>
                </a:lnSpc>
              </a:pPr>
              <a:endParaRPr lang="zh-CN" altLang="en-US">
                <a:latin typeface="Arial" panose="020B0604020202020204" pitchFamily="34" charset="0"/>
                <a:ea typeface="微软雅黑" panose="020B0503020204020204" charset="-122"/>
              </a:endParaRPr>
            </a:p>
          </p:txBody>
        </p:sp>
      </p:grpSp>
      <p:grpSp>
        <p:nvGrpSpPr>
          <p:cNvPr id="3" name="组合 2"/>
          <p:cNvGrpSpPr/>
          <p:nvPr>
            <p:custDataLst>
              <p:tags r:id="rId6"/>
            </p:custDataLst>
          </p:nvPr>
        </p:nvGrpSpPr>
        <p:grpSpPr bwMode="auto">
          <a:xfrm>
            <a:off x="138430" y="1576070"/>
            <a:ext cx="8600440" cy="4224655"/>
            <a:chOff x="1403350" y="2276475"/>
            <a:chExt cx="7416800" cy="3897371"/>
          </a:xfrm>
          <a:gradFill>
            <a:gsLst>
              <a:gs pos="0">
                <a:srgbClr val="A9C733"/>
              </a:gs>
              <a:gs pos="100000">
                <a:srgbClr val="65791F"/>
              </a:gs>
            </a:gsLst>
            <a:lin ang="5400000" scaled="0"/>
          </a:gradFill>
        </p:grpSpPr>
        <p:sp>
          <p:nvSpPr>
            <p:cNvPr id="6" name="Freeform 243"/>
            <p:cNvSpPr/>
            <p:nvPr>
              <p:custDataLst>
                <p:tags r:id="rId7"/>
              </p:custDataLst>
            </p:nvPr>
          </p:nvSpPr>
          <p:spPr bwMode="auto">
            <a:xfrm>
              <a:off x="6232572" y="3027808"/>
              <a:ext cx="1199234" cy="947794"/>
            </a:xfrm>
            <a:custGeom>
              <a:avLst/>
              <a:gdLst>
                <a:gd name="T0" fmla="*/ 2147483647 w 820"/>
                <a:gd name="T1" fmla="*/ 2147483647 h 600"/>
                <a:gd name="T2" fmla="*/ 2147483647 w 820"/>
                <a:gd name="T3" fmla="*/ 2147483647 h 600"/>
                <a:gd name="T4" fmla="*/ 2147483647 w 820"/>
                <a:gd name="T5" fmla="*/ 2147483647 h 600"/>
                <a:gd name="T6" fmla="*/ 2147483647 w 820"/>
                <a:gd name="T7" fmla="*/ 2147483647 h 600"/>
                <a:gd name="T8" fmla="*/ 2147483647 w 820"/>
                <a:gd name="T9" fmla="*/ 2147483647 h 600"/>
                <a:gd name="T10" fmla="*/ 2147483647 w 820"/>
                <a:gd name="T11" fmla="*/ 2147483647 h 600"/>
                <a:gd name="T12" fmla="*/ 2147483647 w 820"/>
                <a:gd name="T13" fmla="*/ 2147483647 h 600"/>
                <a:gd name="T14" fmla="*/ 2147483647 w 820"/>
                <a:gd name="T15" fmla="*/ 2147483647 h 600"/>
                <a:gd name="T16" fmla="*/ 2147483647 w 820"/>
                <a:gd name="T17" fmla="*/ 2147483647 h 600"/>
                <a:gd name="T18" fmla="*/ 2147483647 w 820"/>
                <a:gd name="T19" fmla="*/ 2147483647 h 600"/>
                <a:gd name="T20" fmla="*/ 2147483647 w 820"/>
                <a:gd name="T21" fmla="*/ 2147483647 h 600"/>
                <a:gd name="T22" fmla="*/ 2147483647 w 820"/>
                <a:gd name="T23" fmla="*/ 2147483647 h 600"/>
                <a:gd name="T24" fmla="*/ 2147483647 w 820"/>
                <a:gd name="T25" fmla="*/ 2147483647 h 600"/>
                <a:gd name="T26" fmla="*/ 2147483647 w 820"/>
                <a:gd name="T27" fmla="*/ 2147483647 h 600"/>
                <a:gd name="T28" fmla="*/ 2147483647 w 820"/>
                <a:gd name="T29" fmla="*/ 2147483647 h 600"/>
                <a:gd name="T30" fmla="*/ 2147483647 w 820"/>
                <a:gd name="T31" fmla="*/ 2147483647 h 600"/>
                <a:gd name="T32" fmla="*/ 2147483647 w 820"/>
                <a:gd name="T33" fmla="*/ 2147483647 h 600"/>
                <a:gd name="T34" fmla="*/ 2147483647 w 820"/>
                <a:gd name="T35" fmla="*/ 2147483647 h 600"/>
                <a:gd name="T36" fmla="*/ 2147483647 w 820"/>
                <a:gd name="T37" fmla="*/ 2147483647 h 600"/>
                <a:gd name="T38" fmla="*/ 2147483647 w 820"/>
                <a:gd name="T39" fmla="*/ 2147483647 h 600"/>
                <a:gd name="T40" fmla="*/ 2147483647 w 820"/>
                <a:gd name="T41" fmla="*/ 2147483647 h 600"/>
                <a:gd name="T42" fmla="*/ 2147483647 w 820"/>
                <a:gd name="T43" fmla="*/ 2147483647 h 600"/>
                <a:gd name="T44" fmla="*/ 2147483647 w 820"/>
                <a:gd name="T45" fmla="*/ 2147483647 h 600"/>
                <a:gd name="T46" fmla="*/ 2147483647 w 820"/>
                <a:gd name="T47" fmla="*/ 2147483647 h 600"/>
                <a:gd name="T48" fmla="*/ 2147483647 w 820"/>
                <a:gd name="T49" fmla="*/ 2147483647 h 600"/>
                <a:gd name="T50" fmla="*/ 2147483647 w 820"/>
                <a:gd name="T51" fmla="*/ 2147483647 h 600"/>
                <a:gd name="T52" fmla="*/ 2147483647 w 820"/>
                <a:gd name="T53" fmla="*/ 2147483647 h 600"/>
                <a:gd name="T54" fmla="*/ 2147483647 w 820"/>
                <a:gd name="T55" fmla="*/ 2147483647 h 600"/>
                <a:gd name="T56" fmla="*/ 2147483647 w 820"/>
                <a:gd name="T57" fmla="*/ 2147483647 h 600"/>
                <a:gd name="T58" fmla="*/ 2147483647 w 820"/>
                <a:gd name="T59" fmla="*/ 2147483647 h 600"/>
                <a:gd name="T60" fmla="*/ 2147483647 w 820"/>
                <a:gd name="T61" fmla="*/ 2147483647 h 600"/>
                <a:gd name="T62" fmla="*/ 2147483647 w 820"/>
                <a:gd name="T63" fmla="*/ 2147483647 h 600"/>
                <a:gd name="T64" fmla="*/ 2147483647 w 820"/>
                <a:gd name="T65" fmla="*/ 2147483647 h 600"/>
                <a:gd name="T66" fmla="*/ 2147483647 w 820"/>
                <a:gd name="T67" fmla="*/ 2147483647 h 600"/>
                <a:gd name="T68" fmla="*/ 2147483647 w 820"/>
                <a:gd name="T69" fmla="*/ 2147483647 h 600"/>
                <a:gd name="T70" fmla="*/ 2147483647 w 820"/>
                <a:gd name="T71" fmla="*/ 2147483647 h 600"/>
                <a:gd name="T72" fmla="*/ 2147483647 w 820"/>
                <a:gd name="T73" fmla="*/ 2147483647 h 600"/>
                <a:gd name="T74" fmla="*/ 2147483647 w 820"/>
                <a:gd name="T75" fmla="*/ 2147483647 h 600"/>
                <a:gd name="T76" fmla="*/ 2147483647 w 820"/>
                <a:gd name="T77" fmla="*/ 2147483647 h 600"/>
                <a:gd name="T78" fmla="*/ 2147483647 w 820"/>
                <a:gd name="T79" fmla="*/ 2147483647 h 600"/>
                <a:gd name="T80" fmla="*/ 2147483647 w 820"/>
                <a:gd name="T81" fmla="*/ 2147483647 h 600"/>
                <a:gd name="T82" fmla="*/ 2147483647 w 820"/>
                <a:gd name="T83" fmla="*/ 2147483647 h 600"/>
                <a:gd name="T84" fmla="*/ 2147483647 w 820"/>
                <a:gd name="T85" fmla="*/ 2147483647 h 600"/>
                <a:gd name="T86" fmla="*/ 2147483647 w 820"/>
                <a:gd name="T87" fmla="*/ 2147483647 h 600"/>
                <a:gd name="T88" fmla="*/ 0 w 820"/>
                <a:gd name="T89" fmla="*/ 2147483647 h 600"/>
                <a:gd name="T90" fmla="*/ 2147483647 w 820"/>
                <a:gd name="T91" fmla="*/ 2147483647 h 600"/>
                <a:gd name="T92" fmla="*/ 2147483647 w 820"/>
                <a:gd name="T93" fmla="*/ 2147483647 h 600"/>
                <a:gd name="T94" fmla="*/ 2147483647 w 820"/>
                <a:gd name="T95" fmla="*/ 2147483647 h 600"/>
                <a:gd name="T96" fmla="*/ 2147483647 w 820"/>
                <a:gd name="T97" fmla="*/ 2147483647 h 600"/>
                <a:gd name="T98" fmla="*/ 2147483647 w 820"/>
                <a:gd name="T99" fmla="*/ 2147483647 h 600"/>
                <a:gd name="T100" fmla="*/ 2147483647 w 820"/>
                <a:gd name="T101" fmla="*/ 2147483647 h 600"/>
                <a:gd name="T102" fmla="*/ 2147483647 w 820"/>
                <a:gd name="T103" fmla="*/ 2147483647 h 600"/>
                <a:gd name="T104" fmla="*/ 2147483647 w 820"/>
                <a:gd name="T105" fmla="*/ 2147483647 h 600"/>
                <a:gd name="T106" fmla="*/ 2147483647 w 820"/>
                <a:gd name="T107" fmla="*/ 2147483647 h 600"/>
                <a:gd name="T108" fmla="*/ 2147483647 w 820"/>
                <a:gd name="T109" fmla="*/ 2147483647 h 600"/>
                <a:gd name="T110" fmla="*/ 2147483647 w 820"/>
                <a:gd name="T111" fmla="*/ 2147483647 h 600"/>
                <a:gd name="T112" fmla="*/ 2147483647 w 820"/>
                <a:gd name="T113" fmla="*/ 2147483647 h 600"/>
                <a:gd name="T114" fmla="*/ 2147483647 w 820"/>
                <a:gd name="T115" fmla="*/ 2147483647 h 600"/>
                <a:gd name="T116" fmla="*/ 2147483647 w 820"/>
                <a:gd name="T117" fmla="*/ 2147483647 h 600"/>
                <a:gd name="T118" fmla="*/ 2147483647 w 820"/>
                <a:gd name="T119" fmla="*/ 2147483647 h 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20"/>
                <a:gd name="T181" fmla="*/ 0 h 600"/>
                <a:gd name="T182" fmla="*/ 820 w 820"/>
                <a:gd name="T183" fmla="*/ 600 h 6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20" h="600">
                  <a:moveTo>
                    <a:pt x="414" y="452"/>
                  </a:moveTo>
                  <a:lnTo>
                    <a:pt x="420" y="452"/>
                  </a:lnTo>
                  <a:lnTo>
                    <a:pt x="424" y="454"/>
                  </a:lnTo>
                  <a:lnTo>
                    <a:pt x="426" y="456"/>
                  </a:lnTo>
                  <a:lnTo>
                    <a:pt x="430" y="462"/>
                  </a:lnTo>
                  <a:lnTo>
                    <a:pt x="430" y="464"/>
                  </a:lnTo>
                  <a:lnTo>
                    <a:pt x="434" y="466"/>
                  </a:lnTo>
                  <a:lnTo>
                    <a:pt x="438" y="466"/>
                  </a:lnTo>
                  <a:lnTo>
                    <a:pt x="440" y="470"/>
                  </a:lnTo>
                  <a:lnTo>
                    <a:pt x="442" y="480"/>
                  </a:lnTo>
                  <a:lnTo>
                    <a:pt x="446" y="496"/>
                  </a:lnTo>
                  <a:lnTo>
                    <a:pt x="444" y="500"/>
                  </a:lnTo>
                  <a:lnTo>
                    <a:pt x="446" y="502"/>
                  </a:lnTo>
                  <a:lnTo>
                    <a:pt x="440" y="504"/>
                  </a:lnTo>
                  <a:lnTo>
                    <a:pt x="436" y="510"/>
                  </a:lnTo>
                  <a:lnTo>
                    <a:pt x="434" y="516"/>
                  </a:lnTo>
                  <a:lnTo>
                    <a:pt x="434" y="520"/>
                  </a:lnTo>
                  <a:lnTo>
                    <a:pt x="436" y="528"/>
                  </a:lnTo>
                  <a:lnTo>
                    <a:pt x="438" y="532"/>
                  </a:lnTo>
                  <a:lnTo>
                    <a:pt x="442" y="534"/>
                  </a:lnTo>
                  <a:lnTo>
                    <a:pt x="448" y="534"/>
                  </a:lnTo>
                  <a:lnTo>
                    <a:pt x="452" y="534"/>
                  </a:lnTo>
                  <a:lnTo>
                    <a:pt x="454" y="536"/>
                  </a:lnTo>
                  <a:lnTo>
                    <a:pt x="456" y="542"/>
                  </a:lnTo>
                  <a:lnTo>
                    <a:pt x="458" y="546"/>
                  </a:lnTo>
                  <a:lnTo>
                    <a:pt x="462" y="548"/>
                  </a:lnTo>
                  <a:lnTo>
                    <a:pt x="466" y="550"/>
                  </a:lnTo>
                  <a:lnTo>
                    <a:pt x="468" y="554"/>
                  </a:lnTo>
                  <a:lnTo>
                    <a:pt x="468" y="558"/>
                  </a:lnTo>
                  <a:lnTo>
                    <a:pt x="466" y="568"/>
                  </a:lnTo>
                  <a:lnTo>
                    <a:pt x="472" y="570"/>
                  </a:lnTo>
                  <a:lnTo>
                    <a:pt x="478" y="574"/>
                  </a:lnTo>
                  <a:lnTo>
                    <a:pt x="484" y="578"/>
                  </a:lnTo>
                  <a:lnTo>
                    <a:pt x="490" y="580"/>
                  </a:lnTo>
                  <a:lnTo>
                    <a:pt x="492" y="582"/>
                  </a:lnTo>
                  <a:lnTo>
                    <a:pt x="496" y="578"/>
                  </a:lnTo>
                  <a:lnTo>
                    <a:pt x="500" y="582"/>
                  </a:lnTo>
                  <a:lnTo>
                    <a:pt x="502" y="582"/>
                  </a:lnTo>
                  <a:lnTo>
                    <a:pt x="506" y="580"/>
                  </a:lnTo>
                  <a:lnTo>
                    <a:pt x="502" y="574"/>
                  </a:lnTo>
                  <a:lnTo>
                    <a:pt x="500" y="568"/>
                  </a:lnTo>
                  <a:lnTo>
                    <a:pt x="500" y="566"/>
                  </a:lnTo>
                  <a:lnTo>
                    <a:pt x="502" y="562"/>
                  </a:lnTo>
                  <a:lnTo>
                    <a:pt x="506" y="560"/>
                  </a:lnTo>
                  <a:lnTo>
                    <a:pt x="518" y="560"/>
                  </a:lnTo>
                  <a:lnTo>
                    <a:pt x="524" y="560"/>
                  </a:lnTo>
                  <a:lnTo>
                    <a:pt x="534" y="558"/>
                  </a:lnTo>
                  <a:lnTo>
                    <a:pt x="542" y="552"/>
                  </a:lnTo>
                  <a:lnTo>
                    <a:pt x="550" y="548"/>
                  </a:lnTo>
                  <a:lnTo>
                    <a:pt x="558" y="546"/>
                  </a:lnTo>
                  <a:lnTo>
                    <a:pt x="564" y="548"/>
                  </a:lnTo>
                  <a:lnTo>
                    <a:pt x="568" y="550"/>
                  </a:lnTo>
                  <a:lnTo>
                    <a:pt x="574" y="552"/>
                  </a:lnTo>
                  <a:lnTo>
                    <a:pt x="578" y="552"/>
                  </a:lnTo>
                  <a:lnTo>
                    <a:pt x="580" y="558"/>
                  </a:lnTo>
                  <a:lnTo>
                    <a:pt x="582" y="562"/>
                  </a:lnTo>
                  <a:lnTo>
                    <a:pt x="590" y="570"/>
                  </a:lnTo>
                  <a:lnTo>
                    <a:pt x="598" y="574"/>
                  </a:lnTo>
                  <a:lnTo>
                    <a:pt x="606" y="576"/>
                  </a:lnTo>
                  <a:lnTo>
                    <a:pt x="620" y="576"/>
                  </a:lnTo>
                  <a:lnTo>
                    <a:pt x="626" y="576"/>
                  </a:lnTo>
                  <a:lnTo>
                    <a:pt x="630" y="578"/>
                  </a:lnTo>
                  <a:lnTo>
                    <a:pt x="638" y="582"/>
                  </a:lnTo>
                  <a:lnTo>
                    <a:pt x="638" y="588"/>
                  </a:lnTo>
                  <a:lnTo>
                    <a:pt x="638" y="594"/>
                  </a:lnTo>
                  <a:lnTo>
                    <a:pt x="640" y="598"/>
                  </a:lnTo>
                  <a:lnTo>
                    <a:pt x="646" y="600"/>
                  </a:lnTo>
                  <a:lnTo>
                    <a:pt x="650" y="596"/>
                  </a:lnTo>
                  <a:lnTo>
                    <a:pt x="648" y="594"/>
                  </a:lnTo>
                  <a:lnTo>
                    <a:pt x="648" y="590"/>
                  </a:lnTo>
                  <a:lnTo>
                    <a:pt x="646" y="584"/>
                  </a:lnTo>
                  <a:lnTo>
                    <a:pt x="662" y="580"/>
                  </a:lnTo>
                  <a:lnTo>
                    <a:pt x="674" y="572"/>
                  </a:lnTo>
                  <a:lnTo>
                    <a:pt x="696" y="558"/>
                  </a:lnTo>
                  <a:lnTo>
                    <a:pt x="696" y="568"/>
                  </a:lnTo>
                  <a:lnTo>
                    <a:pt x="708" y="568"/>
                  </a:lnTo>
                  <a:lnTo>
                    <a:pt x="712" y="562"/>
                  </a:lnTo>
                  <a:lnTo>
                    <a:pt x="714" y="560"/>
                  </a:lnTo>
                  <a:lnTo>
                    <a:pt x="724" y="556"/>
                  </a:lnTo>
                  <a:lnTo>
                    <a:pt x="734" y="554"/>
                  </a:lnTo>
                  <a:lnTo>
                    <a:pt x="738" y="552"/>
                  </a:lnTo>
                  <a:lnTo>
                    <a:pt x="742" y="548"/>
                  </a:lnTo>
                  <a:lnTo>
                    <a:pt x="742" y="550"/>
                  </a:lnTo>
                  <a:lnTo>
                    <a:pt x="746" y="540"/>
                  </a:lnTo>
                  <a:lnTo>
                    <a:pt x="752" y="532"/>
                  </a:lnTo>
                  <a:lnTo>
                    <a:pt x="770" y="518"/>
                  </a:lnTo>
                  <a:lnTo>
                    <a:pt x="772" y="514"/>
                  </a:lnTo>
                  <a:lnTo>
                    <a:pt x="774" y="508"/>
                  </a:lnTo>
                  <a:lnTo>
                    <a:pt x="774" y="498"/>
                  </a:lnTo>
                  <a:lnTo>
                    <a:pt x="774" y="488"/>
                  </a:lnTo>
                  <a:lnTo>
                    <a:pt x="778" y="478"/>
                  </a:lnTo>
                  <a:lnTo>
                    <a:pt x="786" y="466"/>
                  </a:lnTo>
                  <a:lnTo>
                    <a:pt x="792" y="454"/>
                  </a:lnTo>
                  <a:lnTo>
                    <a:pt x="794" y="448"/>
                  </a:lnTo>
                  <a:lnTo>
                    <a:pt x="794" y="442"/>
                  </a:lnTo>
                  <a:lnTo>
                    <a:pt x="792" y="432"/>
                  </a:lnTo>
                  <a:lnTo>
                    <a:pt x="790" y="426"/>
                  </a:lnTo>
                  <a:lnTo>
                    <a:pt x="782" y="420"/>
                  </a:lnTo>
                  <a:lnTo>
                    <a:pt x="772" y="418"/>
                  </a:lnTo>
                  <a:lnTo>
                    <a:pt x="778" y="410"/>
                  </a:lnTo>
                  <a:lnTo>
                    <a:pt x="786" y="406"/>
                  </a:lnTo>
                  <a:lnTo>
                    <a:pt x="778" y="400"/>
                  </a:lnTo>
                  <a:lnTo>
                    <a:pt x="774" y="396"/>
                  </a:lnTo>
                  <a:lnTo>
                    <a:pt x="772" y="392"/>
                  </a:lnTo>
                  <a:lnTo>
                    <a:pt x="776" y="392"/>
                  </a:lnTo>
                  <a:lnTo>
                    <a:pt x="768" y="378"/>
                  </a:lnTo>
                  <a:lnTo>
                    <a:pt x="760" y="366"/>
                  </a:lnTo>
                  <a:lnTo>
                    <a:pt x="750" y="352"/>
                  </a:lnTo>
                  <a:lnTo>
                    <a:pt x="738" y="342"/>
                  </a:lnTo>
                  <a:lnTo>
                    <a:pt x="726" y="338"/>
                  </a:lnTo>
                  <a:lnTo>
                    <a:pt x="720" y="334"/>
                  </a:lnTo>
                  <a:lnTo>
                    <a:pt x="718" y="332"/>
                  </a:lnTo>
                  <a:lnTo>
                    <a:pt x="718" y="328"/>
                  </a:lnTo>
                  <a:lnTo>
                    <a:pt x="718" y="324"/>
                  </a:lnTo>
                  <a:lnTo>
                    <a:pt x="720" y="316"/>
                  </a:lnTo>
                  <a:lnTo>
                    <a:pt x="724" y="312"/>
                  </a:lnTo>
                  <a:lnTo>
                    <a:pt x="728" y="308"/>
                  </a:lnTo>
                  <a:lnTo>
                    <a:pt x="748" y="294"/>
                  </a:lnTo>
                  <a:lnTo>
                    <a:pt x="734" y="286"/>
                  </a:lnTo>
                  <a:lnTo>
                    <a:pt x="726" y="282"/>
                  </a:lnTo>
                  <a:lnTo>
                    <a:pt x="718" y="280"/>
                  </a:lnTo>
                  <a:lnTo>
                    <a:pt x="714" y="282"/>
                  </a:lnTo>
                  <a:lnTo>
                    <a:pt x="710" y="286"/>
                  </a:lnTo>
                  <a:lnTo>
                    <a:pt x="706" y="290"/>
                  </a:lnTo>
                  <a:lnTo>
                    <a:pt x="702" y="290"/>
                  </a:lnTo>
                  <a:lnTo>
                    <a:pt x="662" y="266"/>
                  </a:lnTo>
                  <a:lnTo>
                    <a:pt x="662" y="262"/>
                  </a:lnTo>
                  <a:lnTo>
                    <a:pt x="666" y="260"/>
                  </a:lnTo>
                  <a:lnTo>
                    <a:pt x="670" y="256"/>
                  </a:lnTo>
                  <a:lnTo>
                    <a:pt x="676" y="254"/>
                  </a:lnTo>
                  <a:lnTo>
                    <a:pt x="682" y="250"/>
                  </a:lnTo>
                  <a:lnTo>
                    <a:pt x="686" y="240"/>
                  </a:lnTo>
                  <a:lnTo>
                    <a:pt x="694" y="228"/>
                  </a:lnTo>
                  <a:lnTo>
                    <a:pt x="698" y="224"/>
                  </a:lnTo>
                  <a:lnTo>
                    <a:pt x="704" y="224"/>
                  </a:lnTo>
                  <a:lnTo>
                    <a:pt x="708" y="224"/>
                  </a:lnTo>
                  <a:lnTo>
                    <a:pt x="712" y="228"/>
                  </a:lnTo>
                  <a:lnTo>
                    <a:pt x="714" y="236"/>
                  </a:lnTo>
                  <a:lnTo>
                    <a:pt x="714" y="262"/>
                  </a:lnTo>
                  <a:lnTo>
                    <a:pt x="718" y="262"/>
                  </a:lnTo>
                  <a:lnTo>
                    <a:pt x="724" y="258"/>
                  </a:lnTo>
                  <a:lnTo>
                    <a:pt x="732" y="250"/>
                  </a:lnTo>
                  <a:lnTo>
                    <a:pt x="740" y="242"/>
                  </a:lnTo>
                  <a:lnTo>
                    <a:pt x="742" y="242"/>
                  </a:lnTo>
                  <a:lnTo>
                    <a:pt x="748" y="242"/>
                  </a:lnTo>
                  <a:lnTo>
                    <a:pt x="752" y="234"/>
                  </a:lnTo>
                  <a:lnTo>
                    <a:pt x="760" y="222"/>
                  </a:lnTo>
                  <a:lnTo>
                    <a:pt x="770" y="210"/>
                  </a:lnTo>
                  <a:lnTo>
                    <a:pt x="774" y="212"/>
                  </a:lnTo>
                  <a:lnTo>
                    <a:pt x="780" y="214"/>
                  </a:lnTo>
                  <a:lnTo>
                    <a:pt x="792" y="214"/>
                  </a:lnTo>
                  <a:lnTo>
                    <a:pt x="790" y="208"/>
                  </a:lnTo>
                  <a:lnTo>
                    <a:pt x="792" y="204"/>
                  </a:lnTo>
                  <a:lnTo>
                    <a:pt x="796" y="198"/>
                  </a:lnTo>
                  <a:lnTo>
                    <a:pt x="802" y="188"/>
                  </a:lnTo>
                  <a:lnTo>
                    <a:pt x="806" y="190"/>
                  </a:lnTo>
                  <a:lnTo>
                    <a:pt x="810" y="192"/>
                  </a:lnTo>
                  <a:lnTo>
                    <a:pt x="814" y="190"/>
                  </a:lnTo>
                  <a:lnTo>
                    <a:pt x="818" y="188"/>
                  </a:lnTo>
                  <a:lnTo>
                    <a:pt x="818" y="186"/>
                  </a:lnTo>
                  <a:lnTo>
                    <a:pt x="820" y="188"/>
                  </a:lnTo>
                  <a:lnTo>
                    <a:pt x="814" y="172"/>
                  </a:lnTo>
                  <a:lnTo>
                    <a:pt x="808" y="164"/>
                  </a:lnTo>
                  <a:lnTo>
                    <a:pt x="800" y="158"/>
                  </a:lnTo>
                  <a:lnTo>
                    <a:pt x="800" y="142"/>
                  </a:lnTo>
                  <a:lnTo>
                    <a:pt x="812" y="146"/>
                  </a:lnTo>
                  <a:lnTo>
                    <a:pt x="820" y="152"/>
                  </a:lnTo>
                  <a:lnTo>
                    <a:pt x="820" y="142"/>
                  </a:lnTo>
                  <a:lnTo>
                    <a:pt x="820" y="136"/>
                  </a:lnTo>
                  <a:lnTo>
                    <a:pt x="820" y="124"/>
                  </a:lnTo>
                  <a:lnTo>
                    <a:pt x="818" y="110"/>
                  </a:lnTo>
                  <a:lnTo>
                    <a:pt x="814" y="100"/>
                  </a:lnTo>
                  <a:lnTo>
                    <a:pt x="806" y="86"/>
                  </a:lnTo>
                  <a:lnTo>
                    <a:pt x="798" y="92"/>
                  </a:lnTo>
                  <a:lnTo>
                    <a:pt x="792" y="98"/>
                  </a:lnTo>
                  <a:lnTo>
                    <a:pt x="786" y="102"/>
                  </a:lnTo>
                  <a:lnTo>
                    <a:pt x="774" y="104"/>
                  </a:lnTo>
                  <a:lnTo>
                    <a:pt x="770" y="104"/>
                  </a:lnTo>
                  <a:lnTo>
                    <a:pt x="764" y="102"/>
                  </a:lnTo>
                  <a:lnTo>
                    <a:pt x="756" y="96"/>
                  </a:lnTo>
                  <a:lnTo>
                    <a:pt x="750" y="88"/>
                  </a:lnTo>
                  <a:lnTo>
                    <a:pt x="744" y="80"/>
                  </a:lnTo>
                  <a:lnTo>
                    <a:pt x="732" y="76"/>
                  </a:lnTo>
                  <a:lnTo>
                    <a:pt x="718" y="72"/>
                  </a:lnTo>
                  <a:lnTo>
                    <a:pt x="704" y="68"/>
                  </a:lnTo>
                  <a:lnTo>
                    <a:pt x="690" y="62"/>
                  </a:lnTo>
                  <a:lnTo>
                    <a:pt x="680" y="54"/>
                  </a:lnTo>
                  <a:lnTo>
                    <a:pt x="668" y="46"/>
                  </a:lnTo>
                  <a:lnTo>
                    <a:pt x="646" y="24"/>
                  </a:lnTo>
                  <a:lnTo>
                    <a:pt x="634" y="16"/>
                  </a:lnTo>
                  <a:lnTo>
                    <a:pt x="622" y="8"/>
                  </a:lnTo>
                  <a:lnTo>
                    <a:pt x="606" y="2"/>
                  </a:lnTo>
                  <a:lnTo>
                    <a:pt x="584" y="0"/>
                  </a:lnTo>
                  <a:lnTo>
                    <a:pt x="572" y="0"/>
                  </a:lnTo>
                  <a:lnTo>
                    <a:pt x="562" y="2"/>
                  </a:lnTo>
                  <a:lnTo>
                    <a:pt x="556" y="4"/>
                  </a:lnTo>
                  <a:lnTo>
                    <a:pt x="552" y="8"/>
                  </a:lnTo>
                  <a:lnTo>
                    <a:pt x="550" y="12"/>
                  </a:lnTo>
                  <a:lnTo>
                    <a:pt x="550" y="18"/>
                  </a:lnTo>
                  <a:lnTo>
                    <a:pt x="552" y="20"/>
                  </a:lnTo>
                  <a:lnTo>
                    <a:pt x="556" y="24"/>
                  </a:lnTo>
                  <a:lnTo>
                    <a:pt x="562" y="30"/>
                  </a:lnTo>
                  <a:lnTo>
                    <a:pt x="564" y="40"/>
                  </a:lnTo>
                  <a:lnTo>
                    <a:pt x="566" y="50"/>
                  </a:lnTo>
                  <a:lnTo>
                    <a:pt x="566" y="56"/>
                  </a:lnTo>
                  <a:lnTo>
                    <a:pt x="566" y="62"/>
                  </a:lnTo>
                  <a:lnTo>
                    <a:pt x="562" y="66"/>
                  </a:lnTo>
                  <a:lnTo>
                    <a:pt x="560" y="68"/>
                  </a:lnTo>
                  <a:lnTo>
                    <a:pt x="550" y="68"/>
                  </a:lnTo>
                  <a:lnTo>
                    <a:pt x="536" y="66"/>
                  </a:lnTo>
                  <a:lnTo>
                    <a:pt x="538" y="88"/>
                  </a:lnTo>
                  <a:lnTo>
                    <a:pt x="538" y="94"/>
                  </a:lnTo>
                  <a:lnTo>
                    <a:pt x="542" y="98"/>
                  </a:lnTo>
                  <a:lnTo>
                    <a:pt x="544" y="102"/>
                  </a:lnTo>
                  <a:lnTo>
                    <a:pt x="550" y="102"/>
                  </a:lnTo>
                  <a:lnTo>
                    <a:pt x="568" y="102"/>
                  </a:lnTo>
                  <a:lnTo>
                    <a:pt x="576" y="100"/>
                  </a:lnTo>
                  <a:lnTo>
                    <a:pt x="582" y="98"/>
                  </a:lnTo>
                  <a:lnTo>
                    <a:pt x="592" y="100"/>
                  </a:lnTo>
                  <a:lnTo>
                    <a:pt x="602" y="106"/>
                  </a:lnTo>
                  <a:lnTo>
                    <a:pt x="610" y="112"/>
                  </a:lnTo>
                  <a:lnTo>
                    <a:pt x="616" y="120"/>
                  </a:lnTo>
                  <a:lnTo>
                    <a:pt x="596" y="122"/>
                  </a:lnTo>
                  <a:lnTo>
                    <a:pt x="578" y="124"/>
                  </a:lnTo>
                  <a:lnTo>
                    <a:pt x="576" y="128"/>
                  </a:lnTo>
                  <a:lnTo>
                    <a:pt x="576" y="132"/>
                  </a:lnTo>
                  <a:lnTo>
                    <a:pt x="574" y="134"/>
                  </a:lnTo>
                  <a:lnTo>
                    <a:pt x="574" y="140"/>
                  </a:lnTo>
                  <a:lnTo>
                    <a:pt x="570" y="142"/>
                  </a:lnTo>
                  <a:lnTo>
                    <a:pt x="566" y="142"/>
                  </a:lnTo>
                  <a:lnTo>
                    <a:pt x="556" y="144"/>
                  </a:lnTo>
                  <a:lnTo>
                    <a:pt x="552" y="146"/>
                  </a:lnTo>
                  <a:lnTo>
                    <a:pt x="550" y="150"/>
                  </a:lnTo>
                  <a:lnTo>
                    <a:pt x="544" y="152"/>
                  </a:lnTo>
                  <a:lnTo>
                    <a:pt x="538" y="154"/>
                  </a:lnTo>
                  <a:lnTo>
                    <a:pt x="532" y="154"/>
                  </a:lnTo>
                  <a:lnTo>
                    <a:pt x="528" y="152"/>
                  </a:lnTo>
                  <a:lnTo>
                    <a:pt x="524" y="150"/>
                  </a:lnTo>
                  <a:lnTo>
                    <a:pt x="522" y="150"/>
                  </a:lnTo>
                  <a:lnTo>
                    <a:pt x="518" y="152"/>
                  </a:lnTo>
                  <a:lnTo>
                    <a:pt x="516" y="156"/>
                  </a:lnTo>
                  <a:lnTo>
                    <a:pt x="516" y="160"/>
                  </a:lnTo>
                  <a:lnTo>
                    <a:pt x="518" y="160"/>
                  </a:lnTo>
                  <a:lnTo>
                    <a:pt x="524" y="164"/>
                  </a:lnTo>
                  <a:lnTo>
                    <a:pt x="528" y="166"/>
                  </a:lnTo>
                  <a:lnTo>
                    <a:pt x="530" y="168"/>
                  </a:lnTo>
                  <a:lnTo>
                    <a:pt x="530" y="172"/>
                  </a:lnTo>
                  <a:lnTo>
                    <a:pt x="530" y="176"/>
                  </a:lnTo>
                  <a:lnTo>
                    <a:pt x="526" y="182"/>
                  </a:lnTo>
                  <a:lnTo>
                    <a:pt x="518" y="188"/>
                  </a:lnTo>
                  <a:lnTo>
                    <a:pt x="508" y="194"/>
                  </a:lnTo>
                  <a:lnTo>
                    <a:pt x="496" y="198"/>
                  </a:lnTo>
                  <a:lnTo>
                    <a:pt x="468" y="198"/>
                  </a:lnTo>
                  <a:lnTo>
                    <a:pt x="458" y="206"/>
                  </a:lnTo>
                  <a:lnTo>
                    <a:pt x="452" y="210"/>
                  </a:lnTo>
                  <a:lnTo>
                    <a:pt x="444" y="212"/>
                  </a:lnTo>
                  <a:lnTo>
                    <a:pt x="430" y="210"/>
                  </a:lnTo>
                  <a:lnTo>
                    <a:pt x="414" y="206"/>
                  </a:lnTo>
                  <a:lnTo>
                    <a:pt x="402" y="200"/>
                  </a:lnTo>
                  <a:lnTo>
                    <a:pt x="392" y="194"/>
                  </a:lnTo>
                  <a:lnTo>
                    <a:pt x="348" y="194"/>
                  </a:lnTo>
                  <a:lnTo>
                    <a:pt x="348" y="192"/>
                  </a:lnTo>
                  <a:lnTo>
                    <a:pt x="314" y="192"/>
                  </a:lnTo>
                  <a:lnTo>
                    <a:pt x="306" y="188"/>
                  </a:lnTo>
                  <a:lnTo>
                    <a:pt x="298" y="180"/>
                  </a:lnTo>
                  <a:lnTo>
                    <a:pt x="290" y="172"/>
                  </a:lnTo>
                  <a:lnTo>
                    <a:pt x="280" y="166"/>
                  </a:lnTo>
                  <a:lnTo>
                    <a:pt x="272" y="160"/>
                  </a:lnTo>
                  <a:lnTo>
                    <a:pt x="262" y="160"/>
                  </a:lnTo>
                  <a:lnTo>
                    <a:pt x="252" y="156"/>
                  </a:lnTo>
                  <a:lnTo>
                    <a:pt x="244" y="152"/>
                  </a:lnTo>
                  <a:lnTo>
                    <a:pt x="214" y="152"/>
                  </a:lnTo>
                  <a:lnTo>
                    <a:pt x="210" y="146"/>
                  </a:lnTo>
                  <a:lnTo>
                    <a:pt x="206" y="140"/>
                  </a:lnTo>
                  <a:lnTo>
                    <a:pt x="202" y="126"/>
                  </a:lnTo>
                  <a:lnTo>
                    <a:pt x="198" y="118"/>
                  </a:lnTo>
                  <a:lnTo>
                    <a:pt x="194" y="112"/>
                  </a:lnTo>
                  <a:lnTo>
                    <a:pt x="182" y="104"/>
                  </a:lnTo>
                  <a:lnTo>
                    <a:pt x="174" y="100"/>
                  </a:lnTo>
                  <a:lnTo>
                    <a:pt x="168" y="98"/>
                  </a:lnTo>
                  <a:lnTo>
                    <a:pt x="154" y="92"/>
                  </a:lnTo>
                  <a:lnTo>
                    <a:pt x="146" y="90"/>
                  </a:lnTo>
                  <a:lnTo>
                    <a:pt x="140" y="86"/>
                  </a:lnTo>
                  <a:lnTo>
                    <a:pt x="138" y="82"/>
                  </a:lnTo>
                  <a:lnTo>
                    <a:pt x="134" y="76"/>
                  </a:lnTo>
                  <a:lnTo>
                    <a:pt x="134" y="78"/>
                  </a:lnTo>
                  <a:lnTo>
                    <a:pt x="122" y="86"/>
                  </a:lnTo>
                  <a:lnTo>
                    <a:pt x="114" y="94"/>
                  </a:lnTo>
                  <a:lnTo>
                    <a:pt x="126" y="108"/>
                  </a:lnTo>
                  <a:lnTo>
                    <a:pt x="116" y="116"/>
                  </a:lnTo>
                  <a:lnTo>
                    <a:pt x="110" y="118"/>
                  </a:lnTo>
                  <a:lnTo>
                    <a:pt x="100" y="116"/>
                  </a:lnTo>
                  <a:lnTo>
                    <a:pt x="88" y="112"/>
                  </a:lnTo>
                  <a:lnTo>
                    <a:pt x="92" y="130"/>
                  </a:lnTo>
                  <a:lnTo>
                    <a:pt x="92" y="140"/>
                  </a:lnTo>
                  <a:lnTo>
                    <a:pt x="90" y="148"/>
                  </a:lnTo>
                  <a:lnTo>
                    <a:pt x="86" y="150"/>
                  </a:lnTo>
                  <a:lnTo>
                    <a:pt x="84" y="150"/>
                  </a:lnTo>
                  <a:lnTo>
                    <a:pt x="78" y="150"/>
                  </a:lnTo>
                  <a:lnTo>
                    <a:pt x="68" y="146"/>
                  </a:lnTo>
                  <a:lnTo>
                    <a:pt x="70" y="156"/>
                  </a:lnTo>
                  <a:lnTo>
                    <a:pt x="76" y="164"/>
                  </a:lnTo>
                  <a:lnTo>
                    <a:pt x="80" y="176"/>
                  </a:lnTo>
                  <a:lnTo>
                    <a:pt x="82" y="188"/>
                  </a:lnTo>
                  <a:lnTo>
                    <a:pt x="78" y="194"/>
                  </a:lnTo>
                  <a:lnTo>
                    <a:pt x="74" y="200"/>
                  </a:lnTo>
                  <a:lnTo>
                    <a:pt x="64" y="214"/>
                  </a:lnTo>
                  <a:lnTo>
                    <a:pt x="50" y="228"/>
                  </a:lnTo>
                  <a:lnTo>
                    <a:pt x="38" y="236"/>
                  </a:lnTo>
                  <a:lnTo>
                    <a:pt x="28" y="238"/>
                  </a:lnTo>
                  <a:lnTo>
                    <a:pt x="14" y="240"/>
                  </a:lnTo>
                  <a:lnTo>
                    <a:pt x="8" y="242"/>
                  </a:lnTo>
                  <a:lnTo>
                    <a:pt x="4" y="244"/>
                  </a:lnTo>
                  <a:lnTo>
                    <a:pt x="2" y="248"/>
                  </a:lnTo>
                  <a:lnTo>
                    <a:pt x="0" y="254"/>
                  </a:lnTo>
                  <a:lnTo>
                    <a:pt x="2" y="258"/>
                  </a:lnTo>
                  <a:lnTo>
                    <a:pt x="4" y="262"/>
                  </a:lnTo>
                  <a:lnTo>
                    <a:pt x="14" y="268"/>
                  </a:lnTo>
                  <a:lnTo>
                    <a:pt x="24" y="276"/>
                  </a:lnTo>
                  <a:lnTo>
                    <a:pt x="26" y="280"/>
                  </a:lnTo>
                  <a:lnTo>
                    <a:pt x="26" y="286"/>
                  </a:lnTo>
                  <a:lnTo>
                    <a:pt x="20" y="288"/>
                  </a:lnTo>
                  <a:lnTo>
                    <a:pt x="14" y="290"/>
                  </a:lnTo>
                  <a:lnTo>
                    <a:pt x="18" y="292"/>
                  </a:lnTo>
                  <a:lnTo>
                    <a:pt x="20" y="294"/>
                  </a:lnTo>
                  <a:lnTo>
                    <a:pt x="28" y="296"/>
                  </a:lnTo>
                  <a:lnTo>
                    <a:pt x="28" y="298"/>
                  </a:lnTo>
                  <a:lnTo>
                    <a:pt x="36" y="298"/>
                  </a:lnTo>
                  <a:lnTo>
                    <a:pt x="44" y="302"/>
                  </a:lnTo>
                  <a:lnTo>
                    <a:pt x="50" y="308"/>
                  </a:lnTo>
                  <a:lnTo>
                    <a:pt x="54" y="316"/>
                  </a:lnTo>
                  <a:lnTo>
                    <a:pt x="58" y="320"/>
                  </a:lnTo>
                  <a:lnTo>
                    <a:pt x="62" y="322"/>
                  </a:lnTo>
                  <a:lnTo>
                    <a:pt x="68" y="322"/>
                  </a:lnTo>
                  <a:lnTo>
                    <a:pt x="74" y="324"/>
                  </a:lnTo>
                  <a:lnTo>
                    <a:pt x="78" y="324"/>
                  </a:lnTo>
                  <a:lnTo>
                    <a:pt x="82" y="326"/>
                  </a:lnTo>
                  <a:lnTo>
                    <a:pt x="84" y="326"/>
                  </a:lnTo>
                  <a:lnTo>
                    <a:pt x="86" y="324"/>
                  </a:lnTo>
                  <a:lnTo>
                    <a:pt x="90" y="322"/>
                  </a:lnTo>
                  <a:lnTo>
                    <a:pt x="94" y="320"/>
                  </a:lnTo>
                  <a:lnTo>
                    <a:pt x="100" y="320"/>
                  </a:lnTo>
                  <a:lnTo>
                    <a:pt x="108" y="320"/>
                  </a:lnTo>
                  <a:lnTo>
                    <a:pt x="114" y="324"/>
                  </a:lnTo>
                  <a:lnTo>
                    <a:pt x="116" y="324"/>
                  </a:lnTo>
                  <a:lnTo>
                    <a:pt x="122" y="326"/>
                  </a:lnTo>
                  <a:lnTo>
                    <a:pt x="122" y="332"/>
                  </a:lnTo>
                  <a:lnTo>
                    <a:pt x="120" y="336"/>
                  </a:lnTo>
                  <a:lnTo>
                    <a:pt x="114" y="344"/>
                  </a:lnTo>
                  <a:lnTo>
                    <a:pt x="112" y="352"/>
                  </a:lnTo>
                  <a:lnTo>
                    <a:pt x="110" y="358"/>
                  </a:lnTo>
                  <a:lnTo>
                    <a:pt x="112" y="362"/>
                  </a:lnTo>
                  <a:lnTo>
                    <a:pt x="114" y="368"/>
                  </a:lnTo>
                  <a:lnTo>
                    <a:pt x="122" y="376"/>
                  </a:lnTo>
                  <a:lnTo>
                    <a:pt x="120" y="378"/>
                  </a:lnTo>
                  <a:lnTo>
                    <a:pt x="118" y="378"/>
                  </a:lnTo>
                  <a:lnTo>
                    <a:pt x="112" y="380"/>
                  </a:lnTo>
                  <a:lnTo>
                    <a:pt x="114" y="388"/>
                  </a:lnTo>
                  <a:lnTo>
                    <a:pt x="114" y="392"/>
                  </a:lnTo>
                  <a:lnTo>
                    <a:pt x="116" y="396"/>
                  </a:lnTo>
                  <a:lnTo>
                    <a:pt x="118" y="400"/>
                  </a:lnTo>
                  <a:lnTo>
                    <a:pt x="126" y="404"/>
                  </a:lnTo>
                  <a:lnTo>
                    <a:pt x="136" y="408"/>
                  </a:lnTo>
                  <a:lnTo>
                    <a:pt x="144" y="416"/>
                  </a:lnTo>
                  <a:lnTo>
                    <a:pt x="152" y="424"/>
                  </a:lnTo>
                  <a:lnTo>
                    <a:pt x="158" y="424"/>
                  </a:lnTo>
                  <a:lnTo>
                    <a:pt x="162" y="424"/>
                  </a:lnTo>
                  <a:lnTo>
                    <a:pt x="164" y="422"/>
                  </a:lnTo>
                  <a:lnTo>
                    <a:pt x="166" y="420"/>
                  </a:lnTo>
                  <a:lnTo>
                    <a:pt x="168" y="420"/>
                  </a:lnTo>
                  <a:lnTo>
                    <a:pt x="180" y="428"/>
                  </a:lnTo>
                  <a:lnTo>
                    <a:pt x="190" y="436"/>
                  </a:lnTo>
                  <a:lnTo>
                    <a:pt x="198" y="442"/>
                  </a:lnTo>
                  <a:lnTo>
                    <a:pt x="208" y="446"/>
                  </a:lnTo>
                  <a:lnTo>
                    <a:pt x="220" y="450"/>
                  </a:lnTo>
                  <a:lnTo>
                    <a:pt x="222" y="452"/>
                  </a:lnTo>
                  <a:lnTo>
                    <a:pt x="226" y="456"/>
                  </a:lnTo>
                  <a:lnTo>
                    <a:pt x="230" y="458"/>
                  </a:lnTo>
                  <a:lnTo>
                    <a:pt x="236" y="460"/>
                  </a:lnTo>
                  <a:lnTo>
                    <a:pt x="240" y="460"/>
                  </a:lnTo>
                  <a:lnTo>
                    <a:pt x="242" y="460"/>
                  </a:lnTo>
                  <a:lnTo>
                    <a:pt x="244" y="460"/>
                  </a:lnTo>
                  <a:lnTo>
                    <a:pt x="250" y="464"/>
                  </a:lnTo>
                  <a:lnTo>
                    <a:pt x="256" y="466"/>
                  </a:lnTo>
                  <a:lnTo>
                    <a:pt x="274" y="466"/>
                  </a:lnTo>
                  <a:lnTo>
                    <a:pt x="274" y="468"/>
                  </a:lnTo>
                  <a:lnTo>
                    <a:pt x="274" y="464"/>
                  </a:lnTo>
                  <a:lnTo>
                    <a:pt x="278" y="462"/>
                  </a:lnTo>
                  <a:lnTo>
                    <a:pt x="284" y="460"/>
                  </a:lnTo>
                  <a:lnTo>
                    <a:pt x="288" y="472"/>
                  </a:lnTo>
                  <a:lnTo>
                    <a:pt x="290" y="468"/>
                  </a:lnTo>
                  <a:lnTo>
                    <a:pt x="294" y="462"/>
                  </a:lnTo>
                  <a:lnTo>
                    <a:pt x="298" y="460"/>
                  </a:lnTo>
                  <a:lnTo>
                    <a:pt x="302" y="458"/>
                  </a:lnTo>
                  <a:lnTo>
                    <a:pt x="312" y="460"/>
                  </a:lnTo>
                  <a:lnTo>
                    <a:pt x="322" y="464"/>
                  </a:lnTo>
                  <a:lnTo>
                    <a:pt x="332" y="472"/>
                  </a:lnTo>
                  <a:lnTo>
                    <a:pt x="336" y="478"/>
                  </a:lnTo>
                  <a:lnTo>
                    <a:pt x="336" y="480"/>
                  </a:lnTo>
                  <a:lnTo>
                    <a:pt x="338" y="478"/>
                  </a:lnTo>
                  <a:lnTo>
                    <a:pt x="340" y="470"/>
                  </a:lnTo>
                  <a:lnTo>
                    <a:pt x="344" y="460"/>
                  </a:lnTo>
                  <a:lnTo>
                    <a:pt x="348" y="454"/>
                  </a:lnTo>
                  <a:lnTo>
                    <a:pt x="356" y="446"/>
                  </a:lnTo>
                  <a:lnTo>
                    <a:pt x="362" y="442"/>
                  </a:lnTo>
                  <a:lnTo>
                    <a:pt x="372" y="438"/>
                  </a:lnTo>
                  <a:lnTo>
                    <a:pt x="374" y="440"/>
                  </a:lnTo>
                  <a:lnTo>
                    <a:pt x="376" y="440"/>
                  </a:lnTo>
                  <a:lnTo>
                    <a:pt x="380" y="442"/>
                  </a:lnTo>
                  <a:lnTo>
                    <a:pt x="382" y="440"/>
                  </a:lnTo>
                  <a:lnTo>
                    <a:pt x="386" y="438"/>
                  </a:lnTo>
                  <a:lnTo>
                    <a:pt x="386" y="436"/>
                  </a:lnTo>
                  <a:lnTo>
                    <a:pt x="392" y="436"/>
                  </a:lnTo>
                  <a:lnTo>
                    <a:pt x="400" y="444"/>
                  </a:lnTo>
                  <a:lnTo>
                    <a:pt x="400" y="448"/>
                  </a:lnTo>
                  <a:lnTo>
                    <a:pt x="400" y="450"/>
                  </a:lnTo>
                  <a:lnTo>
                    <a:pt x="404" y="454"/>
                  </a:lnTo>
                  <a:lnTo>
                    <a:pt x="410" y="456"/>
                  </a:lnTo>
                  <a:lnTo>
                    <a:pt x="414" y="456"/>
                  </a:lnTo>
                  <a:lnTo>
                    <a:pt x="414" y="45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5" name="Freeform 244"/>
            <p:cNvSpPr/>
            <p:nvPr>
              <p:custDataLst>
                <p:tags r:id="rId8"/>
              </p:custDataLst>
            </p:nvPr>
          </p:nvSpPr>
          <p:spPr bwMode="auto">
            <a:xfrm>
              <a:off x="7615150" y="3253473"/>
              <a:ext cx="121077" cy="111506"/>
            </a:xfrm>
            <a:custGeom>
              <a:avLst/>
              <a:gdLst>
                <a:gd name="T0" fmla="*/ 2147483647 w 82"/>
                <a:gd name="T1" fmla="*/ 2147483647 h 70"/>
                <a:gd name="T2" fmla="*/ 2147483647 w 82"/>
                <a:gd name="T3" fmla="*/ 2147483647 h 70"/>
                <a:gd name="T4" fmla="*/ 2147483647 w 82"/>
                <a:gd name="T5" fmla="*/ 2147483647 h 70"/>
                <a:gd name="T6" fmla="*/ 2147483647 w 82"/>
                <a:gd name="T7" fmla="*/ 2147483647 h 70"/>
                <a:gd name="T8" fmla="*/ 2147483647 w 82"/>
                <a:gd name="T9" fmla="*/ 2147483647 h 70"/>
                <a:gd name="T10" fmla="*/ 2147483647 w 82"/>
                <a:gd name="T11" fmla="*/ 2147483647 h 70"/>
                <a:gd name="T12" fmla="*/ 2147483647 w 82"/>
                <a:gd name="T13" fmla="*/ 2147483647 h 70"/>
                <a:gd name="T14" fmla="*/ 2147483647 w 82"/>
                <a:gd name="T15" fmla="*/ 2147483647 h 70"/>
                <a:gd name="T16" fmla="*/ 2147483647 w 82"/>
                <a:gd name="T17" fmla="*/ 2147483647 h 70"/>
                <a:gd name="T18" fmla="*/ 2147483647 w 82"/>
                <a:gd name="T19" fmla="*/ 2147483647 h 70"/>
                <a:gd name="T20" fmla="*/ 2147483647 w 82"/>
                <a:gd name="T21" fmla="*/ 2147483647 h 70"/>
                <a:gd name="T22" fmla="*/ 2147483647 w 82"/>
                <a:gd name="T23" fmla="*/ 2147483647 h 70"/>
                <a:gd name="T24" fmla="*/ 2147483647 w 82"/>
                <a:gd name="T25" fmla="*/ 2147483647 h 70"/>
                <a:gd name="T26" fmla="*/ 2147483647 w 82"/>
                <a:gd name="T27" fmla="*/ 2147483647 h 70"/>
                <a:gd name="T28" fmla="*/ 2147483647 w 82"/>
                <a:gd name="T29" fmla="*/ 2147483647 h 70"/>
                <a:gd name="T30" fmla="*/ 2147483647 w 82"/>
                <a:gd name="T31" fmla="*/ 2147483647 h 70"/>
                <a:gd name="T32" fmla="*/ 2147483647 w 82"/>
                <a:gd name="T33" fmla="*/ 2147483647 h 70"/>
                <a:gd name="T34" fmla="*/ 2147483647 w 82"/>
                <a:gd name="T35" fmla="*/ 2147483647 h 70"/>
                <a:gd name="T36" fmla="*/ 2147483647 w 82"/>
                <a:gd name="T37" fmla="*/ 2147483647 h 70"/>
                <a:gd name="T38" fmla="*/ 2147483647 w 82"/>
                <a:gd name="T39" fmla="*/ 2147483647 h 70"/>
                <a:gd name="T40" fmla="*/ 2147483647 w 82"/>
                <a:gd name="T41" fmla="*/ 2147483647 h 70"/>
                <a:gd name="T42" fmla="*/ 0 w 82"/>
                <a:gd name="T43" fmla="*/ 0 h 70"/>
                <a:gd name="T44" fmla="*/ 2147483647 w 82"/>
                <a:gd name="T45" fmla="*/ 0 h 70"/>
                <a:gd name="T46" fmla="*/ 2147483647 w 82"/>
                <a:gd name="T47" fmla="*/ 2147483647 h 70"/>
                <a:gd name="T48" fmla="*/ 2147483647 w 82"/>
                <a:gd name="T49" fmla="*/ 2147483647 h 70"/>
                <a:gd name="T50" fmla="*/ 2147483647 w 82"/>
                <a:gd name="T51" fmla="*/ 2147483647 h 70"/>
                <a:gd name="T52" fmla="*/ 2147483647 w 82"/>
                <a:gd name="T53" fmla="*/ 2147483647 h 70"/>
                <a:gd name="T54" fmla="*/ 2147483647 w 82"/>
                <a:gd name="T55" fmla="*/ 2147483647 h 70"/>
                <a:gd name="T56" fmla="*/ 2147483647 w 82"/>
                <a:gd name="T57" fmla="*/ 2147483647 h 70"/>
                <a:gd name="T58" fmla="*/ 2147483647 w 82"/>
                <a:gd name="T59" fmla="*/ 2147483647 h 70"/>
                <a:gd name="T60" fmla="*/ 2147483647 w 82"/>
                <a:gd name="T61" fmla="*/ 2147483647 h 70"/>
                <a:gd name="T62" fmla="*/ 2147483647 w 82"/>
                <a:gd name="T63" fmla="*/ 2147483647 h 70"/>
                <a:gd name="T64" fmla="*/ 2147483647 w 82"/>
                <a:gd name="T65" fmla="*/ 2147483647 h 70"/>
                <a:gd name="T66" fmla="*/ 2147483647 w 82"/>
                <a:gd name="T67" fmla="*/ 2147483647 h 70"/>
                <a:gd name="T68" fmla="*/ 2147483647 w 82"/>
                <a:gd name="T69" fmla="*/ 2147483647 h 70"/>
                <a:gd name="T70" fmla="*/ 2147483647 w 82"/>
                <a:gd name="T71" fmla="*/ 2147483647 h 70"/>
                <a:gd name="T72" fmla="*/ 2147483647 w 82"/>
                <a:gd name="T73" fmla="*/ 2147483647 h 70"/>
                <a:gd name="T74" fmla="*/ 2147483647 w 82"/>
                <a:gd name="T75" fmla="*/ 2147483647 h 70"/>
                <a:gd name="T76" fmla="*/ 2147483647 w 82"/>
                <a:gd name="T77" fmla="*/ 2147483647 h 70"/>
                <a:gd name="T78" fmla="*/ 2147483647 w 82"/>
                <a:gd name="T79" fmla="*/ 2147483647 h 70"/>
                <a:gd name="T80" fmla="*/ 2147483647 w 82"/>
                <a:gd name="T81" fmla="*/ 2147483647 h 70"/>
                <a:gd name="T82" fmla="*/ 2147483647 w 82"/>
                <a:gd name="T83" fmla="*/ 2147483647 h 70"/>
                <a:gd name="T84" fmla="*/ 2147483647 w 82"/>
                <a:gd name="T85" fmla="*/ 2147483647 h 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2"/>
                <a:gd name="T130" fmla="*/ 0 h 70"/>
                <a:gd name="T131" fmla="*/ 82 w 82"/>
                <a:gd name="T132" fmla="*/ 70 h 7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2" h="70">
                  <a:moveTo>
                    <a:pt x="28" y="52"/>
                  </a:moveTo>
                  <a:lnTo>
                    <a:pt x="20" y="54"/>
                  </a:lnTo>
                  <a:lnTo>
                    <a:pt x="14" y="56"/>
                  </a:lnTo>
                  <a:lnTo>
                    <a:pt x="26" y="62"/>
                  </a:lnTo>
                  <a:lnTo>
                    <a:pt x="30" y="64"/>
                  </a:lnTo>
                  <a:lnTo>
                    <a:pt x="36" y="70"/>
                  </a:lnTo>
                  <a:lnTo>
                    <a:pt x="20" y="70"/>
                  </a:lnTo>
                  <a:lnTo>
                    <a:pt x="14" y="62"/>
                  </a:lnTo>
                  <a:lnTo>
                    <a:pt x="12" y="58"/>
                  </a:lnTo>
                  <a:lnTo>
                    <a:pt x="8" y="56"/>
                  </a:lnTo>
                  <a:lnTo>
                    <a:pt x="10" y="50"/>
                  </a:lnTo>
                  <a:lnTo>
                    <a:pt x="14" y="46"/>
                  </a:lnTo>
                  <a:lnTo>
                    <a:pt x="12" y="44"/>
                  </a:lnTo>
                  <a:lnTo>
                    <a:pt x="10" y="40"/>
                  </a:lnTo>
                  <a:lnTo>
                    <a:pt x="18" y="40"/>
                  </a:lnTo>
                  <a:lnTo>
                    <a:pt x="16" y="34"/>
                  </a:lnTo>
                  <a:lnTo>
                    <a:pt x="14" y="28"/>
                  </a:lnTo>
                  <a:lnTo>
                    <a:pt x="14" y="16"/>
                  </a:lnTo>
                  <a:lnTo>
                    <a:pt x="10" y="12"/>
                  </a:lnTo>
                  <a:lnTo>
                    <a:pt x="6" y="8"/>
                  </a:lnTo>
                  <a:lnTo>
                    <a:pt x="2" y="4"/>
                  </a:lnTo>
                  <a:lnTo>
                    <a:pt x="0" y="0"/>
                  </a:lnTo>
                  <a:lnTo>
                    <a:pt x="4" y="0"/>
                  </a:lnTo>
                  <a:lnTo>
                    <a:pt x="12" y="4"/>
                  </a:lnTo>
                  <a:lnTo>
                    <a:pt x="24" y="14"/>
                  </a:lnTo>
                  <a:lnTo>
                    <a:pt x="40" y="22"/>
                  </a:lnTo>
                  <a:lnTo>
                    <a:pt x="46" y="24"/>
                  </a:lnTo>
                  <a:lnTo>
                    <a:pt x="54" y="26"/>
                  </a:lnTo>
                  <a:lnTo>
                    <a:pt x="60" y="26"/>
                  </a:lnTo>
                  <a:lnTo>
                    <a:pt x="66" y="24"/>
                  </a:lnTo>
                  <a:lnTo>
                    <a:pt x="74" y="20"/>
                  </a:lnTo>
                  <a:lnTo>
                    <a:pt x="74" y="30"/>
                  </a:lnTo>
                  <a:lnTo>
                    <a:pt x="74" y="34"/>
                  </a:lnTo>
                  <a:lnTo>
                    <a:pt x="76" y="36"/>
                  </a:lnTo>
                  <a:lnTo>
                    <a:pt x="82" y="42"/>
                  </a:lnTo>
                  <a:lnTo>
                    <a:pt x="78" y="44"/>
                  </a:lnTo>
                  <a:lnTo>
                    <a:pt x="72" y="44"/>
                  </a:lnTo>
                  <a:lnTo>
                    <a:pt x="60" y="46"/>
                  </a:lnTo>
                  <a:lnTo>
                    <a:pt x="60" y="62"/>
                  </a:lnTo>
                  <a:lnTo>
                    <a:pt x="52" y="60"/>
                  </a:lnTo>
                  <a:lnTo>
                    <a:pt x="44" y="56"/>
                  </a:lnTo>
                  <a:lnTo>
                    <a:pt x="38" y="54"/>
                  </a:lnTo>
                  <a:lnTo>
                    <a:pt x="28" y="5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8" name="Freeform 245"/>
            <p:cNvSpPr/>
            <p:nvPr>
              <p:custDataLst>
                <p:tags r:id="rId9"/>
              </p:custDataLst>
            </p:nvPr>
          </p:nvSpPr>
          <p:spPr bwMode="auto">
            <a:xfrm>
              <a:off x="7544810" y="3371615"/>
              <a:ext cx="199488" cy="233630"/>
            </a:xfrm>
            <a:custGeom>
              <a:avLst/>
              <a:gdLst>
                <a:gd name="T0" fmla="*/ 2147483647 w 136"/>
                <a:gd name="T1" fmla="*/ 2147483647 h 148"/>
                <a:gd name="T2" fmla="*/ 2147483647 w 136"/>
                <a:gd name="T3" fmla="*/ 0 h 148"/>
                <a:gd name="T4" fmla="*/ 2147483647 w 136"/>
                <a:gd name="T5" fmla="*/ 2147483647 h 148"/>
                <a:gd name="T6" fmla="*/ 2147483647 w 136"/>
                <a:gd name="T7" fmla="*/ 2147483647 h 148"/>
                <a:gd name="T8" fmla="*/ 2147483647 w 136"/>
                <a:gd name="T9" fmla="*/ 2147483647 h 148"/>
                <a:gd name="T10" fmla="*/ 2147483647 w 136"/>
                <a:gd name="T11" fmla="*/ 2147483647 h 148"/>
                <a:gd name="T12" fmla="*/ 2147483647 w 136"/>
                <a:gd name="T13" fmla="*/ 2147483647 h 148"/>
                <a:gd name="T14" fmla="*/ 2147483647 w 136"/>
                <a:gd name="T15" fmla="*/ 2147483647 h 148"/>
                <a:gd name="T16" fmla="*/ 2147483647 w 136"/>
                <a:gd name="T17" fmla="*/ 2147483647 h 148"/>
                <a:gd name="T18" fmla="*/ 2147483647 w 136"/>
                <a:gd name="T19" fmla="*/ 2147483647 h 148"/>
                <a:gd name="T20" fmla="*/ 2147483647 w 136"/>
                <a:gd name="T21" fmla="*/ 2147483647 h 148"/>
                <a:gd name="T22" fmla="*/ 2147483647 w 136"/>
                <a:gd name="T23" fmla="*/ 2147483647 h 148"/>
                <a:gd name="T24" fmla="*/ 2147483647 w 136"/>
                <a:gd name="T25" fmla="*/ 2147483647 h 148"/>
                <a:gd name="T26" fmla="*/ 2147483647 w 136"/>
                <a:gd name="T27" fmla="*/ 2147483647 h 148"/>
                <a:gd name="T28" fmla="*/ 2147483647 w 136"/>
                <a:gd name="T29" fmla="*/ 2147483647 h 148"/>
                <a:gd name="T30" fmla="*/ 2147483647 w 136"/>
                <a:gd name="T31" fmla="*/ 2147483647 h 148"/>
                <a:gd name="T32" fmla="*/ 2147483647 w 136"/>
                <a:gd name="T33" fmla="*/ 2147483647 h 148"/>
                <a:gd name="T34" fmla="*/ 2147483647 w 136"/>
                <a:gd name="T35" fmla="*/ 2147483647 h 148"/>
                <a:gd name="T36" fmla="*/ 2147483647 w 136"/>
                <a:gd name="T37" fmla="*/ 2147483647 h 148"/>
                <a:gd name="T38" fmla="*/ 2147483647 w 136"/>
                <a:gd name="T39" fmla="*/ 2147483647 h 148"/>
                <a:gd name="T40" fmla="*/ 2147483647 w 136"/>
                <a:gd name="T41" fmla="*/ 2147483647 h 148"/>
                <a:gd name="T42" fmla="*/ 2147483647 w 136"/>
                <a:gd name="T43" fmla="*/ 2147483647 h 148"/>
                <a:gd name="T44" fmla="*/ 2147483647 w 136"/>
                <a:gd name="T45" fmla="*/ 2147483647 h 148"/>
                <a:gd name="T46" fmla="*/ 2147483647 w 136"/>
                <a:gd name="T47" fmla="*/ 2147483647 h 148"/>
                <a:gd name="T48" fmla="*/ 0 w 136"/>
                <a:gd name="T49" fmla="*/ 2147483647 h 148"/>
                <a:gd name="T50" fmla="*/ 2147483647 w 136"/>
                <a:gd name="T51" fmla="*/ 2147483647 h 148"/>
                <a:gd name="T52" fmla="*/ 2147483647 w 136"/>
                <a:gd name="T53" fmla="*/ 2147483647 h 148"/>
                <a:gd name="T54" fmla="*/ 2147483647 w 136"/>
                <a:gd name="T55" fmla="*/ 2147483647 h 148"/>
                <a:gd name="T56" fmla="*/ 2147483647 w 136"/>
                <a:gd name="T57" fmla="*/ 2147483647 h 148"/>
                <a:gd name="T58" fmla="*/ 2147483647 w 136"/>
                <a:gd name="T59" fmla="*/ 2147483647 h 148"/>
                <a:gd name="T60" fmla="*/ 2147483647 w 136"/>
                <a:gd name="T61" fmla="*/ 2147483647 h 148"/>
                <a:gd name="T62" fmla="*/ 2147483647 w 136"/>
                <a:gd name="T63" fmla="*/ 2147483647 h 148"/>
                <a:gd name="T64" fmla="*/ 2147483647 w 136"/>
                <a:gd name="T65" fmla="*/ 2147483647 h 148"/>
                <a:gd name="T66" fmla="*/ 2147483647 w 136"/>
                <a:gd name="T67" fmla="*/ 2147483647 h 148"/>
                <a:gd name="T68" fmla="*/ 2147483647 w 136"/>
                <a:gd name="T69" fmla="*/ 2147483647 h 148"/>
                <a:gd name="T70" fmla="*/ 2147483647 w 136"/>
                <a:gd name="T71" fmla="*/ 2147483647 h 148"/>
                <a:gd name="T72" fmla="*/ 2147483647 w 136"/>
                <a:gd name="T73" fmla="*/ 2147483647 h 148"/>
                <a:gd name="T74" fmla="*/ 2147483647 w 136"/>
                <a:gd name="T75" fmla="*/ 2147483647 h 148"/>
                <a:gd name="T76" fmla="*/ 2147483647 w 136"/>
                <a:gd name="T77" fmla="*/ 2147483647 h 148"/>
                <a:gd name="T78" fmla="*/ 2147483647 w 136"/>
                <a:gd name="T79" fmla="*/ 2147483647 h 148"/>
                <a:gd name="T80" fmla="*/ 2147483647 w 136"/>
                <a:gd name="T81" fmla="*/ 2147483647 h 148"/>
                <a:gd name="T82" fmla="*/ 2147483647 w 136"/>
                <a:gd name="T83" fmla="*/ 2147483647 h 148"/>
                <a:gd name="T84" fmla="*/ 2147483647 w 136"/>
                <a:gd name="T85" fmla="*/ 2147483647 h 148"/>
                <a:gd name="T86" fmla="*/ 2147483647 w 136"/>
                <a:gd name="T87" fmla="*/ 2147483647 h 148"/>
                <a:gd name="T88" fmla="*/ 2147483647 w 136"/>
                <a:gd name="T89" fmla="*/ 2147483647 h 1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6"/>
                <a:gd name="T136" fmla="*/ 0 h 148"/>
                <a:gd name="T137" fmla="*/ 136 w 136"/>
                <a:gd name="T138" fmla="*/ 148 h 14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6" h="148">
                  <a:moveTo>
                    <a:pt x="76" y="12"/>
                  </a:moveTo>
                  <a:lnTo>
                    <a:pt x="78" y="6"/>
                  </a:lnTo>
                  <a:lnTo>
                    <a:pt x="80" y="4"/>
                  </a:lnTo>
                  <a:lnTo>
                    <a:pt x="86" y="0"/>
                  </a:lnTo>
                  <a:lnTo>
                    <a:pt x="98" y="10"/>
                  </a:lnTo>
                  <a:lnTo>
                    <a:pt x="110" y="24"/>
                  </a:lnTo>
                  <a:lnTo>
                    <a:pt x="116" y="30"/>
                  </a:lnTo>
                  <a:lnTo>
                    <a:pt x="118" y="38"/>
                  </a:lnTo>
                  <a:lnTo>
                    <a:pt x="122" y="46"/>
                  </a:lnTo>
                  <a:lnTo>
                    <a:pt x="122" y="52"/>
                  </a:lnTo>
                  <a:lnTo>
                    <a:pt x="120" y="56"/>
                  </a:lnTo>
                  <a:lnTo>
                    <a:pt x="118" y="60"/>
                  </a:lnTo>
                  <a:lnTo>
                    <a:pt x="126" y="78"/>
                  </a:lnTo>
                  <a:lnTo>
                    <a:pt x="136" y="102"/>
                  </a:lnTo>
                  <a:lnTo>
                    <a:pt x="134" y="110"/>
                  </a:lnTo>
                  <a:lnTo>
                    <a:pt x="132" y="114"/>
                  </a:lnTo>
                  <a:lnTo>
                    <a:pt x="130" y="114"/>
                  </a:lnTo>
                  <a:lnTo>
                    <a:pt x="126" y="114"/>
                  </a:lnTo>
                  <a:lnTo>
                    <a:pt x="126" y="110"/>
                  </a:lnTo>
                  <a:lnTo>
                    <a:pt x="130" y="106"/>
                  </a:lnTo>
                  <a:lnTo>
                    <a:pt x="122" y="108"/>
                  </a:lnTo>
                  <a:lnTo>
                    <a:pt x="118" y="110"/>
                  </a:lnTo>
                  <a:lnTo>
                    <a:pt x="116" y="120"/>
                  </a:lnTo>
                  <a:lnTo>
                    <a:pt x="116" y="116"/>
                  </a:lnTo>
                  <a:lnTo>
                    <a:pt x="114" y="114"/>
                  </a:lnTo>
                  <a:lnTo>
                    <a:pt x="108" y="120"/>
                  </a:lnTo>
                  <a:lnTo>
                    <a:pt x="104" y="122"/>
                  </a:lnTo>
                  <a:lnTo>
                    <a:pt x="100" y="122"/>
                  </a:lnTo>
                  <a:lnTo>
                    <a:pt x="92" y="122"/>
                  </a:lnTo>
                  <a:lnTo>
                    <a:pt x="88" y="120"/>
                  </a:lnTo>
                  <a:lnTo>
                    <a:pt x="84" y="120"/>
                  </a:lnTo>
                  <a:lnTo>
                    <a:pt x="82" y="120"/>
                  </a:lnTo>
                  <a:lnTo>
                    <a:pt x="82" y="122"/>
                  </a:lnTo>
                  <a:lnTo>
                    <a:pt x="86" y="128"/>
                  </a:lnTo>
                  <a:lnTo>
                    <a:pt x="90" y="132"/>
                  </a:lnTo>
                  <a:lnTo>
                    <a:pt x="86" y="138"/>
                  </a:lnTo>
                  <a:lnTo>
                    <a:pt x="82" y="148"/>
                  </a:lnTo>
                  <a:lnTo>
                    <a:pt x="74" y="144"/>
                  </a:lnTo>
                  <a:lnTo>
                    <a:pt x="70" y="138"/>
                  </a:lnTo>
                  <a:lnTo>
                    <a:pt x="66" y="132"/>
                  </a:lnTo>
                  <a:lnTo>
                    <a:pt x="64" y="122"/>
                  </a:lnTo>
                  <a:lnTo>
                    <a:pt x="54" y="122"/>
                  </a:lnTo>
                  <a:lnTo>
                    <a:pt x="46" y="124"/>
                  </a:lnTo>
                  <a:lnTo>
                    <a:pt x="38" y="126"/>
                  </a:lnTo>
                  <a:lnTo>
                    <a:pt x="30" y="130"/>
                  </a:lnTo>
                  <a:lnTo>
                    <a:pt x="20" y="130"/>
                  </a:lnTo>
                  <a:lnTo>
                    <a:pt x="20" y="136"/>
                  </a:lnTo>
                  <a:lnTo>
                    <a:pt x="8" y="134"/>
                  </a:lnTo>
                  <a:lnTo>
                    <a:pt x="2" y="134"/>
                  </a:lnTo>
                  <a:lnTo>
                    <a:pt x="0" y="132"/>
                  </a:lnTo>
                  <a:lnTo>
                    <a:pt x="0" y="128"/>
                  </a:lnTo>
                  <a:lnTo>
                    <a:pt x="6" y="126"/>
                  </a:lnTo>
                  <a:lnTo>
                    <a:pt x="8" y="124"/>
                  </a:lnTo>
                  <a:lnTo>
                    <a:pt x="14" y="116"/>
                  </a:lnTo>
                  <a:lnTo>
                    <a:pt x="20" y="108"/>
                  </a:lnTo>
                  <a:lnTo>
                    <a:pt x="24" y="106"/>
                  </a:lnTo>
                  <a:lnTo>
                    <a:pt x="28" y="106"/>
                  </a:lnTo>
                  <a:lnTo>
                    <a:pt x="34" y="106"/>
                  </a:lnTo>
                  <a:lnTo>
                    <a:pt x="36" y="104"/>
                  </a:lnTo>
                  <a:lnTo>
                    <a:pt x="42" y="102"/>
                  </a:lnTo>
                  <a:lnTo>
                    <a:pt x="46" y="102"/>
                  </a:lnTo>
                  <a:lnTo>
                    <a:pt x="52" y="102"/>
                  </a:lnTo>
                  <a:lnTo>
                    <a:pt x="54" y="104"/>
                  </a:lnTo>
                  <a:lnTo>
                    <a:pt x="60" y="108"/>
                  </a:lnTo>
                  <a:lnTo>
                    <a:pt x="62" y="106"/>
                  </a:lnTo>
                  <a:lnTo>
                    <a:pt x="62" y="102"/>
                  </a:lnTo>
                  <a:lnTo>
                    <a:pt x="62" y="96"/>
                  </a:lnTo>
                  <a:lnTo>
                    <a:pt x="60" y="94"/>
                  </a:lnTo>
                  <a:lnTo>
                    <a:pt x="62" y="90"/>
                  </a:lnTo>
                  <a:lnTo>
                    <a:pt x="64" y="86"/>
                  </a:lnTo>
                  <a:lnTo>
                    <a:pt x="68" y="84"/>
                  </a:lnTo>
                  <a:lnTo>
                    <a:pt x="68" y="80"/>
                  </a:lnTo>
                  <a:lnTo>
                    <a:pt x="68" y="78"/>
                  </a:lnTo>
                  <a:lnTo>
                    <a:pt x="68" y="74"/>
                  </a:lnTo>
                  <a:lnTo>
                    <a:pt x="70" y="78"/>
                  </a:lnTo>
                  <a:lnTo>
                    <a:pt x="68" y="82"/>
                  </a:lnTo>
                  <a:lnTo>
                    <a:pt x="76" y="80"/>
                  </a:lnTo>
                  <a:lnTo>
                    <a:pt x="82" y="78"/>
                  </a:lnTo>
                  <a:lnTo>
                    <a:pt x="86" y="76"/>
                  </a:lnTo>
                  <a:lnTo>
                    <a:pt x="90" y="72"/>
                  </a:lnTo>
                  <a:lnTo>
                    <a:pt x="92" y="60"/>
                  </a:lnTo>
                  <a:lnTo>
                    <a:pt x="94" y="50"/>
                  </a:lnTo>
                  <a:lnTo>
                    <a:pt x="94" y="44"/>
                  </a:lnTo>
                  <a:lnTo>
                    <a:pt x="92" y="40"/>
                  </a:lnTo>
                  <a:lnTo>
                    <a:pt x="88" y="32"/>
                  </a:lnTo>
                  <a:lnTo>
                    <a:pt x="84" y="26"/>
                  </a:lnTo>
                  <a:lnTo>
                    <a:pt x="82" y="24"/>
                  </a:lnTo>
                  <a:lnTo>
                    <a:pt x="80" y="20"/>
                  </a:lnTo>
                  <a:lnTo>
                    <a:pt x="78" y="16"/>
                  </a:lnTo>
                  <a:lnTo>
                    <a:pt x="76" y="1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7" name="Freeform 246"/>
            <p:cNvSpPr/>
            <p:nvPr>
              <p:custDataLst>
                <p:tags r:id="rId10"/>
              </p:custDataLst>
            </p:nvPr>
          </p:nvSpPr>
          <p:spPr bwMode="auto">
            <a:xfrm>
              <a:off x="7590936" y="3578697"/>
              <a:ext cx="44971" cy="39823"/>
            </a:xfrm>
            <a:custGeom>
              <a:avLst/>
              <a:gdLst>
                <a:gd name="T0" fmla="*/ 2147483647 w 32"/>
                <a:gd name="T1" fmla="*/ 2147483647 h 26"/>
                <a:gd name="T2" fmla="*/ 2147483647 w 32"/>
                <a:gd name="T3" fmla="*/ 2147483647 h 26"/>
                <a:gd name="T4" fmla="*/ 2147483647 w 32"/>
                <a:gd name="T5" fmla="*/ 0 h 26"/>
                <a:gd name="T6" fmla="*/ 2147483647 w 32"/>
                <a:gd name="T7" fmla="*/ 0 h 26"/>
                <a:gd name="T8" fmla="*/ 2147483647 w 32"/>
                <a:gd name="T9" fmla="*/ 2147483647 h 26"/>
                <a:gd name="T10" fmla="*/ 2147483647 w 32"/>
                <a:gd name="T11" fmla="*/ 2147483647 h 26"/>
                <a:gd name="T12" fmla="*/ 2147483647 w 32"/>
                <a:gd name="T13" fmla="*/ 2147483647 h 26"/>
                <a:gd name="T14" fmla="*/ 2147483647 w 32"/>
                <a:gd name="T15" fmla="*/ 2147483647 h 26"/>
                <a:gd name="T16" fmla="*/ 2147483647 w 32"/>
                <a:gd name="T17" fmla="*/ 2147483647 h 26"/>
                <a:gd name="T18" fmla="*/ 2147483647 w 32"/>
                <a:gd name="T19" fmla="*/ 2147483647 h 26"/>
                <a:gd name="T20" fmla="*/ 2147483647 w 32"/>
                <a:gd name="T21" fmla="*/ 2147483647 h 26"/>
                <a:gd name="T22" fmla="*/ 2147483647 w 32"/>
                <a:gd name="T23" fmla="*/ 2147483647 h 26"/>
                <a:gd name="T24" fmla="*/ 2147483647 w 32"/>
                <a:gd name="T25" fmla="*/ 2147483647 h 26"/>
                <a:gd name="T26" fmla="*/ 2147483647 w 32"/>
                <a:gd name="T27" fmla="*/ 2147483647 h 26"/>
                <a:gd name="T28" fmla="*/ 0 w 32"/>
                <a:gd name="T29" fmla="*/ 2147483647 h 26"/>
                <a:gd name="T30" fmla="*/ 0 w 32"/>
                <a:gd name="T31" fmla="*/ 2147483647 h 26"/>
                <a:gd name="T32" fmla="*/ 2147483647 w 32"/>
                <a:gd name="T33" fmla="*/ 2147483647 h 26"/>
                <a:gd name="T34" fmla="*/ 2147483647 w 32"/>
                <a:gd name="T35" fmla="*/ 2147483647 h 26"/>
                <a:gd name="T36" fmla="*/ 2147483647 w 32"/>
                <a:gd name="T37" fmla="*/ 2147483647 h 26"/>
                <a:gd name="T38" fmla="*/ 2147483647 w 32"/>
                <a:gd name="T39" fmla="*/ 2147483647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
                <a:gd name="T61" fmla="*/ 0 h 26"/>
                <a:gd name="T62" fmla="*/ 32 w 32"/>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 h="26">
                  <a:moveTo>
                    <a:pt x="14" y="4"/>
                  </a:moveTo>
                  <a:lnTo>
                    <a:pt x="16" y="4"/>
                  </a:lnTo>
                  <a:lnTo>
                    <a:pt x="14" y="0"/>
                  </a:lnTo>
                  <a:lnTo>
                    <a:pt x="22" y="0"/>
                  </a:lnTo>
                  <a:lnTo>
                    <a:pt x="26" y="2"/>
                  </a:lnTo>
                  <a:lnTo>
                    <a:pt x="32" y="8"/>
                  </a:lnTo>
                  <a:lnTo>
                    <a:pt x="30" y="12"/>
                  </a:lnTo>
                  <a:lnTo>
                    <a:pt x="24" y="14"/>
                  </a:lnTo>
                  <a:lnTo>
                    <a:pt x="14" y="16"/>
                  </a:lnTo>
                  <a:lnTo>
                    <a:pt x="14" y="24"/>
                  </a:lnTo>
                  <a:lnTo>
                    <a:pt x="12" y="26"/>
                  </a:lnTo>
                  <a:lnTo>
                    <a:pt x="10" y="26"/>
                  </a:lnTo>
                  <a:lnTo>
                    <a:pt x="6" y="24"/>
                  </a:lnTo>
                  <a:lnTo>
                    <a:pt x="4" y="20"/>
                  </a:lnTo>
                  <a:lnTo>
                    <a:pt x="0" y="14"/>
                  </a:lnTo>
                  <a:lnTo>
                    <a:pt x="0" y="8"/>
                  </a:lnTo>
                  <a:lnTo>
                    <a:pt x="2" y="6"/>
                  </a:lnTo>
                  <a:lnTo>
                    <a:pt x="4" y="4"/>
                  </a:lnTo>
                  <a:lnTo>
                    <a:pt x="8" y="4"/>
                  </a:lnTo>
                  <a:lnTo>
                    <a:pt x="14" y="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8" name="Freeform 247"/>
            <p:cNvSpPr/>
            <p:nvPr>
              <p:custDataLst>
                <p:tags r:id="rId11"/>
              </p:custDataLst>
            </p:nvPr>
          </p:nvSpPr>
          <p:spPr bwMode="auto">
            <a:xfrm>
              <a:off x="7530973" y="3587988"/>
              <a:ext cx="59962" cy="79646"/>
            </a:xfrm>
            <a:custGeom>
              <a:avLst/>
              <a:gdLst>
                <a:gd name="T0" fmla="*/ 2147483647 w 40"/>
                <a:gd name="T1" fmla="*/ 2147483647 h 52"/>
                <a:gd name="T2" fmla="*/ 2147483647 w 40"/>
                <a:gd name="T3" fmla="*/ 2147483647 h 52"/>
                <a:gd name="T4" fmla="*/ 2147483647 w 40"/>
                <a:gd name="T5" fmla="*/ 2147483647 h 52"/>
                <a:gd name="T6" fmla="*/ 0 w 40"/>
                <a:gd name="T7" fmla="*/ 2147483647 h 52"/>
                <a:gd name="T8" fmla="*/ 2147483647 w 40"/>
                <a:gd name="T9" fmla="*/ 2147483647 h 52"/>
                <a:gd name="T10" fmla="*/ 2147483647 w 40"/>
                <a:gd name="T11" fmla="*/ 2147483647 h 52"/>
                <a:gd name="T12" fmla="*/ 2147483647 w 40"/>
                <a:gd name="T13" fmla="*/ 0 h 52"/>
                <a:gd name="T14" fmla="*/ 2147483647 w 40"/>
                <a:gd name="T15" fmla="*/ 2147483647 h 52"/>
                <a:gd name="T16" fmla="*/ 2147483647 w 40"/>
                <a:gd name="T17" fmla="*/ 2147483647 h 52"/>
                <a:gd name="T18" fmla="*/ 2147483647 w 40"/>
                <a:gd name="T19" fmla="*/ 2147483647 h 52"/>
                <a:gd name="T20" fmla="*/ 2147483647 w 40"/>
                <a:gd name="T21" fmla="*/ 2147483647 h 52"/>
                <a:gd name="T22" fmla="*/ 2147483647 w 40"/>
                <a:gd name="T23" fmla="*/ 2147483647 h 52"/>
                <a:gd name="T24" fmla="*/ 2147483647 w 40"/>
                <a:gd name="T25" fmla="*/ 2147483647 h 52"/>
                <a:gd name="T26" fmla="*/ 2147483647 w 40"/>
                <a:gd name="T27" fmla="*/ 2147483647 h 52"/>
                <a:gd name="T28" fmla="*/ 2147483647 w 40"/>
                <a:gd name="T29" fmla="*/ 2147483647 h 52"/>
                <a:gd name="T30" fmla="*/ 2147483647 w 40"/>
                <a:gd name="T31" fmla="*/ 2147483647 h 52"/>
                <a:gd name="T32" fmla="*/ 2147483647 w 40"/>
                <a:gd name="T33" fmla="*/ 2147483647 h 52"/>
                <a:gd name="T34" fmla="*/ 2147483647 w 40"/>
                <a:gd name="T35" fmla="*/ 2147483647 h 52"/>
                <a:gd name="T36" fmla="*/ 2147483647 w 40"/>
                <a:gd name="T37" fmla="*/ 2147483647 h 52"/>
                <a:gd name="T38" fmla="*/ 2147483647 w 40"/>
                <a:gd name="T39" fmla="*/ 2147483647 h 52"/>
                <a:gd name="T40" fmla="*/ 2147483647 w 40"/>
                <a:gd name="T41" fmla="*/ 2147483647 h 52"/>
                <a:gd name="T42" fmla="*/ 2147483647 w 40"/>
                <a:gd name="T43" fmla="*/ 2147483647 h 52"/>
                <a:gd name="T44" fmla="*/ 2147483647 w 40"/>
                <a:gd name="T45" fmla="*/ 2147483647 h 52"/>
                <a:gd name="T46" fmla="*/ 2147483647 w 40"/>
                <a:gd name="T47" fmla="*/ 2147483647 h 52"/>
                <a:gd name="T48" fmla="*/ 2147483647 w 40"/>
                <a:gd name="T49" fmla="*/ 2147483647 h 52"/>
                <a:gd name="T50" fmla="*/ 2147483647 w 40"/>
                <a:gd name="T51" fmla="*/ 2147483647 h 52"/>
                <a:gd name="T52" fmla="*/ 2147483647 w 40"/>
                <a:gd name="T53" fmla="*/ 2147483647 h 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
                <a:gd name="T82" fmla="*/ 0 h 52"/>
                <a:gd name="T83" fmla="*/ 40 w 40"/>
                <a:gd name="T84" fmla="*/ 52 h 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 h="52">
                  <a:moveTo>
                    <a:pt x="12" y="24"/>
                  </a:moveTo>
                  <a:lnTo>
                    <a:pt x="4" y="20"/>
                  </a:lnTo>
                  <a:lnTo>
                    <a:pt x="2" y="16"/>
                  </a:lnTo>
                  <a:lnTo>
                    <a:pt x="0" y="12"/>
                  </a:lnTo>
                  <a:lnTo>
                    <a:pt x="2" y="8"/>
                  </a:lnTo>
                  <a:lnTo>
                    <a:pt x="6" y="4"/>
                  </a:lnTo>
                  <a:lnTo>
                    <a:pt x="14" y="0"/>
                  </a:lnTo>
                  <a:lnTo>
                    <a:pt x="18" y="4"/>
                  </a:lnTo>
                  <a:lnTo>
                    <a:pt x="18" y="6"/>
                  </a:lnTo>
                  <a:lnTo>
                    <a:pt x="28" y="6"/>
                  </a:lnTo>
                  <a:lnTo>
                    <a:pt x="30" y="12"/>
                  </a:lnTo>
                  <a:lnTo>
                    <a:pt x="32" y="16"/>
                  </a:lnTo>
                  <a:lnTo>
                    <a:pt x="40" y="22"/>
                  </a:lnTo>
                  <a:lnTo>
                    <a:pt x="36" y="24"/>
                  </a:lnTo>
                  <a:lnTo>
                    <a:pt x="34" y="28"/>
                  </a:lnTo>
                  <a:lnTo>
                    <a:pt x="36" y="32"/>
                  </a:lnTo>
                  <a:lnTo>
                    <a:pt x="38" y="36"/>
                  </a:lnTo>
                  <a:lnTo>
                    <a:pt x="38" y="40"/>
                  </a:lnTo>
                  <a:lnTo>
                    <a:pt x="40" y="42"/>
                  </a:lnTo>
                  <a:lnTo>
                    <a:pt x="38" y="48"/>
                  </a:lnTo>
                  <a:lnTo>
                    <a:pt x="38" y="52"/>
                  </a:lnTo>
                  <a:lnTo>
                    <a:pt x="32" y="50"/>
                  </a:lnTo>
                  <a:lnTo>
                    <a:pt x="24" y="46"/>
                  </a:lnTo>
                  <a:lnTo>
                    <a:pt x="18" y="42"/>
                  </a:lnTo>
                  <a:lnTo>
                    <a:pt x="18" y="36"/>
                  </a:lnTo>
                  <a:lnTo>
                    <a:pt x="18" y="30"/>
                  </a:lnTo>
                  <a:lnTo>
                    <a:pt x="12" y="2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9" name="Freeform 248"/>
            <p:cNvSpPr/>
            <p:nvPr>
              <p:custDataLst>
                <p:tags r:id="rId12"/>
              </p:custDataLst>
            </p:nvPr>
          </p:nvSpPr>
          <p:spPr bwMode="auto">
            <a:xfrm>
              <a:off x="7390294" y="3836220"/>
              <a:ext cx="35746" cy="90266"/>
            </a:xfrm>
            <a:custGeom>
              <a:avLst/>
              <a:gdLst>
                <a:gd name="T0" fmla="*/ 2147483647 w 24"/>
                <a:gd name="T1" fmla="*/ 0 h 56"/>
                <a:gd name="T2" fmla="*/ 2147483647 w 24"/>
                <a:gd name="T3" fmla="*/ 2147483647 h 56"/>
                <a:gd name="T4" fmla="*/ 2147483647 w 24"/>
                <a:gd name="T5" fmla="*/ 2147483647 h 56"/>
                <a:gd name="T6" fmla="*/ 2147483647 w 24"/>
                <a:gd name="T7" fmla="*/ 2147483647 h 56"/>
                <a:gd name="T8" fmla="*/ 2147483647 w 24"/>
                <a:gd name="T9" fmla="*/ 2147483647 h 56"/>
                <a:gd name="T10" fmla="*/ 2147483647 w 24"/>
                <a:gd name="T11" fmla="*/ 2147483647 h 56"/>
                <a:gd name="T12" fmla="*/ 0 w 24"/>
                <a:gd name="T13" fmla="*/ 2147483647 h 56"/>
                <a:gd name="T14" fmla="*/ 0 w 24"/>
                <a:gd name="T15" fmla="*/ 2147483647 h 56"/>
                <a:gd name="T16" fmla="*/ 2147483647 w 24"/>
                <a:gd name="T17" fmla="*/ 2147483647 h 56"/>
                <a:gd name="T18" fmla="*/ 2147483647 w 24"/>
                <a:gd name="T19" fmla="*/ 2147483647 h 56"/>
                <a:gd name="T20" fmla="*/ 2147483647 w 24"/>
                <a:gd name="T21" fmla="*/ 2147483647 h 56"/>
                <a:gd name="T22" fmla="*/ 2147483647 w 24"/>
                <a:gd name="T23" fmla="*/ 2147483647 h 56"/>
                <a:gd name="T24" fmla="*/ 2147483647 w 24"/>
                <a:gd name="T25" fmla="*/ 0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56"/>
                <a:gd name="T41" fmla="*/ 24 w 24"/>
                <a:gd name="T42" fmla="*/ 56 h 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56">
                  <a:moveTo>
                    <a:pt x="24" y="0"/>
                  </a:moveTo>
                  <a:lnTo>
                    <a:pt x="24" y="12"/>
                  </a:lnTo>
                  <a:lnTo>
                    <a:pt x="22" y="32"/>
                  </a:lnTo>
                  <a:lnTo>
                    <a:pt x="16" y="56"/>
                  </a:lnTo>
                  <a:lnTo>
                    <a:pt x="4" y="44"/>
                  </a:lnTo>
                  <a:lnTo>
                    <a:pt x="2" y="38"/>
                  </a:lnTo>
                  <a:lnTo>
                    <a:pt x="0" y="32"/>
                  </a:lnTo>
                  <a:lnTo>
                    <a:pt x="0" y="20"/>
                  </a:lnTo>
                  <a:lnTo>
                    <a:pt x="4" y="10"/>
                  </a:lnTo>
                  <a:lnTo>
                    <a:pt x="8" y="4"/>
                  </a:lnTo>
                  <a:lnTo>
                    <a:pt x="12" y="4"/>
                  </a:lnTo>
                  <a:lnTo>
                    <a:pt x="18" y="2"/>
                  </a:lnTo>
                  <a:lnTo>
                    <a:pt x="24"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30" name="Freeform 249"/>
            <p:cNvSpPr/>
            <p:nvPr>
              <p:custDataLst>
                <p:tags r:id="rId13"/>
              </p:custDataLst>
            </p:nvPr>
          </p:nvSpPr>
          <p:spPr bwMode="auto">
            <a:xfrm>
              <a:off x="7148141" y="3982239"/>
              <a:ext cx="48431" cy="54425"/>
            </a:xfrm>
            <a:custGeom>
              <a:avLst/>
              <a:gdLst>
                <a:gd name="T0" fmla="*/ 2147483647 w 34"/>
                <a:gd name="T1" fmla="*/ 2147483647 h 36"/>
                <a:gd name="T2" fmla="*/ 2147483647 w 34"/>
                <a:gd name="T3" fmla="*/ 2147483647 h 36"/>
                <a:gd name="T4" fmla="*/ 2147483647 w 34"/>
                <a:gd name="T5" fmla="*/ 2147483647 h 36"/>
                <a:gd name="T6" fmla="*/ 2147483647 w 34"/>
                <a:gd name="T7" fmla="*/ 2147483647 h 36"/>
                <a:gd name="T8" fmla="*/ 0 w 34"/>
                <a:gd name="T9" fmla="*/ 2147483647 h 36"/>
                <a:gd name="T10" fmla="*/ 2147483647 w 34"/>
                <a:gd name="T11" fmla="*/ 2147483647 h 36"/>
                <a:gd name="T12" fmla="*/ 2147483647 w 34"/>
                <a:gd name="T13" fmla="*/ 2147483647 h 36"/>
                <a:gd name="T14" fmla="*/ 2147483647 w 34"/>
                <a:gd name="T15" fmla="*/ 2147483647 h 36"/>
                <a:gd name="T16" fmla="*/ 2147483647 w 34"/>
                <a:gd name="T17" fmla="*/ 2147483647 h 36"/>
                <a:gd name="T18" fmla="*/ 2147483647 w 34"/>
                <a:gd name="T19" fmla="*/ 0 h 36"/>
                <a:gd name="T20" fmla="*/ 2147483647 w 34"/>
                <a:gd name="T21" fmla="*/ 2147483647 h 36"/>
                <a:gd name="T22" fmla="*/ 2147483647 w 34"/>
                <a:gd name="T23" fmla="*/ 2147483647 h 36"/>
                <a:gd name="T24" fmla="*/ 2147483647 w 34"/>
                <a:gd name="T25" fmla="*/ 2147483647 h 36"/>
                <a:gd name="T26" fmla="*/ 2147483647 w 34"/>
                <a:gd name="T27" fmla="*/ 2147483647 h 36"/>
                <a:gd name="T28" fmla="*/ 2147483647 w 34"/>
                <a:gd name="T29" fmla="*/ 2147483647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36"/>
                <a:gd name="T47" fmla="*/ 34 w 34"/>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36">
                  <a:moveTo>
                    <a:pt x="18" y="36"/>
                  </a:moveTo>
                  <a:lnTo>
                    <a:pt x="12" y="34"/>
                  </a:lnTo>
                  <a:lnTo>
                    <a:pt x="6" y="30"/>
                  </a:lnTo>
                  <a:lnTo>
                    <a:pt x="2" y="24"/>
                  </a:lnTo>
                  <a:lnTo>
                    <a:pt x="0" y="20"/>
                  </a:lnTo>
                  <a:lnTo>
                    <a:pt x="2" y="16"/>
                  </a:lnTo>
                  <a:lnTo>
                    <a:pt x="4" y="12"/>
                  </a:lnTo>
                  <a:lnTo>
                    <a:pt x="12" y="6"/>
                  </a:lnTo>
                  <a:lnTo>
                    <a:pt x="26" y="2"/>
                  </a:lnTo>
                  <a:lnTo>
                    <a:pt x="34" y="0"/>
                  </a:lnTo>
                  <a:lnTo>
                    <a:pt x="34" y="10"/>
                  </a:lnTo>
                  <a:lnTo>
                    <a:pt x="30" y="20"/>
                  </a:lnTo>
                  <a:lnTo>
                    <a:pt x="24" y="32"/>
                  </a:lnTo>
                  <a:lnTo>
                    <a:pt x="22" y="34"/>
                  </a:lnTo>
                  <a:lnTo>
                    <a:pt x="18" y="3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31" name="Freeform 250"/>
            <p:cNvSpPr/>
            <p:nvPr>
              <p:custDataLst>
                <p:tags r:id="rId14"/>
              </p:custDataLst>
            </p:nvPr>
          </p:nvSpPr>
          <p:spPr bwMode="auto">
            <a:xfrm>
              <a:off x="6497788" y="4283567"/>
              <a:ext cx="54196" cy="114160"/>
            </a:xfrm>
            <a:custGeom>
              <a:avLst/>
              <a:gdLst>
                <a:gd name="T0" fmla="*/ 2147483647 w 36"/>
                <a:gd name="T1" fmla="*/ 2147483647 h 70"/>
                <a:gd name="T2" fmla="*/ 2147483647 w 36"/>
                <a:gd name="T3" fmla="*/ 2147483647 h 70"/>
                <a:gd name="T4" fmla="*/ 2147483647 w 36"/>
                <a:gd name="T5" fmla="*/ 2147483647 h 70"/>
                <a:gd name="T6" fmla="*/ 2147483647 w 36"/>
                <a:gd name="T7" fmla="*/ 2147483647 h 70"/>
                <a:gd name="T8" fmla="*/ 2147483647 w 36"/>
                <a:gd name="T9" fmla="*/ 2147483647 h 70"/>
                <a:gd name="T10" fmla="*/ 2147483647 w 36"/>
                <a:gd name="T11" fmla="*/ 2147483647 h 70"/>
                <a:gd name="T12" fmla="*/ 2147483647 w 36"/>
                <a:gd name="T13" fmla="*/ 2147483647 h 70"/>
                <a:gd name="T14" fmla="*/ 2147483647 w 36"/>
                <a:gd name="T15" fmla="*/ 2147483647 h 70"/>
                <a:gd name="T16" fmla="*/ 2147483647 w 36"/>
                <a:gd name="T17" fmla="*/ 2147483647 h 70"/>
                <a:gd name="T18" fmla="*/ 2147483647 w 36"/>
                <a:gd name="T19" fmla="*/ 2147483647 h 70"/>
                <a:gd name="T20" fmla="*/ 0 w 36"/>
                <a:gd name="T21" fmla="*/ 2147483647 h 70"/>
                <a:gd name="T22" fmla="*/ 2147483647 w 36"/>
                <a:gd name="T23" fmla="*/ 2147483647 h 70"/>
                <a:gd name="T24" fmla="*/ 2147483647 w 36"/>
                <a:gd name="T25" fmla="*/ 2147483647 h 70"/>
                <a:gd name="T26" fmla="*/ 2147483647 w 36"/>
                <a:gd name="T27" fmla="*/ 2147483647 h 70"/>
                <a:gd name="T28" fmla="*/ 2147483647 w 36"/>
                <a:gd name="T29" fmla="*/ 0 h 70"/>
                <a:gd name="T30" fmla="*/ 2147483647 w 36"/>
                <a:gd name="T31" fmla="*/ 2147483647 h 70"/>
                <a:gd name="T32" fmla="*/ 2147483647 w 36"/>
                <a:gd name="T33" fmla="*/ 2147483647 h 70"/>
                <a:gd name="T34" fmla="*/ 2147483647 w 36"/>
                <a:gd name="T35" fmla="*/ 2147483647 h 70"/>
                <a:gd name="T36" fmla="*/ 2147483647 w 36"/>
                <a:gd name="T37" fmla="*/ 2147483647 h 70"/>
                <a:gd name="T38" fmla="*/ 2147483647 w 36"/>
                <a:gd name="T39" fmla="*/ 2147483647 h 70"/>
                <a:gd name="T40" fmla="*/ 2147483647 w 36"/>
                <a:gd name="T41" fmla="*/ 2147483647 h 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70"/>
                <a:gd name="T65" fmla="*/ 36 w 36"/>
                <a:gd name="T66" fmla="*/ 70 h 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70">
                  <a:moveTo>
                    <a:pt x="36" y="52"/>
                  </a:moveTo>
                  <a:lnTo>
                    <a:pt x="34" y="58"/>
                  </a:lnTo>
                  <a:lnTo>
                    <a:pt x="30" y="64"/>
                  </a:lnTo>
                  <a:lnTo>
                    <a:pt x="22" y="68"/>
                  </a:lnTo>
                  <a:lnTo>
                    <a:pt x="16" y="70"/>
                  </a:lnTo>
                  <a:lnTo>
                    <a:pt x="12" y="68"/>
                  </a:lnTo>
                  <a:lnTo>
                    <a:pt x="8" y="64"/>
                  </a:lnTo>
                  <a:lnTo>
                    <a:pt x="6" y="60"/>
                  </a:lnTo>
                  <a:lnTo>
                    <a:pt x="4" y="54"/>
                  </a:lnTo>
                  <a:lnTo>
                    <a:pt x="2" y="44"/>
                  </a:lnTo>
                  <a:lnTo>
                    <a:pt x="0" y="34"/>
                  </a:lnTo>
                  <a:lnTo>
                    <a:pt x="2" y="24"/>
                  </a:lnTo>
                  <a:lnTo>
                    <a:pt x="4" y="18"/>
                  </a:lnTo>
                  <a:lnTo>
                    <a:pt x="6" y="10"/>
                  </a:lnTo>
                  <a:lnTo>
                    <a:pt x="8" y="0"/>
                  </a:lnTo>
                  <a:lnTo>
                    <a:pt x="14" y="2"/>
                  </a:lnTo>
                  <a:lnTo>
                    <a:pt x="16" y="8"/>
                  </a:lnTo>
                  <a:lnTo>
                    <a:pt x="26" y="20"/>
                  </a:lnTo>
                  <a:lnTo>
                    <a:pt x="34" y="36"/>
                  </a:lnTo>
                  <a:lnTo>
                    <a:pt x="36" y="44"/>
                  </a:lnTo>
                  <a:lnTo>
                    <a:pt x="36" y="5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32" name="Freeform 251"/>
            <p:cNvSpPr/>
            <p:nvPr>
              <p:custDataLst>
                <p:tags r:id="rId15"/>
              </p:custDataLst>
            </p:nvPr>
          </p:nvSpPr>
          <p:spPr bwMode="auto">
            <a:xfrm>
              <a:off x="6975175" y="3889317"/>
              <a:ext cx="219091" cy="428763"/>
            </a:xfrm>
            <a:custGeom>
              <a:avLst/>
              <a:gdLst>
                <a:gd name="T0" fmla="*/ 2147483647 w 150"/>
                <a:gd name="T1" fmla="*/ 2147483647 h 270"/>
                <a:gd name="T2" fmla="*/ 2147483647 w 150"/>
                <a:gd name="T3" fmla="*/ 2147483647 h 270"/>
                <a:gd name="T4" fmla="*/ 2147483647 w 150"/>
                <a:gd name="T5" fmla="*/ 2147483647 h 270"/>
                <a:gd name="T6" fmla="*/ 2147483647 w 150"/>
                <a:gd name="T7" fmla="*/ 2147483647 h 270"/>
                <a:gd name="T8" fmla="*/ 2147483647 w 150"/>
                <a:gd name="T9" fmla="*/ 2147483647 h 270"/>
                <a:gd name="T10" fmla="*/ 2147483647 w 150"/>
                <a:gd name="T11" fmla="*/ 2147483647 h 270"/>
                <a:gd name="T12" fmla="*/ 2147483647 w 150"/>
                <a:gd name="T13" fmla="*/ 2147483647 h 270"/>
                <a:gd name="T14" fmla="*/ 2147483647 w 150"/>
                <a:gd name="T15" fmla="*/ 2147483647 h 270"/>
                <a:gd name="T16" fmla="*/ 2147483647 w 150"/>
                <a:gd name="T17" fmla="*/ 2147483647 h 270"/>
                <a:gd name="T18" fmla="*/ 2147483647 w 150"/>
                <a:gd name="T19" fmla="*/ 2147483647 h 270"/>
                <a:gd name="T20" fmla="*/ 2147483647 w 150"/>
                <a:gd name="T21" fmla="*/ 2147483647 h 270"/>
                <a:gd name="T22" fmla="*/ 2147483647 w 150"/>
                <a:gd name="T23" fmla="*/ 2147483647 h 270"/>
                <a:gd name="T24" fmla="*/ 2147483647 w 150"/>
                <a:gd name="T25" fmla="*/ 2147483647 h 270"/>
                <a:gd name="T26" fmla="*/ 2147483647 w 150"/>
                <a:gd name="T27" fmla="*/ 2147483647 h 270"/>
                <a:gd name="T28" fmla="*/ 2147483647 w 150"/>
                <a:gd name="T29" fmla="*/ 2147483647 h 270"/>
                <a:gd name="T30" fmla="*/ 2147483647 w 150"/>
                <a:gd name="T31" fmla="*/ 2147483647 h 270"/>
                <a:gd name="T32" fmla="*/ 2147483647 w 150"/>
                <a:gd name="T33" fmla="*/ 2147483647 h 270"/>
                <a:gd name="T34" fmla="*/ 2147483647 w 150"/>
                <a:gd name="T35" fmla="*/ 2147483647 h 270"/>
                <a:gd name="T36" fmla="*/ 0 w 150"/>
                <a:gd name="T37" fmla="*/ 2147483647 h 270"/>
                <a:gd name="T38" fmla="*/ 2147483647 w 150"/>
                <a:gd name="T39" fmla="*/ 2147483647 h 270"/>
                <a:gd name="T40" fmla="*/ 2147483647 w 150"/>
                <a:gd name="T41" fmla="*/ 2147483647 h 270"/>
                <a:gd name="T42" fmla="*/ 2147483647 w 150"/>
                <a:gd name="T43" fmla="*/ 2147483647 h 270"/>
                <a:gd name="T44" fmla="*/ 2147483647 w 150"/>
                <a:gd name="T45" fmla="*/ 2147483647 h 270"/>
                <a:gd name="T46" fmla="*/ 2147483647 w 150"/>
                <a:gd name="T47" fmla="*/ 2147483647 h 270"/>
                <a:gd name="T48" fmla="*/ 2147483647 w 150"/>
                <a:gd name="T49" fmla="*/ 2147483647 h 270"/>
                <a:gd name="T50" fmla="*/ 2147483647 w 150"/>
                <a:gd name="T51" fmla="*/ 2147483647 h 270"/>
                <a:gd name="T52" fmla="*/ 2147483647 w 150"/>
                <a:gd name="T53" fmla="*/ 2147483647 h 270"/>
                <a:gd name="T54" fmla="*/ 2147483647 w 150"/>
                <a:gd name="T55" fmla="*/ 2147483647 h 270"/>
                <a:gd name="T56" fmla="*/ 2147483647 w 150"/>
                <a:gd name="T57" fmla="*/ 2147483647 h 270"/>
                <a:gd name="T58" fmla="*/ 2147483647 w 150"/>
                <a:gd name="T59" fmla="*/ 2147483647 h 270"/>
                <a:gd name="T60" fmla="*/ 2147483647 w 150"/>
                <a:gd name="T61" fmla="*/ 2147483647 h 270"/>
                <a:gd name="T62" fmla="*/ 2147483647 w 150"/>
                <a:gd name="T63" fmla="*/ 2147483647 h 270"/>
                <a:gd name="T64" fmla="*/ 2147483647 w 150"/>
                <a:gd name="T65" fmla="*/ 2147483647 h 270"/>
                <a:gd name="T66" fmla="*/ 2147483647 w 150"/>
                <a:gd name="T67" fmla="*/ 2147483647 h 270"/>
                <a:gd name="T68" fmla="*/ 2147483647 w 150"/>
                <a:gd name="T69" fmla="*/ 2147483647 h 270"/>
                <a:gd name="T70" fmla="*/ 2147483647 w 150"/>
                <a:gd name="T71" fmla="*/ 2147483647 h 270"/>
                <a:gd name="T72" fmla="*/ 2147483647 w 150"/>
                <a:gd name="T73" fmla="*/ 2147483647 h 270"/>
                <a:gd name="T74" fmla="*/ 2147483647 w 150"/>
                <a:gd name="T75" fmla="*/ 2147483647 h 270"/>
                <a:gd name="T76" fmla="*/ 2147483647 w 150"/>
                <a:gd name="T77" fmla="*/ 2147483647 h 270"/>
                <a:gd name="T78" fmla="*/ 2147483647 w 150"/>
                <a:gd name="T79" fmla="*/ 2147483647 h 270"/>
                <a:gd name="T80" fmla="*/ 2147483647 w 150"/>
                <a:gd name="T81" fmla="*/ 2147483647 h 270"/>
                <a:gd name="T82" fmla="*/ 2147483647 w 150"/>
                <a:gd name="T83" fmla="*/ 2147483647 h 270"/>
                <a:gd name="T84" fmla="*/ 2147483647 w 150"/>
                <a:gd name="T85" fmla="*/ 2147483647 h 270"/>
                <a:gd name="T86" fmla="*/ 2147483647 w 150"/>
                <a:gd name="T87" fmla="*/ 2147483647 h 270"/>
                <a:gd name="T88" fmla="*/ 2147483647 w 150"/>
                <a:gd name="T89" fmla="*/ 2147483647 h 270"/>
                <a:gd name="T90" fmla="*/ 2147483647 w 150"/>
                <a:gd name="T91" fmla="*/ 2147483647 h 270"/>
                <a:gd name="T92" fmla="*/ 2147483647 w 150"/>
                <a:gd name="T93" fmla="*/ 2147483647 h 270"/>
                <a:gd name="T94" fmla="*/ 2147483647 w 150"/>
                <a:gd name="T95" fmla="*/ 2147483647 h 270"/>
                <a:gd name="T96" fmla="*/ 2147483647 w 150"/>
                <a:gd name="T97" fmla="*/ 2147483647 h 270"/>
                <a:gd name="T98" fmla="*/ 2147483647 w 150"/>
                <a:gd name="T99" fmla="*/ 2147483647 h 2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0"/>
                <a:gd name="T151" fmla="*/ 0 h 270"/>
                <a:gd name="T152" fmla="*/ 150 w 150"/>
                <a:gd name="T153" fmla="*/ 270 h 2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0" h="270">
                  <a:moveTo>
                    <a:pt x="64" y="232"/>
                  </a:moveTo>
                  <a:lnTo>
                    <a:pt x="70" y="228"/>
                  </a:lnTo>
                  <a:lnTo>
                    <a:pt x="78" y="226"/>
                  </a:lnTo>
                  <a:lnTo>
                    <a:pt x="96" y="220"/>
                  </a:lnTo>
                  <a:lnTo>
                    <a:pt x="92" y="216"/>
                  </a:lnTo>
                  <a:lnTo>
                    <a:pt x="90" y="216"/>
                  </a:lnTo>
                  <a:lnTo>
                    <a:pt x="88" y="214"/>
                  </a:lnTo>
                  <a:lnTo>
                    <a:pt x="112" y="200"/>
                  </a:lnTo>
                  <a:lnTo>
                    <a:pt x="114" y="198"/>
                  </a:lnTo>
                  <a:lnTo>
                    <a:pt x="116" y="194"/>
                  </a:lnTo>
                  <a:lnTo>
                    <a:pt x="114" y="190"/>
                  </a:lnTo>
                  <a:lnTo>
                    <a:pt x="114" y="186"/>
                  </a:lnTo>
                  <a:lnTo>
                    <a:pt x="114" y="182"/>
                  </a:lnTo>
                  <a:lnTo>
                    <a:pt x="112" y="176"/>
                  </a:lnTo>
                  <a:lnTo>
                    <a:pt x="112" y="160"/>
                  </a:lnTo>
                  <a:lnTo>
                    <a:pt x="106" y="146"/>
                  </a:lnTo>
                  <a:lnTo>
                    <a:pt x="100" y="136"/>
                  </a:lnTo>
                  <a:lnTo>
                    <a:pt x="86" y="118"/>
                  </a:lnTo>
                  <a:lnTo>
                    <a:pt x="82" y="112"/>
                  </a:lnTo>
                  <a:lnTo>
                    <a:pt x="76" y="106"/>
                  </a:lnTo>
                  <a:lnTo>
                    <a:pt x="70" y="106"/>
                  </a:lnTo>
                  <a:lnTo>
                    <a:pt x="68" y="102"/>
                  </a:lnTo>
                  <a:lnTo>
                    <a:pt x="66" y="96"/>
                  </a:lnTo>
                  <a:lnTo>
                    <a:pt x="60" y="92"/>
                  </a:lnTo>
                  <a:lnTo>
                    <a:pt x="52" y="86"/>
                  </a:lnTo>
                  <a:lnTo>
                    <a:pt x="42" y="78"/>
                  </a:lnTo>
                  <a:lnTo>
                    <a:pt x="34" y="70"/>
                  </a:lnTo>
                  <a:lnTo>
                    <a:pt x="32" y="64"/>
                  </a:lnTo>
                  <a:lnTo>
                    <a:pt x="30" y="60"/>
                  </a:lnTo>
                  <a:lnTo>
                    <a:pt x="38" y="58"/>
                  </a:lnTo>
                  <a:lnTo>
                    <a:pt x="42" y="54"/>
                  </a:lnTo>
                  <a:lnTo>
                    <a:pt x="42" y="48"/>
                  </a:lnTo>
                  <a:lnTo>
                    <a:pt x="26" y="44"/>
                  </a:lnTo>
                  <a:lnTo>
                    <a:pt x="14" y="38"/>
                  </a:lnTo>
                  <a:lnTo>
                    <a:pt x="8" y="34"/>
                  </a:lnTo>
                  <a:lnTo>
                    <a:pt x="4" y="30"/>
                  </a:lnTo>
                  <a:lnTo>
                    <a:pt x="0" y="24"/>
                  </a:lnTo>
                  <a:lnTo>
                    <a:pt x="0" y="18"/>
                  </a:lnTo>
                  <a:lnTo>
                    <a:pt x="0" y="14"/>
                  </a:lnTo>
                  <a:lnTo>
                    <a:pt x="10" y="14"/>
                  </a:lnTo>
                  <a:lnTo>
                    <a:pt x="16" y="14"/>
                  </a:lnTo>
                  <a:lnTo>
                    <a:pt x="26" y="12"/>
                  </a:lnTo>
                  <a:lnTo>
                    <a:pt x="34" y="6"/>
                  </a:lnTo>
                  <a:lnTo>
                    <a:pt x="42" y="2"/>
                  </a:lnTo>
                  <a:lnTo>
                    <a:pt x="50" y="0"/>
                  </a:lnTo>
                  <a:lnTo>
                    <a:pt x="56" y="2"/>
                  </a:lnTo>
                  <a:lnTo>
                    <a:pt x="60" y="4"/>
                  </a:lnTo>
                  <a:lnTo>
                    <a:pt x="66" y="6"/>
                  </a:lnTo>
                  <a:lnTo>
                    <a:pt x="70" y="6"/>
                  </a:lnTo>
                  <a:lnTo>
                    <a:pt x="72" y="12"/>
                  </a:lnTo>
                  <a:lnTo>
                    <a:pt x="74" y="16"/>
                  </a:lnTo>
                  <a:lnTo>
                    <a:pt x="82" y="24"/>
                  </a:lnTo>
                  <a:lnTo>
                    <a:pt x="90" y="28"/>
                  </a:lnTo>
                  <a:lnTo>
                    <a:pt x="98" y="30"/>
                  </a:lnTo>
                  <a:lnTo>
                    <a:pt x="96" y="36"/>
                  </a:lnTo>
                  <a:lnTo>
                    <a:pt x="94" y="42"/>
                  </a:lnTo>
                  <a:lnTo>
                    <a:pt x="90" y="42"/>
                  </a:lnTo>
                  <a:lnTo>
                    <a:pt x="84" y="42"/>
                  </a:lnTo>
                  <a:lnTo>
                    <a:pt x="82" y="42"/>
                  </a:lnTo>
                  <a:lnTo>
                    <a:pt x="82" y="48"/>
                  </a:lnTo>
                  <a:lnTo>
                    <a:pt x="80" y="52"/>
                  </a:lnTo>
                  <a:lnTo>
                    <a:pt x="76" y="56"/>
                  </a:lnTo>
                  <a:lnTo>
                    <a:pt x="72" y="64"/>
                  </a:lnTo>
                  <a:lnTo>
                    <a:pt x="70" y="70"/>
                  </a:lnTo>
                  <a:lnTo>
                    <a:pt x="72" y="84"/>
                  </a:lnTo>
                  <a:lnTo>
                    <a:pt x="76" y="88"/>
                  </a:lnTo>
                  <a:lnTo>
                    <a:pt x="78" y="92"/>
                  </a:lnTo>
                  <a:lnTo>
                    <a:pt x="86" y="96"/>
                  </a:lnTo>
                  <a:lnTo>
                    <a:pt x="98" y="110"/>
                  </a:lnTo>
                  <a:lnTo>
                    <a:pt x="110" y="124"/>
                  </a:lnTo>
                  <a:lnTo>
                    <a:pt x="122" y="136"/>
                  </a:lnTo>
                  <a:lnTo>
                    <a:pt x="138" y="148"/>
                  </a:lnTo>
                  <a:lnTo>
                    <a:pt x="138" y="156"/>
                  </a:lnTo>
                  <a:lnTo>
                    <a:pt x="142" y="170"/>
                  </a:lnTo>
                  <a:lnTo>
                    <a:pt x="150" y="192"/>
                  </a:lnTo>
                  <a:lnTo>
                    <a:pt x="146" y="198"/>
                  </a:lnTo>
                  <a:lnTo>
                    <a:pt x="146" y="204"/>
                  </a:lnTo>
                  <a:lnTo>
                    <a:pt x="146" y="210"/>
                  </a:lnTo>
                  <a:lnTo>
                    <a:pt x="144" y="214"/>
                  </a:lnTo>
                  <a:lnTo>
                    <a:pt x="138" y="220"/>
                  </a:lnTo>
                  <a:lnTo>
                    <a:pt x="128" y="228"/>
                  </a:lnTo>
                  <a:lnTo>
                    <a:pt x="120" y="232"/>
                  </a:lnTo>
                  <a:lnTo>
                    <a:pt x="112" y="234"/>
                  </a:lnTo>
                  <a:lnTo>
                    <a:pt x="104" y="242"/>
                  </a:lnTo>
                  <a:lnTo>
                    <a:pt x="98" y="254"/>
                  </a:lnTo>
                  <a:lnTo>
                    <a:pt x="88" y="266"/>
                  </a:lnTo>
                  <a:lnTo>
                    <a:pt x="84" y="270"/>
                  </a:lnTo>
                  <a:lnTo>
                    <a:pt x="78" y="270"/>
                  </a:lnTo>
                  <a:lnTo>
                    <a:pt x="76" y="270"/>
                  </a:lnTo>
                  <a:lnTo>
                    <a:pt x="74" y="268"/>
                  </a:lnTo>
                  <a:lnTo>
                    <a:pt x="74" y="260"/>
                  </a:lnTo>
                  <a:lnTo>
                    <a:pt x="74" y="252"/>
                  </a:lnTo>
                  <a:lnTo>
                    <a:pt x="76" y="246"/>
                  </a:lnTo>
                  <a:lnTo>
                    <a:pt x="76" y="242"/>
                  </a:lnTo>
                  <a:lnTo>
                    <a:pt x="74" y="236"/>
                  </a:lnTo>
                  <a:lnTo>
                    <a:pt x="70" y="236"/>
                  </a:lnTo>
                  <a:lnTo>
                    <a:pt x="66" y="234"/>
                  </a:lnTo>
                  <a:lnTo>
                    <a:pt x="62" y="234"/>
                  </a:lnTo>
                  <a:lnTo>
                    <a:pt x="60" y="234"/>
                  </a:lnTo>
                  <a:lnTo>
                    <a:pt x="64" y="23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33" name="Freeform 252"/>
            <p:cNvSpPr/>
            <p:nvPr>
              <p:custDataLst>
                <p:tags r:id="rId16"/>
              </p:custDataLst>
            </p:nvPr>
          </p:nvSpPr>
          <p:spPr bwMode="auto">
            <a:xfrm>
              <a:off x="7018993" y="4142859"/>
              <a:ext cx="126842" cy="120797"/>
            </a:xfrm>
            <a:custGeom>
              <a:avLst/>
              <a:gdLst>
                <a:gd name="T0" fmla="*/ 2147483647 w 86"/>
                <a:gd name="T1" fmla="*/ 0 h 76"/>
                <a:gd name="T2" fmla="*/ 2147483647 w 86"/>
                <a:gd name="T3" fmla="*/ 0 h 76"/>
                <a:gd name="T4" fmla="*/ 2147483647 w 86"/>
                <a:gd name="T5" fmla="*/ 2147483647 h 76"/>
                <a:gd name="T6" fmla="*/ 2147483647 w 86"/>
                <a:gd name="T7" fmla="*/ 0 h 76"/>
                <a:gd name="T8" fmla="*/ 2147483647 w 86"/>
                <a:gd name="T9" fmla="*/ 0 h 76"/>
                <a:gd name="T10" fmla="*/ 2147483647 w 86"/>
                <a:gd name="T11" fmla="*/ 0 h 76"/>
                <a:gd name="T12" fmla="*/ 2147483647 w 86"/>
                <a:gd name="T13" fmla="*/ 2147483647 h 76"/>
                <a:gd name="T14" fmla="*/ 2147483647 w 86"/>
                <a:gd name="T15" fmla="*/ 2147483647 h 76"/>
                <a:gd name="T16" fmla="*/ 2147483647 w 86"/>
                <a:gd name="T17" fmla="*/ 2147483647 h 76"/>
                <a:gd name="T18" fmla="*/ 2147483647 w 86"/>
                <a:gd name="T19" fmla="*/ 2147483647 h 76"/>
                <a:gd name="T20" fmla="*/ 2147483647 w 86"/>
                <a:gd name="T21" fmla="*/ 2147483647 h 76"/>
                <a:gd name="T22" fmla="*/ 2147483647 w 86"/>
                <a:gd name="T23" fmla="*/ 2147483647 h 76"/>
                <a:gd name="T24" fmla="*/ 2147483647 w 86"/>
                <a:gd name="T25" fmla="*/ 2147483647 h 76"/>
                <a:gd name="T26" fmla="*/ 2147483647 w 86"/>
                <a:gd name="T27" fmla="*/ 2147483647 h 76"/>
                <a:gd name="T28" fmla="*/ 2147483647 w 86"/>
                <a:gd name="T29" fmla="*/ 2147483647 h 76"/>
                <a:gd name="T30" fmla="*/ 2147483647 w 86"/>
                <a:gd name="T31" fmla="*/ 2147483647 h 76"/>
                <a:gd name="T32" fmla="*/ 2147483647 w 86"/>
                <a:gd name="T33" fmla="*/ 2147483647 h 76"/>
                <a:gd name="T34" fmla="*/ 0 w 86"/>
                <a:gd name="T35" fmla="*/ 2147483647 h 76"/>
                <a:gd name="T36" fmla="*/ 2147483647 w 86"/>
                <a:gd name="T37" fmla="*/ 2147483647 h 76"/>
                <a:gd name="T38" fmla="*/ 2147483647 w 86"/>
                <a:gd name="T39" fmla="*/ 2147483647 h 76"/>
                <a:gd name="T40" fmla="*/ 2147483647 w 86"/>
                <a:gd name="T41" fmla="*/ 2147483647 h 76"/>
                <a:gd name="T42" fmla="*/ 2147483647 w 86"/>
                <a:gd name="T43" fmla="*/ 2147483647 h 76"/>
                <a:gd name="T44" fmla="*/ 2147483647 w 86"/>
                <a:gd name="T45" fmla="*/ 2147483647 h 76"/>
                <a:gd name="T46" fmla="*/ 2147483647 w 86"/>
                <a:gd name="T47" fmla="*/ 2147483647 h 76"/>
                <a:gd name="T48" fmla="*/ 2147483647 w 86"/>
                <a:gd name="T49" fmla="*/ 2147483647 h 76"/>
                <a:gd name="T50" fmla="*/ 2147483647 w 86"/>
                <a:gd name="T51" fmla="*/ 2147483647 h 76"/>
                <a:gd name="T52" fmla="*/ 2147483647 w 86"/>
                <a:gd name="T53" fmla="*/ 2147483647 h 76"/>
                <a:gd name="T54" fmla="*/ 2147483647 w 86"/>
                <a:gd name="T55" fmla="*/ 2147483647 h 76"/>
                <a:gd name="T56" fmla="*/ 2147483647 w 86"/>
                <a:gd name="T57" fmla="*/ 2147483647 h 76"/>
                <a:gd name="T58" fmla="*/ 2147483647 w 86"/>
                <a:gd name="T59" fmla="*/ 2147483647 h 76"/>
                <a:gd name="T60" fmla="*/ 2147483647 w 86"/>
                <a:gd name="T61" fmla="*/ 2147483647 h 76"/>
                <a:gd name="T62" fmla="*/ 2147483647 w 86"/>
                <a:gd name="T63" fmla="*/ 2147483647 h 76"/>
                <a:gd name="T64" fmla="*/ 2147483647 w 86"/>
                <a:gd name="T65" fmla="*/ 2147483647 h 76"/>
                <a:gd name="T66" fmla="*/ 2147483647 w 86"/>
                <a:gd name="T67" fmla="*/ 2147483647 h 76"/>
                <a:gd name="T68" fmla="*/ 2147483647 w 86"/>
                <a:gd name="T69" fmla="*/ 2147483647 h 76"/>
                <a:gd name="T70" fmla="*/ 2147483647 w 86"/>
                <a:gd name="T71" fmla="*/ 2147483647 h 76"/>
                <a:gd name="T72" fmla="*/ 2147483647 w 86"/>
                <a:gd name="T73" fmla="*/ 2147483647 h 76"/>
                <a:gd name="T74" fmla="*/ 2147483647 w 86"/>
                <a:gd name="T75" fmla="*/ 2147483647 h 76"/>
                <a:gd name="T76" fmla="*/ 2147483647 w 86"/>
                <a:gd name="T77" fmla="*/ 2147483647 h 76"/>
                <a:gd name="T78" fmla="*/ 2147483647 w 86"/>
                <a:gd name="T79" fmla="*/ 2147483647 h 76"/>
                <a:gd name="T80" fmla="*/ 2147483647 w 86"/>
                <a:gd name="T81" fmla="*/ 2147483647 h 76"/>
                <a:gd name="T82" fmla="*/ 2147483647 w 86"/>
                <a:gd name="T83" fmla="*/ 2147483647 h 76"/>
                <a:gd name="T84" fmla="*/ 2147483647 w 86"/>
                <a:gd name="T85" fmla="*/ 2147483647 h 76"/>
                <a:gd name="T86" fmla="*/ 2147483647 w 86"/>
                <a:gd name="T87" fmla="*/ 2147483647 h 76"/>
                <a:gd name="T88" fmla="*/ 2147483647 w 86"/>
                <a:gd name="T89" fmla="*/ 0 h 76"/>
                <a:gd name="T90" fmla="*/ 2147483647 w 86"/>
                <a:gd name="T91" fmla="*/ 0 h 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
                <a:gd name="T139" fmla="*/ 0 h 76"/>
                <a:gd name="T140" fmla="*/ 86 w 86"/>
                <a:gd name="T141" fmla="*/ 76 h 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 h="76">
                  <a:moveTo>
                    <a:pt x="80" y="0"/>
                  </a:moveTo>
                  <a:lnTo>
                    <a:pt x="78" y="0"/>
                  </a:lnTo>
                  <a:lnTo>
                    <a:pt x="74" y="2"/>
                  </a:lnTo>
                  <a:lnTo>
                    <a:pt x="70" y="0"/>
                  </a:lnTo>
                  <a:lnTo>
                    <a:pt x="66" y="0"/>
                  </a:lnTo>
                  <a:lnTo>
                    <a:pt x="62" y="0"/>
                  </a:lnTo>
                  <a:lnTo>
                    <a:pt x="60" y="4"/>
                  </a:lnTo>
                  <a:lnTo>
                    <a:pt x="58" y="10"/>
                  </a:lnTo>
                  <a:lnTo>
                    <a:pt x="52" y="8"/>
                  </a:lnTo>
                  <a:lnTo>
                    <a:pt x="46" y="4"/>
                  </a:lnTo>
                  <a:lnTo>
                    <a:pt x="40" y="2"/>
                  </a:lnTo>
                  <a:lnTo>
                    <a:pt x="30" y="2"/>
                  </a:lnTo>
                  <a:lnTo>
                    <a:pt x="18" y="2"/>
                  </a:lnTo>
                  <a:lnTo>
                    <a:pt x="10" y="6"/>
                  </a:lnTo>
                  <a:lnTo>
                    <a:pt x="6" y="10"/>
                  </a:lnTo>
                  <a:lnTo>
                    <a:pt x="2" y="14"/>
                  </a:lnTo>
                  <a:lnTo>
                    <a:pt x="2" y="20"/>
                  </a:lnTo>
                  <a:lnTo>
                    <a:pt x="0" y="26"/>
                  </a:lnTo>
                  <a:lnTo>
                    <a:pt x="2" y="30"/>
                  </a:lnTo>
                  <a:lnTo>
                    <a:pt x="4" y="36"/>
                  </a:lnTo>
                  <a:lnTo>
                    <a:pt x="6" y="40"/>
                  </a:lnTo>
                  <a:lnTo>
                    <a:pt x="8" y="46"/>
                  </a:lnTo>
                  <a:lnTo>
                    <a:pt x="10" y="52"/>
                  </a:lnTo>
                  <a:lnTo>
                    <a:pt x="10" y="54"/>
                  </a:lnTo>
                  <a:lnTo>
                    <a:pt x="12" y="58"/>
                  </a:lnTo>
                  <a:lnTo>
                    <a:pt x="14" y="62"/>
                  </a:lnTo>
                  <a:lnTo>
                    <a:pt x="18" y="66"/>
                  </a:lnTo>
                  <a:lnTo>
                    <a:pt x="24" y="66"/>
                  </a:lnTo>
                  <a:lnTo>
                    <a:pt x="24" y="76"/>
                  </a:lnTo>
                  <a:lnTo>
                    <a:pt x="30" y="74"/>
                  </a:lnTo>
                  <a:lnTo>
                    <a:pt x="34" y="72"/>
                  </a:lnTo>
                  <a:lnTo>
                    <a:pt x="40" y="68"/>
                  </a:lnTo>
                  <a:lnTo>
                    <a:pt x="48" y="66"/>
                  </a:lnTo>
                  <a:lnTo>
                    <a:pt x="66" y="60"/>
                  </a:lnTo>
                  <a:lnTo>
                    <a:pt x="62" y="56"/>
                  </a:lnTo>
                  <a:lnTo>
                    <a:pt x="60" y="56"/>
                  </a:lnTo>
                  <a:lnTo>
                    <a:pt x="58" y="54"/>
                  </a:lnTo>
                  <a:lnTo>
                    <a:pt x="82" y="40"/>
                  </a:lnTo>
                  <a:lnTo>
                    <a:pt x="84" y="38"/>
                  </a:lnTo>
                  <a:lnTo>
                    <a:pt x="86" y="34"/>
                  </a:lnTo>
                  <a:lnTo>
                    <a:pt x="84" y="30"/>
                  </a:lnTo>
                  <a:lnTo>
                    <a:pt x="84" y="26"/>
                  </a:lnTo>
                  <a:lnTo>
                    <a:pt x="84" y="22"/>
                  </a:lnTo>
                  <a:lnTo>
                    <a:pt x="82" y="16"/>
                  </a:lnTo>
                  <a:lnTo>
                    <a:pt x="82" y="0"/>
                  </a:lnTo>
                  <a:lnTo>
                    <a:pt x="80"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34" name="Freeform 253"/>
            <p:cNvSpPr/>
            <p:nvPr>
              <p:custDataLst>
                <p:tags r:id="rId17"/>
              </p:custDataLst>
            </p:nvPr>
          </p:nvSpPr>
          <p:spPr bwMode="auto">
            <a:xfrm>
              <a:off x="6934816" y="3913211"/>
              <a:ext cx="204100" cy="246904"/>
            </a:xfrm>
            <a:custGeom>
              <a:avLst/>
              <a:gdLst>
                <a:gd name="T0" fmla="*/ 2147483647 w 140"/>
                <a:gd name="T1" fmla="*/ 2147483647 h 156"/>
                <a:gd name="T2" fmla="*/ 2147483647 w 140"/>
                <a:gd name="T3" fmla="*/ 2147483647 h 156"/>
                <a:gd name="T4" fmla="*/ 2147483647 w 140"/>
                <a:gd name="T5" fmla="*/ 2147483647 h 156"/>
                <a:gd name="T6" fmla="*/ 2147483647 w 140"/>
                <a:gd name="T7" fmla="*/ 2147483647 h 156"/>
                <a:gd name="T8" fmla="*/ 2147483647 w 140"/>
                <a:gd name="T9" fmla="*/ 2147483647 h 156"/>
                <a:gd name="T10" fmla="*/ 2147483647 w 140"/>
                <a:gd name="T11" fmla="*/ 2147483647 h 156"/>
                <a:gd name="T12" fmla="*/ 2147483647 w 140"/>
                <a:gd name="T13" fmla="*/ 2147483647 h 156"/>
                <a:gd name="T14" fmla="*/ 2147483647 w 140"/>
                <a:gd name="T15" fmla="*/ 2147483647 h 156"/>
                <a:gd name="T16" fmla="*/ 2147483647 w 140"/>
                <a:gd name="T17" fmla="*/ 2147483647 h 156"/>
                <a:gd name="T18" fmla="*/ 2147483647 w 140"/>
                <a:gd name="T19" fmla="*/ 2147483647 h 156"/>
                <a:gd name="T20" fmla="*/ 2147483647 w 140"/>
                <a:gd name="T21" fmla="*/ 2147483647 h 156"/>
                <a:gd name="T22" fmla="*/ 2147483647 w 140"/>
                <a:gd name="T23" fmla="*/ 2147483647 h 156"/>
                <a:gd name="T24" fmla="*/ 2147483647 w 140"/>
                <a:gd name="T25" fmla="*/ 2147483647 h 156"/>
                <a:gd name="T26" fmla="*/ 2147483647 w 140"/>
                <a:gd name="T27" fmla="*/ 2147483647 h 156"/>
                <a:gd name="T28" fmla="*/ 2147483647 w 140"/>
                <a:gd name="T29" fmla="*/ 2147483647 h 156"/>
                <a:gd name="T30" fmla="*/ 2147483647 w 140"/>
                <a:gd name="T31" fmla="*/ 2147483647 h 156"/>
                <a:gd name="T32" fmla="*/ 0 w 140"/>
                <a:gd name="T33" fmla="*/ 2147483647 h 156"/>
                <a:gd name="T34" fmla="*/ 2147483647 w 140"/>
                <a:gd name="T35" fmla="*/ 2147483647 h 156"/>
                <a:gd name="T36" fmla="*/ 2147483647 w 140"/>
                <a:gd name="T37" fmla="*/ 2147483647 h 156"/>
                <a:gd name="T38" fmla="*/ 2147483647 w 140"/>
                <a:gd name="T39" fmla="*/ 2147483647 h 156"/>
                <a:gd name="T40" fmla="*/ 2147483647 w 140"/>
                <a:gd name="T41" fmla="*/ 2147483647 h 156"/>
                <a:gd name="T42" fmla="*/ 2147483647 w 140"/>
                <a:gd name="T43" fmla="*/ 2147483647 h 156"/>
                <a:gd name="T44" fmla="*/ 2147483647 w 140"/>
                <a:gd name="T45" fmla="*/ 2147483647 h 156"/>
                <a:gd name="T46" fmla="*/ 2147483647 w 140"/>
                <a:gd name="T47" fmla="*/ 2147483647 h 156"/>
                <a:gd name="T48" fmla="*/ 2147483647 w 140"/>
                <a:gd name="T49" fmla="*/ 2147483647 h 156"/>
                <a:gd name="T50" fmla="*/ 2147483647 w 140"/>
                <a:gd name="T51" fmla="*/ 2147483647 h 156"/>
                <a:gd name="T52" fmla="*/ 2147483647 w 140"/>
                <a:gd name="T53" fmla="*/ 2147483647 h 156"/>
                <a:gd name="T54" fmla="*/ 2147483647 w 140"/>
                <a:gd name="T55" fmla="*/ 2147483647 h 156"/>
                <a:gd name="T56" fmla="*/ 2147483647 w 140"/>
                <a:gd name="T57" fmla="*/ 2147483647 h 156"/>
                <a:gd name="T58" fmla="*/ 2147483647 w 140"/>
                <a:gd name="T59" fmla="*/ 2147483647 h 156"/>
                <a:gd name="T60" fmla="*/ 2147483647 w 140"/>
                <a:gd name="T61" fmla="*/ 2147483647 h 156"/>
                <a:gd name="T62" fmla="*/ 2147483647 w 140"/>
                <a:gd name="T63" fmla="*/ 2147483647 h 156"/>
                <a:gd name="T64" fmla="*/ 2147483647 w 140"/>
                <a:gd name="T65" fmla="*/ 2147483647 h 156"/>
                <a:gd name="T66" fmla="*/ 2147483647 w 140"/>
                <a:gd name="T67" fmla="*/ 2147483647 h 156"/>
                <a:gd name="T68" fmla="*/ 2147483647 w 140"/>
                <a:gd name="T69" fmla="*/ 2147483647 h 156"/>
                <a:gd name="T70" fmla="*/ 2147483647 w 140"/>
                <a:gd name="T71" fmla="*/ 2147483647 h 156"/>
                <a:gd name="T72" fmla="*/ 2147483647 w 140"/>
                <a:gd name="T73" fmla="*/ 2147483647 h 156"/>
                <a:gd name="T74" fmla="*/ 2147483647 w 140"/>
                <a:gd name="T75" fmla="*/ 2147483647 h 156"/>
                <a:gd name="T76" fmla="*/ 2147483647 w 140"/>
                <a:gd name="T77" fmla="*/ 2147483647 h 156"/>
                <a:gd name="T78" fmla="*/ 2147483647 w 140"/>
                <a:gd name="T79" fmla="*/ 2147483647 h 15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
                <a:gd name="T121" fmla="*/ 0 h 156"/>
                <a:gd name="T122" fmla="*/ 140 w 140"/>
                <a:gd name="T123" fmla="*/ 156 h 15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 h="156">
                  <a:moveTo>
                    <a:pt x="104" y="150"/>
                  </a:moveTo>
                  <a:lnTo>
                    <a:pt x="102" y="124"/>
                  </a:lnTo>
                  <a:lnTo>
                    <a:pt x="98" y="120"/>
                  </a:lnTo>
                  <a:lnTo>
                    <a:pt x="94" y="116"/>
                  </a:lnTo>
                  <a:lnTo>
                    <a:pt x="90" y="108"/>
                  </a:lnTo>
                  <a:lnTo>
                    <a:pt x="88" y="102"/>
                  </a:lnTo>
                  <a:lnTo>
                    <a:pt x="88" y="98"/>
                  </a:lnTo>
                  <a:lnTo>
                    <a:pt x="86" y="94"/>
                  </a:lnTo>
                  <a:lnTo>
                    <a:pt x="80" y="90"/>
                  </a:lnTo>
                  <a:lnTo>
                    <a:pt x="74" y="84"/>
                  </a:lnTo>
                  <a:lnTo>
                    <a:pt x="70" y="76"/>
                  </a:lnTo>
                  <a:lnTo>
                    <a:pt x="66" y="76"/>
                  </a:lnTo>
                  <a:lnTo>
                    <a:pt x="62" y="78"/>
                  </a:lnTo>
                  <a:lnTo>
                    <a:pt x="58" y="82"/>
                  </a:lnTo>
                  <a:lnTo>
                    <a:pt x="56" y="86"/>
                  </a:lnTo>
                  <a:lnTo>
                    <a:pt x="52" y="88"/>
                  </a:lnTo>
                  <a:lnTo>
                    <a:pt x="50" y="86"/>
                  </a:lnTo>
                  <a:lnTo>
                    <a:pt x="48" y="84"/>
                  </a:lnTo>
                  <a:lnTo>
                    <a:pt x="46" y="82"/>
                  </a:lnTo>
                  <a:lnTo>
                    <a:pt x="44" y="80"/>
                  </a:lnTo>
                  <a:lnTo>
                    <a:pt x="40" y="80"/>
                  </a:lnTo>
                  <a:lnTo>
                    <a:pt x="36" y="84"/>
                  </a:lnTo>
                  <a:lnTo>
                    <a:pt x="28" y="90"/>
                  </a:lnTo>
                  <a:lnTo>
                    <a:pt x="26" y="70"/>
                  </a:lnTo>
                  <a:lnTo>
                    <a:pt x="26" y="64"/>
                  </a:lnTo>
                  <a:lnTo>
                    <a:pt x="26" y="58"/>
                  </a:lnTo>
                  <a:lnTo>
                    <a:pt x="22" y="56"/>
                  </a:lnTo>
                  <a:lnTo>
                    <a:pt x="18" y="56"/>
                  </a:lnTo>
                  <a:lnTo>
                    <a:pt x="16" y="56"/>
                  </a:lnTo>
                  <a:lnTo>
                    <a:pt x="12" y="56"/>
                  </a:lnTo>
                  <a:lnTo>
                    <a:pt x="8" y="52"/>
                  </a:lnTo>
                  <a:lnTo>
                    <a:pt x="6" y="44"/>
                  </a:lnTo>
                  <a:lnTo>
                    <a:pt x="4" y="40"/>
                  </a:lnTo>
                  <a:lnTo>
                    <a:pt x="0" y="38"/>
                  </a:lnTo>
                  <a:lnTo>
                    <a:pt x="8" y="32"/>
                  </a:lnTo>
                  <a:lnTo>
                    <a:pt x="10" y="28"/>
                  </a:lnTo>
                  <a:lnTo>
                    <a:pt x="10" y="24"/>
                  </a:lnTo>
                  <a:lnTo>
                    <a:pt x="12" y="22"/>
                  </a:lnTo>
                  <a:lnTo>
                    <a:pt x="16" y="18"/>
                  </a:lnTo>
                  <a:lnTo>
                    <a:pt x="20" y="22"/>
                  </a:lnTo>
                  <a:lnTo>
                    <a:pt x="22" y="22"/>
                  </a:lnTo>
                  <a:lnTo>
                    <a:pt x="26" y="20"/>
                  </a:lnTo>
                  <a:lnTo>
                    <a:pt x="22" y="14"/>
                  </a:lnTo>
                  <a:lnTo>
                    <a:pt x="20" y="8"/>
                  </a:lnTo>
                  <a:lnTo>
                    <a:pt x="20" y="4"/>
                  </a:lnTo>
                  <a:lnTo>
                    <a:pt x="22" y="2"/>
                  </a:lnTo>
                  <a:lnTo>
                    <a:pt x="28" y="0"/>
                  </a:lnTo>
                  <a:lnTo>
                    <a:pt x="28" y="4"/>
                  </a:lnTo>
                  <a:lnTo>
                    <a:pt x="28" y="10"/>
                  </a:lnTo>
                  <a:lnTo>
                    <a:pt x="32" y="16"/>
                  </a:lnTo>
                  <a:lnTo>
                    <a:pt x="36" y="20"/>
                  </a:lnTo>
                  <a:lnTo>
                    <a:pt x="42" y="24"/>
                  </a:lnTo>
                  <a:lnTo>
                    <a:pt x="54" y="30"/>
                  </a:lnTo>
                  <a:lnTo>
                    <a:pt x="70" y="34"/>
                  </a:lnTo>
                  <a:lnTo>
                    <a:pt x="70" y="40"/>
                  </a:lnTo>
                  <a:lnTo>
                    <a:pt x="66" y="44"/>
                  </a:lnTo>
                  <a:lnTo>
                    <a:pt x="58" y="46"/>
                  </a:lnTo>
                  <a:lnTo>
                    <a:pt x="60" y="50"/>
                  </a:lnTo>
                  <a:lnTo>
                    <a:pt x="62" y="56"/>
                  </a:lnTo>
                  <a:lnTo>
                    <a:pt x="70" y="64"/>
                  </a:lnTo>
                  <a:lnTo>
                    <a:pt x="80" y="72"/>
                  </a:lnTo>
                  <a:lnTo>
                    <a:pt x="88" y="78"/>
                  </a:lnTo>
                  <a:lnTo>
                    <a:pt x="94" y="82"/>
                  </a:lnTo>
                  <a:lnTo>
                    <a:pt x="96" y="88"/>
                  </a:lnTo>
                  <a:lnTo>
                    <a:pt x="98" y="92"/>
                  </a:lnTo>
                  <a:lnTo>
                    <a:pt x="104" y="92"/>
                  </a:lnTo>
                  <a:lnTo>
                    <a:pt x="110" y="98"/>
                  </a:lnTo>
                  <a:lnTo>
                    <a:pt x="114" y="104"/>
                  </a:lnTo>
                  <a:lnTo>
                    <a:pt x="128" y="122"/>
                  </a:lnTo>
                  <a:lnTo>
                    <a:pt x="134" y="132"/>
                  </a:lnTo>
                  <a:lnTo>
                    <a:pt x="140" y="146"/>
                  </a:lnTo>
                  <a:lnTo>
                    <a:pt x="138" y="146"/>
                  </a:lnTo>
                  <a:lnTo>
                    <a:pt x="136" y="146"/>
                  </a:lnTo>
                  <a:lnTo>
                    <a:pt x="132" y="148"/>
                  </a:lnTo>
                  <a:lnTo>
                    <a:pt x="128" y="146"/>
                  </a:lnTo>
                  <a:lnTo>
                    <a:pt x="124" y="146"/>
                  </a:lnTo>
                  <a:lnTo>
                    <a:pt x="120" y="146"/>
                  </a:lnTo>
                  <a:lnTo>
                    <a:pt x="118" y="150"/>
                  </a:lnTo>
                  <a:lnTo>
                    <a:pt x="116" y="156"/>
                  </a:lnTo>
                  <a:lnTo>
                    <a:pt x="110" y="154"/>
                  </a:lnTo>
                  <a:lnTo>
                    <a:pt x="104" y="15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35" name="Freeform 254"/>
            <p:cNvSpPr/>
            <p:nvPr>
              <p:custDataLst>
                <p:tags r:id="rId18"/>
              </p:custDataLst>
            </p:nvPr>
          </p:nvSpPr>
          <p:spPr bwMode="auto">
            <a:xfrm>
              <a:off x="6886385" y="3971619"/>
              <a:ext cx="199488" cy="430091"/>
            </a:xfrm>
            <a:custGeom>
              <a:avLst/>
              <a:gdLst>
                <a:gd name="T0" fmla="*/ 2147483647 w 136"/>
                <a:gd name="T1" fmla="*/ 2147483647 h 272"/>
                <a:gd name="T2" fmla="*/ 2147483647 w 136"/>
                <a:gd name="T3" fmla="*/ 2147483647 h 272"/>
                <a:gd name="T4" fmla="*/ 2147483647 w 136"/>
                <a:gd name="T5" fmla="*/ 2147483647 h 272"/>
                <a:gd name="T6" fmla="*/ 2147483647 w 136"/>
                <a:gd name="T7" fmla="*/ 2147483647 h 272"/>
                <a:gd name="T8" fmla="*/ 2147483647 w 136"/>
                <a:gd name="T9" fmla="*/ 2147483647 h 272"/>
                <a:gd name="T10" fmla="*/ 2147483647 w 136"/>
                <a:gd name="T11" fmla="*/ 2147483647 h 272"/>
                <a:gd name="T12" fmla="*/ 2147483647 w 136"/>
                <a:gd name="T13" fmla="*/ 2147483647 h 272"/>
                <a:gd name="T14" fmla="*/ 2147483647 w 136"/>
                <a:gd name="T15" fmla="*/ 2147483647 h 272"/>
                <a:gd name="T16" fmla="*/ 2147483647 w 136"/>
                <a:gd name="T17" fmla="*/ 2147483647 h 272"/>
                <a:gd name="T18" fmla="*/ 2147483647 w 136"/>
                <a:gd name="T19" fmla="*/ 2147483647 h 272"/>
                <a:gd name="T20" fmla="*/ 2147483647 w 136"/>
                <a:gd name="T21" fmla="*/ 2147483647 h 272"/>
                <a:gd name="T22" fmla="*/ 2147483647 w 136"/>
                <a:gd name="T23" fmla="*/ 2147483647 h 272"/>
                <a:gd name="T24" fmla="*/ 2147483647 w 136"/>
                <a:gd name="T25" fmla="*/ 2147483647 h 272"/>
                <a:gd name="T26" fmla="*/ 2147483647 w 136"/>
                <a:gd name="T27" fmla="*/ 2147483647 h 272"/>
                <a:gd name="T28" fmla="*/ 2147483647 w 136"/>
                <a:gd name="T29" fmla="*/ 2147483647 h 272"/>
                <a:gd name="T30" fmla="*/ 2147483647 w 136"/>
                <a:gd name="T31" fmla="*/ 2147483647 h 272"/>
                <a:gd name="T32" fmla="*/ 2147483647 w 136"/>
                <a:gd name="T33" fmla="*/ 2147483647 h 272"/>
                <a:gd name="T34" fmla="*/ 2147483647 w 136"/>
                <a:gd name="T35" fmla="*/ 2147483647 h 272"/>
                <a:gd name="T36" fmla="*/ 2147483647 w 136"/>
                <a:gd name="T37" fmla="*/ 2147483647 h 272"/>
                <a:gd name="T38" fmla="*/ 2147483647 w 136"/>
                <a:gd name="T39" fmla="*/ 2147483647 h 272"/>
                <a:gd name="T40" fmla="*/ 2147483647 w 136"/>
                <a:gd name="T41" fmla="*/ 2147483647 h 272"/>
                <a:gd name="T42" fmla="*/ 2147483647 w 136"/>
                <a:gd name="T43" fmla="*/ 2147483647 h 272"/>
                <a:gd name="T44" fmla="*/ 2147483647 w 136"/>
                <a:gd name="T45" fmla="*/ 2147483647 h 272"/>
                <a:gd name="T46" fmla="*/ 2147483647 w 136"/>
                <a:gd name="T47" fmla="*/ 2147483647 h 272"/>
                <a:gd name="T48" fmla="*/ 2147483647 w 136"/>
                <a:gd name="T49" fmla="*/ 2147483647 h 272"/>
                <a:gd name="T50" fmla="*/ 2147483647 w 136"/>
                <a:gd name="T51" fmla="*/ 2147483647 h 272"/>
                <a:gd name="T52" fmla="*/ 2147483647 w 136"/>
                <a:gd name="T53" fmla="*/ 2147483647 h 272"/>
                <a:gd name="T54" fmla="*/ 2147483647 w 136"/>
                <a:gd name="T55" fmla="*/ 2147483647 h 272"/>
                <a:gd name="T56" fmla="*/ 2147483647 w 136"/>
                <a:gd name="T57" fmla="*/ 2147483647 h 272"/>
                <a:gd name="T58" fmla="*/ 2147483647 w 136"/>
                <a:gd name="T59" fmla="*/ 2147483647 h 272"/>
                <a:gd name="T60" fmla="*/ 2147483647 w 136"/>
                <a:gd name="T61" fmla="*/ 2147483647 h 272"/>
                <a:gd name="T62" fmla="*/ 2147483647 w 136"/>
                <a:gd name="T63" fmla="*/ 2147483647 h 272"/>
                <a:gd name="T64" fmla="*/ 2147483647 w 136"/>
                <a:gd name="T65" fmla="*/ 2147483647 h 272"/>
                <a:gd name="T66" fmla="*/ 2147483647 w 136"/>
                <a:gd name="T67" fmla="*/ 2147483647 h 272"/>
                <a:gd name="T68" fmla="*/ 2147483647 w 136"/>
                <a:gd name="T69" fmla="*/ 2147483647 h 272"/>
                <a:gd name="T70" fmla="*/ 2147483647 w 136"/>
                <a:gd name="T71" fmla="*/ 2147483647 h 272"/>
                <a:gd name="T72" fmla="*/ 2147483647 w 136"/>
                <a:gd name="T73" fmla="*/ 2147483647 h 272"/>
                <a:gd name="T74" fmla="*/ 2147483647 w 136"/>
                <a:gd name="T75" fmla="*/ 2147483647 h 272"/>
                <a:gd name="T76" fmla="*/ 2147483647 w 136"/>
                <a:gd name="T77" fmla="*/ 2147483647 h 272"/>
                <a:gd name="T78" fmla="*/ 2147483647 w 136"/>
                <a:gd name="T79" fmla="*/ 2147483647 h 272"/>
                <a:gd name="T80" fmla="*/ 2147483647 w 136"/>
                <a:gd name="T81" fmla="*/ 2147483647 h 272"/>
                <a:gd name="T82" fmla="*/ 2147483647 w 136"/>
                <a:gd name="T83" fmla="*/ 2147483647 h 272"/>
                <a:gd name="T84" fmla="*/ 2147483647 w 136"/>
                <a:gd name="T85" fmla="*/ 2147483647 h 272"/>
                <a:gd name="T86" fmla="*/ 2147483647 w 136"/>
                <a:gd name="T87" fmla="*/ 2147483647 h 272"/>
                <a:gd name="T88" fmla="*/ 2147483647 w 136"/>
                <a:gd name="T89" fmla="*/ 2147483647 h 272"/>
                <a:gd name="T90" fmla="*/ 2147483647 w 136"/>
                <a:gd name="T91" fmla="*/ 2147483647 h 272"/>
                <a:gd name="T92" fmla="*/ 2147483647 w 136"/>
                <a:gd name="T93" fmla="*/ 2147483647 h 272"/>
                <a:gd name="T94" fmla="*/ 2147483647 w 136"/>
                <a:gd name="T95" fmla="*/ 2147483647 h 272"/>
                <a:gd name="T96" fmla="*/ 2147483647 w 136"/>
                <a:gd name="T97" fmla="*/ 2147483647 h 272"/>
                <a:gd name="T98" fmla="*/ 2147483647 w 136"/>
                <a:gd name="T99" fmla="*/ 2147483647 h 272"/>
                <a:gd name="T100" fmla="*/ 2147483647 w 136"/>
                <a:gd name="T101" fmla="*/ 2147483647 h 272"/>
                <a:gd name="T102" fmla="*/ 2147483647 w 136"/>
                <a:gd name="T103" fmla="*/ 2147483647 h 272"/>
                <a:gd name="T104" fmla="*/ 2147483647 w 136"/>
                <a:gd name="T105" fmla="*/ 2147483647 h 272"/>
                <a:gd name="T106" fmla="*/ 2147483647 w 136"/>
                <a:gd name="T107" fmla="*/ 2147483647 h 272"/>
                <a:gd name="T108" fmla="*/ 2147483647 w 136"/>
                <a:gd name="T109" fmla="*/ 2147483647 h 272"/>
                <a:gd name="T110" fmla="*/ 2147483647 w 136"/>
                <a:gd name="T111" fmla="*/ 2147483647 h 272"/>
                <a:gd name="T112" fmla="*/ 2147483647 w 136"/>
                <a:gd name="T113" fmla="*/ 2147483647 h 2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6"/>
                <a:gd name="T172" fmla="*/ 0 h 272"/>
                <a:gd name="T173" fmla="*/ 136 w 136"/>
                <a:gd name="T174" fmla="*/ 272 h 2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6" h="272">
                  <a:moveTo>
                    <a:pt x="104" y="266"/>
                  </a:moveTo>
                  <a:lnTo>
                    <a:pt x="96" y="266"/>
                  </a:lnTo>
                  <a:lnTo>
                    <a:pt x="94" y="272"/>
                  </a:lnTo>
                  <a:lnTo>
                    <a:pt x="92" y="272"/>
                  </a:lnTo>
                  <a:lnTo>
                    <a:pt x="88" y="272"/>
                  </a:lnTo>
                  <a:lnTo>
                    <a:pt x="84" y="272"/>
                  </a:lnTo>
                  <a:lnTo>
                    <a:pt x="82" y="272"/>
                  </a:lnTo>
                  <a:lnTo>
                    <a:pt x="76" y="264"/>
                  </a:lnTo>
                  <a:lnTo>
                    <a:pt x="72" y="258"/>
                  </a:lnTo>
                  <a:lnTo>
                    <a:pt x="68" y="254"/>
                  </a:lnTo>
                  <a:lnTo>
                    <a:pt x="62" y="254"/>
                  </a:lnTo>
                  <a:lnTo>
                    <a:pt x="56" y="242"/>
                  </a:lnTo>
                  <a:lnTo>
                    <a:pt x="50" y="236"/>
                  </a:lnTo>
                  <a:lnTo>
                    <a:pt x="44" y="230"/>
                  </a:lnTo>
                  <a:lnTo>
                    <a:pt x="38" y="226"/>
                  </a:lnTo>
                  <a:lnTo>
                    <a:pt x="34" y="232"/>
                  </a:lnTo>
                  <a:lnTo>
                    <a:pt x="32" y="228"/>
                  </a:lnTo>
                  <a:lnTo>
                    <a:pt x="30" y="220"/>
                  </a:lnTo>
                  <a:lnTo>
                    <a:pt x="30" y="206"/>
                  </a:lnTo>
                  <a:lnTo>
                    <a:pt x="32" y="172"/>
                  </a:lnTo>
                  <a:lnTo>
                    <a:pt x="38" y="172"/>
                  </a:lnTo>
                  <a:lnTo>
                    <a:pt x="42" y="166"/>
                  </a:lnTo>
                  <a:lnTo>
                    <a:pt x="44" y="162"/>
                  </a:lnTo>
                  <a:lnTo>
                    <a:pt x="44" y="156"/>
                  </a:lnTo>
                  <a:lnTo>
                    <a:pt x="44" y="146"/>
                  </a:lnTo>
                  <a:lnTo>
                    <a:pt x="40" y="134"/>
                  </a:lnTo>
                  <a:lnTo>
                    <a:pt x="34" y="124"/>
                  </a:lnTo>
                  <a:lnTo>
                    <a:pt x="30" y="116"/>
                  </a:lnTo>
                  <a:lnTo>
                    <a:pt x="18" y="106"/>
                  </a:lnTo>
                  <a:lnTo>
                    <a:pt x="20" y="100"/>
                  </a:lnTo>
                  <a:lnTo>
                    <a:pt x="20" y="94"/>
                  </a:lnTo>
                  <a:lnTo>
                    <a:pt x="22" y="88"/>
                  </a:lnTo>
                  <a:lnTo>
                    <a:pt x="22" y="82"/>
                  </a:lnTo>
                  <a:lnTo>
                    <a:pt x="22" y="74"/>
                  </a:lnTo>
                  <a:lnTo>
                    <a:pt x="20" y="68"/>
                  </a:lnTo>
                  <a:lnTo>
                    <a:pt x="12" y="58"/>
                  </a:lnTo>
                  <a:lnTo>
                    <a:pt x="4" y="50"/>
                  </a:lnTo>
                  <a:lnTo>
                    <a:pt x="2" y="44"/>
                  </a:lnTo>
                  <a:lnTo>
                    <a:pt x="0" y="34"/>
                  </a:lnTo>
                  <a:lnTo>
                    <a:pt x="2" y="26"/>
                  </a:lnTo>
                  <a:lnTo>
                    <a:pt x="4" y="22"/>
                  </a:lnTo>
                  <a:lnTo>
                    <a:pt x="8" y="16"/>
                  </a:lnTo>
                  <a:lnTo>
                    <a:pt x="10" y="14"/>
                  </a:lnTo>
                  <a:lnTo>
                    <a:pt x="22" y="6"/>
                  </a:lnTo>
                  <a:lnTo>
                    <a:pt x="32" y="0"/>
                  </a:lnTo>
                  <a:lnTo>
                    <a:pt x="36" y="2"/>
                  </a:lnTo>
                  <a:lnTo>
                    <a:pt x="38" y="6"/>
                  </a:lnTo>
                  <a:lnTo>
                    <a:pt x="40" y="14"/>
                  </a:lnTo>
                  <a:lnTo>
                    <a:pt x="44" y="18"/>
                  </a:lnTo>
                  <a:lnTo>
                    <a:pt x="48" y="18"/>
                  </a:lnTo>
                  <a:lnTo>
                    <a:pt x="50" y="18"/>
                  </a:lnTo>
                  <a:lnTo>
                    <a:pt x="54" y="18"/>
                  </a:lnTo>
                  <a:lnTo>
                    <a:pt x="58" y="20"/>
                  </a:lnTo>
                  <a:lnTo>
                    <a:pt x="58" y="26"/>
                  </a:lnTo>
                  <a:lnTo>
                    <a:pt x="58" y="32"/>
                  </a:lnTo>
                  <a:lnTo>
                    <a:pt x="60" y="52"/>
                  </a:lnTo>
                  <a:lnTo>
                    <a:pt x="68" y="46"/>
                  </a:lnTo>
                  <a:lnTo>
                    <a:pt x="72" y="42"/>
                  </a:lnTo>
                  <a:lnTo>
                    <a:pt x="76" y="42"/>
                  </a:lnTo>
                  <a:lnTo>
                    <a:pt x="78" y="44"/>
                  </a:lnTo>
                  <a:lnTo>
                    <a:pt x="80" y="46"/>
                  </a:lnTo>
                  <a:lnTo>
                    <a:pt x="82" y="48"/>
                  </a:lnTo>
                  <a:lnTo>
                    <a:pt x="84" y="50"/>
                  </a:lnTo>
                  <a:lnTo>
                    <a:pt x="88" y="48"/>
                  </a:lnTo>
                  <a:lnTo>
                    <a:pt x="90" y="44"/>
                  </a:lnTo>
                  <a:lnTo>
                    <a:pt x="94" y="40"/>
                  </a:lnTo>
                  <a:lnTo>
                    <a:pt x="98" y="38"/>
                  </a:lnTo>
                  <a:lnTo>
                    <a:pt x="102" y="38"/>
                  </a:lnTo>
                  <a:lnTo>
                    <a:pt x="106" y="46"/>
                  </a:lnTo>
                  <a:lnTo>
                    <a:pt x="112" y="52"/>
                  </a:lnTo>
                  <a:lnTo>
                    <a:pt x="118" y="56"/>
                  </a:lnTo>
                  <a:lnTo>
                    <a:pt x="120" y="60"/>
                  </a:lnTo>
                  <a:lnTo>
                    <a:pt x="120" y="64"/>
                  </a:lnTo>
                  <a:lnTo>
                    <a:pt x="122" y="70"/>
                  </a:lnTo>
                  <a:lnTo>
                    <a:pt x="126" y="78"/>
                  </a:lnTo>
                  <a:lnTo>
                    <a:pt x="130" y="82"/>
                  </a:lnTo>
                  <a:lnTo>
                    <a:pt x="134" y="86"/>
                  </a:lnTo>
                  <a:lnTo>
                    <a:pt x="136" y="112"/>
                  </a:lnTo>
                  <a:lnTo>
                    <a:pt x="130" y="110"/>
                  </a:lnTo>
                  <a:lnTo>
                    <a:pt x="120" y="110"/>
                  </a:lnTo>
                  <a:lnTo>
                    <a:pt x="108" y="110"/>
                  </a:lnTo>
                  <a:lnTo>
                    <a:pt x="100" y="114"/>
                  </a:lnTo>
                  <a:lnTo>
                    <a:pt x="96" y="118"/>
                  </a:lnTo>
                  <a:lnTo>
                    <a:pt x="92" y="122"/>
                  </a:lnTo>
                  <a:lnTo>
                    <a:pt x="92" y="128"/>
                  </a:lnTo>
                  <a:lnTo>
                    <a:pt x="90" y="134"/>
                  </a:lnTo>
                  <a:lnTo>
                    <a:pt x="92" y="138"/>
                  </a:lnTo>
                  <a:lnTo>
                    <a:pt x="94" y="144"/>
                  </a:lnTo>
                  <a:lnTo>
                    <a:pt x="96" y="148"/>
                  </a:lnTo>
                  <a:lnTo>
                    <a:pt x="98" y="154"/>
                  </a:lnTo>
                  <a:lnTo>
                    <a:pt x="92" y="152"/>
                  </a:lnTo>
                  <a:lnTo>
                    <a:pt x="86" y="150"/>
                  </a:lnTo>
                  <a:lnTo>
                    <a:pt x="76" y="144"/>
                  </a:lnTo>
                  <a:lnTo>
                    <a:pt x="68" y="136"/>
                  </a:lnTo>
                  <a:lnTo>
                    <a:pt x="60" y="128"/>
                  </a:lnTo>
                  <a:lnTo>
                    <a:pt x="52" y="128"/>
                  </a:lnTo>
                  <a:lnTo>
                    <a:pt x="52" y="150"/>
                  </a:lnTo>
                  <a:lnTo>
                    <a:pt x="50" y="158"/>
                  </a:lnTo>
                  <a:lnTo>
                    <a:pt x="48" y="166"/>
                  </a:lnTo>
                  <a:lnTo>
                    <a:pt x="48" y="176"/>
                  </a:lnTo>
                  <a:lnTo>
                    <a:pt x="46" y="188"/>
                  </a:lnTo>
                  <a:lnTo>
                    <a:pt x="48" y="192"/>
                  </a:lnTo>
                  <a:lnTo>
                    <a:pt x="48" y="200"/>
                  </a:lnTo>
                  <a:lnTo>
                    <a:pt x="52" y="204"/>
                  </a:lnTo>
                  <a:lnTo>
                    <a:pt x="60" y="206"/>
                  </a:lnTo>
                  <a:lnTo>
                    <a:pt x="60" y="216"/>
                  </a:lnTo>
                  <a:lnTo>
                    <a:pt x="62" y="220"/>
                  </a:lnTo>
                  <a:lnTo>
                    <a:pt x="66" y="224"/>
                  </a:lnTo>
                  <a:lnTo>
                    <a:pt x="66" y="234"/>
                  </a:lnTo>
                  <a:lnTo>
                    <a:pt x="68" y="238"/>
                  </a:lnTo>
                  <a:lnTo>
                    <a:pt x="70" y="240"/>
                  </a:lnTo>
                  <a:lnTo>
                    <a:pt x="74" y="244"/>
                  </a:lnTo>
                  <a:lnTo>
                    <a:pt x="84" y="248"/>
                  </a:lnTo>
                  <a:lnTo>
                    <a:pt x="104" y="26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36" name="Freeform 255"/>
            <p:cNvSpPr/>
            <p:nvPr>
              <p:custDataLst>
                <p:tags r:id="rId19"/>
              </p:custDataLst>
            </p:nvPr>
          </p:nvSpPr>
          <p:spPr bwMode="auto">
            <a:xfrm>
              <a:off x="6977481" y="4373835"/>
              <a:ext cx="106086" cy="161948"/>
            </a:xfrm>
            <a:custGeom>
              <a:avLst/>
              <a:gdLst>
                <a:gd name="T0" fmla="*/ 2147483647 w 72"/>
                <a:gd name="T1" fmla="*/ 2147483647 h 102"/>
                <a:gd name="T2" fmla="*/ 2147483647 w 72"/>
                <a:gd name="T3" fmla="*/ 2147483647 h 102"/>
                <a:gd name="T4" fmla="*/ 2147483647 w 72"/>
                <a:gd name="T5" fmla="*/ 2147483647 h 102"/>
                <a:gd name="T6" fmla="*/ 2147483647 w 72"/>
                <a:gd name="T7" fmla="*/ 2147483647 h 102"/>
                <a:gd name="T8" fmla="*/ 2147483647 w 72"/>
                <a:gd name="T9" fmla="*/ 2147483647 h 102"/>
                <a:gd name="T10" fmla="*/ 2147483647 w 72"/>
                <a:gd name="T11" fmla="*/ 2147483647 h 102"/>
                <a:gd name="T12" fmla="*/ 2147483647 w 72"/>
                <a:gd name="T13" fmla="*/ 2147483647 h 102"/>
                <a:gd name="T14" fmla="*/ 2147483647 w 72"/>
                <a:gd name="T15" fmla="*/ 2147483647 h 102"/>
                <a:gd name="T16" fmla="*/ 2147483647 w 72"/>
                <a:gd name="T17" fmla="*/ 2147483647 h 102"/>
                <a:gd name="T18" fmla="*/ 2147483647 w 72"/>
                <a:gd name="T19" fmla="*/ 0 h 102"/>
                <a:gd name="T20" fmla="*/ 0 w 72"/>
                <a:gd name="T21" fmla="*/ 0 h 102"/>
                <a:gd name="T22" fmla="*/ 2147483647 w 72"/>
                <a:gd name="T23" fmla="*/ 2147483647 h 102"/>
                <a:gd name="T24" fmla="*/ 2147483647 w 72"/>
                <a:gd name="T25" fmla="*/ 2147483647 h 102"/>
                <a:gd name="T26" fmla="*/ 2147483647 w 72"/>
                <a:gd name="T27" fmla="*/ 2147483647 h 102"/>
                <a:gd name="T28" fmla="*/ 2147483647 w 72"/>
                <a:gd name="T29" fmla="*/ 2147483647 h 102"/>
                <a:gd name="T30" fmla="*/ 2147483647 w 72"/>
                <a:gd name="T31" fmla="*/ 2147483647 h 102"/>
                <a:gd name="T32" fmla="*/ 2147483647 w 72"/>
                <a:gd name="T33" fmla="*/ 2147483647 h 102"/>
                <a:gd name="T34" fmla="*/ 2147483647 w 72"/>
                <a:gd name="T35" fmla="*/ 2147483647 h 102"/>
                <a:gd name="T36" fmla="*/ 2147483647 w 72"/>
                <a:gd name="T37" fmla="*/ 2147483647 h 102"/>
                <a:gd name="T38" fmla="*/ 2147483647 w 72"/>
                <a:gd name="T39" fmla="*/ 2147483647 h 102"/>
                <a:gd name="T40" fmla="*/ 2147483647 w 72"/>
                <a:gd name="T41" fmla="*/ 2147483647 h 102"/>
                <a:gd name="T42" fmla="*/ 2147483647 w 72"/>
                <a:gd name="T43" fmla="*/ 2147483647 h 102"/>
                <a:gd name="T44" fmla="*/ 2147483647 w 72"/>
                <a:gd name="T45" fmla="*/ 2147483647 h 102"/>
                <a:gd name="T46" fmla="*/ 2147483647 w 72"/>
                <a:gd name="T47" fmla="*/ 2147483647 h 102"/>
                <a:gd name="T48" fmla="*/ 2147483647 w 72"/>
                <a:gd name="T49" fmla="*/ 2147483647 h 102"/>
                <a:gd name="T50" fmla="*/ 2147483647 w 72"/>
                <a:gd name="T51" fmla="*/ 2147483647 h 102"/>
                <a:gd name="T52" fmla="*/ 2147483647 w 72"/>
                <a:gd name="T53" fmla="*/ 2147483647 h 102"/>
                <a:gd name="T54" fmla="*/ 2147483647 w 72"/>
                <a:gd name="T55" fmla="*/ 2147483647 h 102"/>
                <a:gd name="T56" fmla="*/ 2147483647 w 72"/>
                <a:gd name="T57" fmla="*/ 2147483647 h 102"/>
                <a:gd name="T58" fmla="*/ 2147483647 w 72"/>
                <a:gd name="T59" fmla="*/ 2147483647 h 102"/>
                <a:gd name="T60" fmla="*/ 2147483647 w 72"/>
                <a:gd name="T61" fmla="*/ 2147483647 h 102"/>
                <a:gd name="T62" fmla="*/ 2147483647 w 72"/>
                <a:gd name="T63" fmla="*/ 2147483647 h 102"/>
                <a:gd name="T64" fmla="*/ 2147483647 w 72"/>
                <a:gd name="T65" fmla="*/ 2147483647 h 102"/>
                <a:gd name="T66" fmla="*/ 2147483647 w 72"/>
                <a:gd name="T67" fmla="*/ 2147483647 h 1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2"/>
                <a:gd name="T103" fmla="*/ 0 h 102"/>
                <a:gd name="T104" fmla="*/ 72 w 72"/>
                <a:gd name="T105" fmla="*/ 102 h 1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2" h="102">
                  <a:moveTo>
                    <a:pt x="42" y="12"/>
                  </a:moveTo>
                  <a:lnTo>
                    <a:pt x="34" y="12"/>
                  </a:lnTo>
                  <a:lnTo>
                    <a:pt x="32" y="18"/>
                  </a:lnTo>
                  <a:lnTo>
                    <a:pt x="30" y="18"/>
                  </a:lnTo>
                  <a:lnTo>
                    <a:pt x="26" y="18"/>
                  </a:lnTo>
                  <a:lnTo>
                    <a:pt x="22" y="18"/>
                  </a:lnTo>
                  <a:lnTo>
                    <a:pt x="20" y="18"/>
                  </a:lnTo>
                  <a:lnTo>
                    <a:pt x="14" y="10"/>
                  </a:lnTo>
                  <a:lnTo>
                    <a:pt x="10" y="4"/>
                  </a:lnTo>
                  <a:lnTo>
                    <a:pt x="6" y="0"/>
                  </a:lnTo>
                  <a:lnTo>
                    <a:pt x="0" y="0"/>
                  </a:lnTo>
                  <a:lnTo>
                    <a:pt x="2" y="8"/>
                  </a:lnTo>
                  <a:lnTo>
                    <a:pt x="4" y="14"/>
                  </a:lnTo>
                  <a:lnTo>
                    <a:pt x="6" y="24"/>
                  </a:lnTo>
                  <a:lnTo>
                    <a:pt x="10" y="36"/>
                  </a:lnTo>
                  <a:lnTo>
                    <a:pt x="14" y="46"/>
                  </a:lnTo>
                  <a:lnTo>
                    <a:pt x="18" y="54"/>
                  </a:lnTo>
                  <a:lnTo>
                    <a:pt x="34" y="72"/>
                  </a:lnTo>
                  <a:lnTo>
                    <a:pt x="50" y="86"/>
                  </a:lnTo>
                  <a:lnTo>
                    <a:pt x="58" y="96"/>
                  </a:lnTo>
                  <a:lnTo>
                    <a:pt x="66" y="102"/>
                  </a:lnTo>
                  <a:lnTo>
                    <a:pt x="68" y="100"/>
                  </a:lnTo>
                  <a:lnTo>
                    <a:pt x="70" y="100"/>
                  </a:lnTo>
                  <a:lnTo>
                    <a:pt x="72" y="96"/>
                  </a:lnTo>
                  <a:lnTo>
                    <a:pt x="72" y="90"/>
                  </a:lnTo>
                  <a:lnTo>
                    <a:pt x="70" y="84"/>
                  </a:lnTo>
                  <a:lnTo>
                    <a:pt x="66" y="74"/>
                  </a:lnTo>
                  <a:lnTo>
                    <a:pt x="62" y="68"/>
                  </a:lnTo>
                  <a:lnTo>
                    <a:pt x="60" y="64"/>
                  </a:lnTo>
                  <a:lnTo>
                    <a:pt x="58" y="60"/>
                  </a:lnTo>
                  <a:lnTo>
                    <a:pt x="58" y="40"/>
                  </a:lnTo>
                  <a:lnTo>
                    <a:pt x="58" y="32"/>
                  </a:lnTo>
                  <a:lnTo>
                    <a:pt x="52" y="24"/>
                  </a:lnTo>
                  <a:lnTo>
                    <a:pt x="42" y="1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37" name="Freeform 256"/>
            <p:cNvSpPr/>
            <p:nvPr>
              <p:custDataLst>
                <p:tags r:id="rId20"/>
              </p:custDataLst>
            </p:nvPr>
          </p:nvSpPr>
          <p:spPr bwMode="auto">
            <a:xfrm>
              <a:off x="6754930" y="3740644"/>
              <a:ext cx="197182" cy="503101"/>
            </a:xfrm>
            <a:custGeom>
              <a:avLst/>
              <a:gdLst>
                <a:gd name="T0" fmla="*/ 0 w 134"/>
                <a:gd name="T1" fmla="*/ 2147483647 h 318"/>
                <a:gd name="T2" fmla="*/ 2147483647 w 134"/>
                <a:gd name="T3" fmla="*/ 2147483647 h 318"/>
                <a:gd name="T4" fmla="*/ 2147483647 w 134"/>
                <a:gd name="T5" fmla="*/ 2147483647 h 318"/>
                <a:gd name="T6" fmla="*/ 2147483647 w 134"/>
                <a:gd name="T7" fmla="*/ 2147483647 h 318"/>
                <a:gd name="T8" fmla="*/ 2147483647 w 134"/>
                <a:gd name="T9" fmla="*/ 2147483647 h 318"/>
                <a:gd name="T10" fmla="*/ 2147483647 w 134"/>
                <a:gd name="T11" fmla="*/ 2147483647 h 318"/>
                <a:gd name="T12" fmla="*/ 2147483647 w 134"/>
                <a:gd name="T13" fmla="*/ 2147483647 h 318"/>
                <a:gd name="T14" fmla="*/ 2147483647 w 134"/>
                <a:gd name="T15" fmla="*/ 2147483647 h 318"/>
                <a:gd name="T16" fmla="*/ 2147483647 w 134"/>
                <a:gd name="T17" fmla="*/ 2147483647 h 318"/>
                <a:gd name="T18" fmla="*/ 2147483647 w 134"/>
                <a:gd name="T19" fmla="*/ 2147483647 h 318"/>
                <a:gd name="T20" fmla="*/ 2147483647 w 134"/>
                <a:gd name="T21" fmla="*/ 2147483647 h 318"/>
                <a:gd name="T22" fmla="*/ 2147483647 w 134"/>
                <a:gd name="T23" fmla="*/ 2147483647 h 318"/>
                <a:gd name="T24" fmla="*/ 2147483647 w 134"/>
                <a:gd name="T25" fmla="*/ 2147483647 h 318"/>
                <a:gd name="T26" fmla="*/ 2147483647 w 134"/>
                <a:gd name="T27" fmla="*/ 2147483647 h 318"/>
                <a:gd name="T28" fmla="*/ 2147483647 w 134"/>
                <a:gd name="T29" fmla="*/ 2147483647 h 318"/>
                <a:gd name="T30" fmla="*/ 2147483647 w 134"/>
                <a:gd name="T31" fmla="*/ 2147483647 h 318"/>
                <a:gd name="T32" fmla="*/ 2147483647 w 134"/>
                <a:gd name="T33" fmla="*/ 2147483647 h 318"/>
                <a:gd name="T34" fmla="*/ 2147483647 w 134"/>
                <a:gd name="T35" fmla="*/ 2147483647 h 318"/>
                <a:gd name="T36" fmla="*/ 2147483647 w 134"/>
                <a:gd name="T37" fmla="*/ 2147483647 h 318"/>
                <a:gd name="T38" fmla="*/ 2147483647 w 134"/>
                <a:gd name="T39" fmla="*/ 2147483647 h 318"/>
                <a:gd name="T40" fmla="*/ 2147483647 w 134"/>
                <a:gd name="T41" fmla="*/ 2147483647 h 318"/>
                <a:gd name="T42" fmla="*/ 2147483647 w 134"/>
                <a:gd name="T43" fmla="*/ 2147483647 h 318"/>
                <a:gd name="T44" fmla="*/ 2147483647 w 134"/>
                <a:gd name="T45" fmla="*/ 2147483647 h 318"/>
                <a:gd name="T46" fmla="*/ 2147483647 w 134"/>
                <a:gd name="T47" fmla="*/ 2147483647 h 318"/>
                <a:gd name="T48" fmla="*/ 2147483647 w 134"/>
                <a:gd name="T49" fmla="*/ 2147483647 h 318"/>
                <a:gd name="T50" fmla="*/ 2147483647 w 134"/>
                <a:gd name="T51" fmla="*/ 2147483647 h 318"/>
                <a:gd name="T52" fmla="*/ 2147483647 w 134"/>
                <a:gd name="T53" fmla="*/ 2147483647 h 318"/>
                <a:gd name="T54" fmla="*/ 2147483647 w 134"/>
                <a:gd name="T55" fmla="*/ 2147483647 h 318"/>
                <a:gd name="T56" fmla="*/ 2147483647 w 134"/>
                <a:gd name="T57" fmla="*/ 2147483647 h 318"/>
                <a:gd name="T58" fmla="*/ 2147483647 w 134"/>
                <a:gd name="T59" fmla="*/ 2147483647 h 318"/>
                <a:gd name="T60" fmla="*/ 2147483647 w 134"/>
                <a:gd name="T61" fmla="*/ 2147483647 h 318"/>
                <a:gd name="T62" fmla="*/ 2147483647 w 134"/>
                <a:gd name="T63" fmla="*/ 2147483647 h 318"/>
                <a:gd name="T64" fmla="*/ 2147483647 w 134"/>
                <a:gd name="T65" fmla="*/ 2147483647 h 318"/>
                <a:gd name="T66" fmla="*/ 2147483647 w 134"/>
                <a:gd name="T67" fmla="*/ 2147483647 h 318"/>
                <a:gd name="T68" fmla="*/ 2147483647 w 134"/>
                <a:gd name="T69" fmla="*/ 2147483647 h 318"/>
                <a:gd name="T70" fmla="*/ 2147483647 w 134"/>
                <a:gd name="T71" fmla="*/ 2147483647 h 318"/>
                <a:gd name="T72" fmla="*/ 2147483647 w 134"/>
                <a:gd name="T73" fmla="*/ 2147483647 h 318"/>
                <a:gd name="T74" fmla="*/ 2147483647 w 134"/>
                <a:gd name="T75" fmla="*/ 2147483647 h 318"/>
                <a:gd name="T76" fmla="*/ 2147483647 w 134"/>
                <a:gd name="T77" fmla="*/ 2147483647 h 318"/>
                <a:gd name="T78" fmla="*/ 2147483647 w 134"/>
                <a:gd name="T79" fmla="*/ 2147483647 h 318"/>
                <a:gd name="T80" fmla="*/ 2147483647 w 134"/>
                <a:gd name="T81" fmla="*/ 2147483647 h 318"/>
                <a:gd name="T82" fmla="*/ 2147483647 w 134"/>
                <a:gd name="T83" fmla="*/ 2147483647 h 318"/>
                <a:gd name="T84" fmla="*/ 2147483647 w 134"/>
                <a:gd name="T85" fmla="*/ 2147483647 h 318"/>
                <a:gd name="T86" fmla="*/ 2147483647 w 134"/>
                <a:gd name="T87" fmla="*/ 2147483647 h 318"/>
                <a:gd name="T88" fmla="*/ 2147483647 w 134"/>
                <a:gd name="T89" fmla="*/ 2147483647 h 318"/>
                <a:gd name="T90" fmla="*/ 2147483647 w 134"/>
                <a:gd name="T91" fmla="*/ 2147483647 h 318"/>
                <a:gd name="T92" fmla="*/ 2147483647 w 134"/>
                <a:gd name="T93" fmla="*/ 0 h 318"/>
                <a:gd name="T94" fmla="*/ 2147483647 w 134"/>
                <a:gd name="T95" fmla="*/ 2147483647 h 318"/>
                <a:gd name="T96" fmla="*/ 2147483647 w 134"/>
                <a:gd name="T97" fmla="*/ 2147483647 h 318"/>
                <a:gd name="T98" fmla="*/ 2147483647 w 134"/>
                <a:gd name="T99" fmla="*/ 2147483647 h 318"/>
                <a:gd name="T100" fmla="*/ 2147483647 w 134"/>
                <a:gd name="T101" fmla="*/ 2147483647 h 318"/>
                <a:gd name="T102" fmla="*/ 2147483647 w 134"/>
                <a:gd name="T103" fmla="*/ 2147483647 h 318"/>
                <a:gd name="T104" fmla="*/ 2147483647 w 134"/>
                <a:gd name="T105" fmla="*/ 2147483647 h 318"/>
                <a:gd name="T106" fmla="*/ 2147483647 w 134"/>
                <a:gd name="T107" fmla="*/ 2147483647 h 318"/>
                <a:gd name="T108" fmla="*/ 2147483647 w 134"/>
                <a:gd name="T109" fmla="*/ 2147483647 h 318"/>
                <a:gd name="T110" fmla="*/ 2147483647 w 134"/>
                <a:gd name="T111" fmla="*/ 2147483647 h 318"/>
                <a:gd name="T112" fmla="*/ 2147483647 w 134"/>
                <a:gd name="T113" fmla="*/ 2147483647 h 318"/>
                <a:gd name="T114" fmla="*/ 2147483647 w 134"/>
                <a:gd name="T115" fmla="*/ 2147483647 h 318"/>
                <a:gd name="T116" fmla="*/ 2147483647 w 134"/>
                <a:gd name="T117" fmla="*/ 2147483647 h 318"/>
                <a:gd name="T118" fmla="*/ 2147483647 w 134"/>
                <a:gd name="T119" fmla="*/ 2147483647 h 318"/>
                <a:gd name="T120" fmla="*/ 2147483647 w 134"/>
                <a:gd name="T121" fmla="*/ 2147483647 h 318"/>
                <a:gd name="T122" fmla="*/ 0 w 134"/>
                <a:gd name="T123" fmla="*/ 2147483647 h 3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4"/>
                <a:gd name="T187" fmla="*/ 0 h 318"/>
                <a:gd name="T188" fmla="*/ 134 w 134"/>
                <a:gd name="T189" fmla="*/ 318 h 3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4" h="318">
                  <a:moveTo>
                    <a:pt x="0" y="136"/>
                  </a:moveTo>
                  <a:lnTo>
                    <a:pt x="0" y="140"/>
                  </a:lnTo>
                  <a:lnTo>
                    <a:pt x="14" y="152"/>
                  </a:lnTo>
                  <a:lnTo>
                    <a:pt x="28" y="166"/>
                  </a:lnTo>
                  <a:lnTo>
                    <a:pt x="36" y="172"/>
                  </a:lnTo>
                  <a:lnTo>
                    <a:pt x="42" y="180"/>
                  </a:lnTo>
                  <a:lnTo>
                    <a:pt x="46" y="190"/>
                  </a:lnTo>
                  <a:lnTo>
                    <a:pt x="48" y="198"/>
                  </a:lnTo>
                  <a:lnTo>
                    <a:pt x="48" y="204"/>
                  </a:lnTo>
                  <a:lnTo>
                    <a:pt x="46" y="212"/>
                  </a:lnTo>
                  <a:lnTo>
                    <a:pt x="44" y="218"/>
                  </a:lnTo>
                  <a:lnTo>
                    <a:pt x="44" y="224"/>
                  </a:lnTo>
                  <a:lnTo>
                    <a:pt x="44" y="226"/>
                  </a:lnTo>
                  <a:lnTo>
                    <a:pt x="48" y="226"/>
                  </a:lnTo>
                  <a:lnTo>
                    <a:pt x="56" y="224"/>
                  </a:lnTo>
                  <a:lnTo>
                    <a:pt x="58" y="228"/>
                  </a:lnTo>
                  <a:lnTo>
                    <a:pt x="62" y="228"/>
                  </a:lnTo>
                  <a:lnTo>
                    <a:pt x="66" y="228"/>
                  </a:lnTo>
                  <a:lnTo>
                    <a:pt x="72" y="228"/>
                  </a:lnTo>
                  <a:lnTo>
                    <a:pt x="80" y="224"/>
                  </a:lnTo>
                  <a:lnTo>
                    <a:pt x="84" y="216"/>
                  </a:lnTo>
                  <a:lnTo>
                    <a:pt x="84" y="206"/>
                  </a:lnTo>
                  <a:lnTo>
                    <a:pt x="90" y="212"/>
                  </a:lnTo>
                  <a:lnTo>
                    <a:pt x="96" y="220"/>
                  </a:lnTo>
                  <a:lnTo>
                    <a:pt x="102" y="234"/>
                  </a:lnTo>
                  <a:lnTo>
                    <a:pt x="106" y="252"/>
                  </a:lnTo>
                  <a:lnTo>
                    <a:pt x="110" y="268"/>
                  </a:lnTo>
                  <a:lnTo>
                    <a:pt x="118" y="276"/>
                  </a:lnTo>
                  <a:lnTo>
                    <a:pt x="122" y="282"/>
                  </a:lnTo>
                  <a:lnTo>
                    <a:pt x="122" y="286"/>
                  </a:lnTo>
                  <a:lnTo>
                    <a:pt x="124" y="304"/>
                  </a:lnTo>
                  <a:lnTo>
                    <a:pt x="124" y="310"/>
                  </a:lnTo>
                  <a:lnTo>
                    <a:pt x="122" y="318"/>
                  </a:lnTo>
                  <a:lnTo>
                    <a:pt x="128" y="318"/>
                  </a:lnTo>
                  <a:lnTo>
                    <a:pt x="132" y="312"/>
                  </a:lnTo>
                  <a:lnTo>
                    <a:pt x="134" y="308"/>
                  </a:lnTo>
                  <a:lnTo>
                    <a:pt x="134" y="302"/>
                  </a:lnTo>
                  <a:lnTo>
                    <a:pt x="134" y="292"/>
                  </a:lnTo>
                  <a:lnTo>
                    <a:pt x="130" y="280"/>
                  </a:lnTo>
                  <a:lnTo>
                    <a:pt x="124" y="270"/>
                  </a:lnTo>
                  <a:lnTo>
                    <a:pt x="120" y="262"/>
                  </a:lnTo>
                  <a:lnTo>
                    <a:pt x="108" y="252"/>
                  </a:lnTo>
                  <a:lnTo>
                    <a:pt x="110" y="246"/>
                  </a:lnTo>
                  <a:lnTo>
                    <a:pt x="110" y="240"/>
                  </a:lnTo>
                  <a:lnTo>
                    <a:pt x="112" y="234"/>
                  </a:lnTo>
                  <a:lnTo>
                    <a:pt x="112" y="228"/>
                  </a:lnTo>
                  <a:lnTo>
                    <a:pt x="112" y="220"/>
                  </a:lnTo>
                  <a:lnTo>
                    <a:pt x="110" y="214"/>
                  </a:lnTo>
                  <a:lnTo>
                    <a:pt x="102" y="204"/>
                  </a:lnTo>
                  <a:lnTo>
                    <a:pt x="94" y="196"/>
                  </a:lnTo>
                  <a:lnTo>
                    <a:pt x="92" y="190"/>
                  </a:lnTo>
                  <a:lnTo>
                    <a:pt x="90" y="180"/>
                  </a:lnTo>
                  <a:lnTo>
                    <a:pt x="92" y="172"/>
                  </a:lnTo>
                  <a:lnTo>
                    <a:pt x="94" y="168"/>
                  </a:lnTo>
                  <a:lnTo>
                    <a:pt x="98" y="162"/>
                  </a:lnTo>
                  <a:lnTo>
                    <a:pt x="106" y="156"/>
                  </a:lnTo>
                  <a:lnTo>
                    <a:pt x="118" y="148"/>
                  </a:lnTo>
                  <a:lnTo>
                    <a:pt x="124" y="144"/>
                  </a:lnTo>
                  <a:lnTo>
                    <a:pt x="130" y="140"/>
                  </a:lnTo>
                  <a:lnTo>
                    <a:pt x="132" y="134"/>
                  </a:lnTo>
                  <a:lnTo>
                    <a:pt x="134" y="130"/>
                  </a:lnTo>
                  <a:lnTo>
                    <a:pt x="132" y="128"/>
                  </a:lnTo>
                  <a:lnTo>
                    <a:pt x="126" y="126"/>
                  </a:lnTo>
                  <a:lnTo>
                    <a:pt x="120" y="122"/>
                  </a:lnTo>
                  <a:lnTo>
                    <a:pt x="114" y="118"/>
                  </a:lnTo>
                  <a:lnTo>
                    <a:pt x="108" y="116"/>
                  </a:lnTo>
                  <a:lnTo>
                    <a:pt x="110" y="106"/>
                  </a:lnTo>
                  <a:lnTo>
                    <a:pt x="110" y="102"/>
                  </a:lnTo>
                  <a:lnTo>
                    <a:pt x="108" y="98"/>
                  </a:lnTo>
                  <a:lnTo>
                    <a:pt x="104" y="96"/>
                  </a:lnTo>
                  <a:lnTo>
                    <a:pt x="100" y="94"/>
                  </a:lnTo>
                  <a:lnTo>
                    <a:pt x="98" y="90"/>
                  </a:lnTo>
                  <a:lnTo>
                    <a:pt x="96" y="84"/>
                  </a:lnTo>
                  <a:lnTo>
                    <a:pt x="94" y="82"/>
                  </a:lnTo>
                  <a:lnTo>
                    <a:pt x="90" y="82"/>
                  </a:lnTo>
                  <a:lnTo>
                    <a:pt x="84" y="82"/>
                  </a:lnTo>
                  <a:lnTo>
                    <a:pt x="80" y="80"/>
                  </a:lnTo>
                  <a:lnTo>
                    <a:pt x="78" y="76"/>
                  </a:lnTo>
                  <a:lnTo>
                    <a:pt x="76" y="68"/>
                  </a:lnTo>
                  <a:lnTo>
                    <a:pt x="76" y="64"/>
                  </a:lnTo>
                  <a:lnTo>
                    <a:pt x="78" y="58"/>
                  </a:lnTo>
                  <a:lnTo>
                    <a:pt x="82" y="52"/>
                  </a:lnTo>
                  <a:lnTo>
                    <a:pt x="88" y="50"/>
                  </a:lnTo>
                  <a:lnTo>
                    <a:pt x="86" y="48"/>
                  </a:lnTo>
                  <a:lnTo>
                    <a:pt x="88" y="44"/>
                  </a:lnTo>
                  <a:lnTo>
                    <a:pt x="84" y="28"/>
                  </a:lnTo>
                  <a:lnTo>
                    <a:pt x="82" y="18"/>
                  </a:lnTo>
                  <a:lnTo>
                    <a:pt x="80" y="14"/>
                  </a:lnTo>
                  <a:lnTo>
                    <a:pt x="76" y="14"/>
                  </a:lnTo>
                  <a:lnTo>
                    <a:pt x="72" y="12"/>
                  </a:lnTo>
                  <a:lnTo>
                    <a:pt x="72" y="10"/>
                  </a:lnTo>
                  <a:lnTo>
                    <a:pt x="68" y="4"/>
                  </a:lnTo>
                  <a:lnTo>
                    <a:pt x="66" y="2"/>
                  </a:lnTo>
                  <a:lnTo>
                    <a:pt x="62" y="0"/>
                  </a:lnTo>
                  <a:lnTo>
                    <a:pt x="56" y="0"/>
                  </a:lnTo>
                  <a:lnTo>
                    <a:pt x="56" y="8"/>
                  </a:lnTo>
                  <a:lnTo>
                    <a:pt x="54" y="14"/>
                  </a:lnTo>
                  <a:lnTo>
                    <a:pt x="56" y="20"/>
                  </a:lnTo>
                  <a:lnTo>
                    <a:pt x="50" y="20"/>
                  </a:lnTo>
                  <a:lnTo>
                    <a:pt x="44" y="22"/>
                  </a:lnTo>
                  <a:lnTo>
                    <a:pt x="36" y="28"/>
                  </a:lnTo>
                  <a:lnTo>
                    <a:pt x="30" y="34"/>
                  </a:lnTo>
                  <a:lnTo>
                    <a:pt x="28" y="36"/>
                  </a:lnTo>
                  <a:lnTo>
                    <a:pt x="30" y="40"/>
                  </a:lnTo>
                  <a:lnTo>
                    <a:pt x="32" y="42"/>
                  </a:lnTo>
                  <a:lnTo>
                    <a:pt x="26" y="60"/>
                  </a:lnTo>
                  <a:lnTo>
                    <a:pt x="26" y="62"/>
                  </a:lnTo>
                  <a:lnTo>
                    <a:pt x="28" y="64"/>
                  </a:lnTo>
                  <a:lnTo>
                    <a:pt x="30" y="64"/>
                  </a:lnTo>
                  <a:lnTo>
                    <a:pt x="28" y="70"/>
                  </a:lnTo>
                  <a:lnTo>
                    <a:pt x="26" y="74"/>
                  </a:lnTo>
                  <a:lnTo>
                    <a:pt x="20" y="84"/>
                  </a:lnTo>
                  <a:lnTo>
                    <a:pt x="18" y="84"/>
                  </a:lnTo>
                  <a:lnTo>
                    <a:pt x="16" y="82"/>
                  </a:lnTo>
                  <a:lnTo>
                    <a:pt x="12" y="86"/>
                  </a:lnTo>
                  <a:lnTo>
                    <a:pt x="10" y="86"/>
                  </a:lnTo>
                  <a:lnTo>
                    <a:pt x="12" y="92"/>
                  </a:lnTo>
                  <a:lnTo>
                    <a:pt x="12" y="100"/>
                  </a:lnTo>
                  <a:lnTo>
                    <a:pt x="10" y="110"/>
                  </a:lnTo>
                  <a:lnTo>
                    <a:pt x="10" y="118"/>
                  </a:lnTo>
                  <a:lnTo>
                    <a:pt x="4" y="118"/>
                  </a:lnTo>
                  <a:lnTo>
                    <a:pt x="2" y="124"/>
                  </a:lnTo>
                  <a:lnTo>
                    <a:pt x="0" y="130"/>
                  </a:lnTo>
                  <a:lnTo>
                    <a:pt x="0" y="13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38" name="Freeform 257"/>
            <p:cNvSpPr/>
            <p:nvPr>
              <p:custDataLst>
                <p:tags r:id="rId21"/>
              </p:custDataLst>
            </p:nvPr>
          </p:nvSpPr>
          <p:spPr bwMode="auto">
            <a:xfrm>
              <a:off x="6641926" y="3801707"/>
              <a:ext cx="123382" cy="152656"/>
            </a:xfrm>
            <a:custGeom>
              <a:avLst/>
              <a:gdLst>
                <a:gd name="T0" fmla="*/ 2147483647 w 84"/>
                <a:gd name="T1" fmla="*/ 2147483647 h 96"/>
                <a:gd name="T2" fmla="*/ 2147483647 w 84"/>
                <a:gd name="T3" fmla="*/ 2147483647 h 96"/>
                <a:gd name="T4" fmla="*/ 2147483647 w 84"/>
                <a:gd name="T5" fmla="*/ 2147483647 h 96"/>
                <a:gd name="T6" fmla="*/ 2147483647 w 84"/>
                <a:gd name="T7" fmla="*/ 2147483647 h 96"/>
                <a:gd name="T8" fmla="*/ 2147483647 w 84"/>
                <a:gd name="T9" fmla="*/ 2147483647 h 96"/>
                <a:gd name="T10" fmla="*/ 2147483647 w 84"/>
                <a:gd name="T11" fmla="*/ 2147483647 h 96"/>
                <a:gd name="T12" fmla="*/ 2147483647 w 84"/>
                <a:gd name="T13" fmla="*/ 2147483647 h 96"/>
                <a:gd name="T14" fmla="*/ 2147483647 w 84"/>
                <a:gd name="T15" fmla="*/ 2147483647 h 96"/>
                <a:gd name="T16" fmla="*/ 2147483647 w 84"/>
                <a:gd name="T17" fmla="*/ 2147483647 h 96"/>
                <a:gd name="T18" fmla="*/ 2147483647 w 84"/>
                <a:gd name="T19" fmla="*/ 2147483647 h 96"/>
                <a:gd name="T20" fmla="*/ 2147483647 w 84"/>
                <a:gd name="T21" fmla="*/ 2147483647 h 96"/>
                <a:gd name="T22" fmla="*/ 2147483647 w 84"/>
                <a:gd name="T23" fmla="*/ 2147483647 h 96"/>
                <a:gd name="T24" fmla="*/ 2147483647 w 84"/>
                <a:gd name="T25" fmla="*/ 2147483647 h 96"/>
                <a:gd name="T26" fmla="*/ 2147483647 w 84"/>
                <a:gd name="T27" fmla="*/ 2147483647 h 96"/>
                <a:gd name="T28" fmla="*/ 2147483647 w 84"/>
                <a:gd name="T29" fmla="*/ 2147483647 h 96"/>
                <a:gd name="T30" fmla="*/ 2147483647 w 84"/>
                <a:gd name="T31" fmla="*/ 2147483647 h 96"/>
                <a:gd name="T32" fmla="*/ 2147483647 w 84"/>
                <a:gd name="T33" fmla="*/ 2147483647 h 96"/>
                <a:gd name="T34" fmla="*/ 0 w 84"/>
                <a:gd name="T35" fmla="*/ 2147483647 h 96"/>
                <a:gd name="T36" fmla="*/ 2147483647 w 84"/>
                <a:gd name="T37" fmla="*/ 0 h 96"/>
                <a:gd name="T38" fmla="*/ 2147483647 w 84"/>
                <a:gd name="T39" fmla="*/ 2147483647 h 96"/>
                <a:gd name="T40" fmla="*/ 2147483647 w 84"/>
                <a:gd name="T41" fmla="*/ 2147483647 h 96"/>
                <a:gd name="T42" fmla="*/ 2147483647 w 84"/>
                <a:gd name="T43" fmla="*/ 2147483647 h 96"/>
                <a:gd name="T44" fmla="*/ 2147483647 w 84"/>
                <a:gd name="T45" fmla="*/ 2147483647 h 96"/>
                <a:gd name="T46" fmla="*/ 2147483647 w 84"/>
                <a:gd name="T47" fmla="*/ 2147483647 h 96"/>
                <a:gd name="T48" fmla="*/ 2147483647 w 84"/>
                <a:gd name="T49" fmla="*/ 2147483647 h 96"/>
                <a:gd name="T50" fmla="*/ 2147483647 w 84"/>
                <a:gd name="T51" fmla="*/ 2147483647 h 96"/>
                <a:gd name="T52" fmla="*/ 2147483647 w 84"/>
                <a:gd name="T53" fmla="*/ 2147483647 h 96"/>
                <a:gd name="T54" fmla="*/ 2147483647 w 84"/>
                <a:gd name="T55" fmla="*/ 2147483647 h 96"/>
                <a:gd name="T56" fmla="*/ 2147483647 w 84"/>
                <a:gd name="T57" fmla="*/ 2147483647 h 96"/>
                <a:gd name="T58" fmla="*/ 2147483647 w 84"/>
                <a:gd name="T59" fmla="*/ 2147483647 h 96"/>
                <a:gd name="T60" fmla="*/ 2147483647 w 84"/>
                <a:gd name="T61" fmla="*/ 2147483647 h 96"/>
                <a:gd name="T62" fmla="*/ 2147483647 w 84"/>
                <a:gd name="T63" fmla="*/ 214748364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4"/>
                <a:gd name="T97" fmla="*/ 0 h 96"/>
                <a:gd name="T98" fmla="*/ 84 w 84"/>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4" h="96">
                  <a:moveTo>
                    <a:pt x="82" y="82"/>
                  </a:moveTo>
                  <a:lnTo>
                    <a:pt x="80" y="86"/>
                  </a:lnTo>
                  <a:lnTo>
                    <a:pt x="78" y="96"/>
                  </a:lnTo>
                  <a:lnTo>
                    <a:pt x="74" y="88"/>
                  </a:lnTo>
                  <a:lnTo>
                    <a:pt x="72" y="84"/>
                  </a:lnTo>
                  <a:lnTo>
                    <a:pt x="70" y="76"/>
                  </a:lnTo>
                  <a:lnTo>
                    <a:pt x="64" y="70"/>
                  </a:lnTo>
                  <a:lnTo>
                    <a:pt x="58" y="72"/>
                  </a:lnTo>
                  <a:lnTo>
                    <a:pt x="52" y="72"/>
                  </a:lnTo>
                  <a:lnTo>
                    <a:pt x="50" y="70"/>
                  </a:lnTo>
                  <a:lnTo>
                    <a:pt x="48" y="68"/>
                  </a:lnTo>
                  <a:lnTo>
                    <a:pt x="46" y="66"/>
                  </a:lnTo>
                  <a:lnTo>
                    <a:pt x="46" y="72"/>
                  </a:lnTo>
                  <a:lnTo>
                    <a:pt x="40" y="80"/>
                  </a:lnTo>
                  <a:lnTo>
                    <a:pt x="32" y="84"/>
                  </a:lnTo>
                  <a:lnTo>
                    <a:pt x="26" y="86"/>
                  </a:lnTo>
                  <a:lnTo>
                    <a:pt x="24" y="76"/>
                  </a:lnTo>
                  <a:lnTo>
                    <a:pt x="22" y="70"/>
                  </a:lnTo>
                  <a:lnTo>
                    <a:pt x="22" y="62"/>
                  </a:lnTo>
                  <a:lnTo>
                    <a:pt x="20" y="58"/>
                  </a:lnTo>
                  <a:lnTo>
                    <a:pt x="18" y="54"/>
                  </a:lnTo>
                  <a:lnTo>
                    <a:pt x="14" y="52"/>
                  </a:lnTo>
                  <a:lnTo>
                    <a:pt x="14" y="50"/>
                  </a:lnTo>
                  <a:lnTo>
                    <a:pt x="16" y="40"/>
                  </a:lnTo>
                  <a:lnTo>
                    <a:pt x="10" y="36"/>
                  </a:lnTo>
                  <a:lnTo>
                    <a:pt x="8" y="34"/>
                  </a:lnTo>
                  <a:lnTo>
                    <a:pt x="6" y="30"/>
                  </a:lnTo>
                  <a:lnTo>
                    <a:pt x="6" y="28"/>
                  </a:lnTo>
                  <a:lnTo>
                    <a:pt x="8" y="26"/>
                  </a:lnTo>
                  <a:lnTo>
                    <a:pt x="10" y="26"/>
                  </a:lnTo>
                  <a:lnTo>
                    <a:pt x="12" y="22"/>
                  </a:lnTo>
                  <a:lnTo>
                    <a:pt x="10" y="18"/>
                  </a:lnTo>
                  <a:lnTo>
                    <a:pt x="6" y="14"/>
                  </a:lnTo>
                  <a:lnTo>
                    <a:pt x="2" y="10"/>
                  </a:lnTo>
                  <a:lnTo>
                    <a:pt x="0" y="6"/>
                  </a:lnTo>
                  <a:lnTo>
                    <a:pt x="0" y="4"/>
                  </a:lnTo>
                  <a:lnTo>
                    <a:pt x="2" y="2"/>
                  </a:lnTo>
                  <a:lnTo>
                    <a:pt x="6" y="0"/>
                  </a:lnTo>
                  <a:lnTo>
                    <a:pt x="20" y="6"/>
                  </a:lnTo>
                  <a:lnTo>
                    <a:pt x="24" y="10"/>
                  </a:lnTo>
                  <a:lnTo>
                    <a:pt x="28" y="12"/>
                  </a:lnTo>
                  <a:lnTo>
                    <a:pt x="28" y="16"/>
                  </a:lnTo>
                  <a:lnTo>
                    <a:pt x="28" y="20"/>
                  </a:lnTo>
                  <a:lnTo>
                    <a:pt x="28" y="22"/>
                  </a:lnTo>
                  <a:lnTo>
                    <a:pt x="30" y="24"/>
                  </a:lnTo>
                  <a:lnTo>
                    <a:pt x="34" y="26"/>
                  </a:lnTo>
                  <a:lnTo>
                    <a:pt x="38" y="26"/>
                  </a:lnTo>
                  <a:lnTo>
                    <a:pt x="46" y="26"/>
                  </a:lnTo>
                  <a:lnTo>
                    <a:pt x="70" y="26"/>
                  </a:lnTo>
                  <a:lnTo>
                    <a:pt x="70" y="30"/>
                  </a:lnTo>
                  <a:lnTo>
                    <a:pt x="52" y="50"/>
                  </a:lnTo>
                  <a:lnTo>
                    <a:pt x="56" y="56"/>
                  </a:lnTo>
                  <a:lnTo>
                    <a:pt x="60" y="60"/>
                  </a:lnTo>
                  <a:lnTo>
                    <a:pt x="62" y="62"/>
                  </a:lnTo>
                  <a:lnTo>
                    <a:pt x="66" y="60"/>
                  </a:lnTo>
                  <a:lnTo>
                    <a:pt x="68" y="56"/>
                  </a:lnTo>
                  <a:lnTo>
                    <a:pt x="68" y="52"/>
                  </a:lnTo>
                  <a:lnTo>
                    <a:pt x="70" y="50"/>
                  </a:lnTo>
                  <a:lnTo>
                    <a:pt x="74" y="56"/>
                  </a:lnTo>
                  <a:lnTo>
                    <a:pt x="78" y="66"/>
                  </a:lnTo>
                  <a:lnTo>
                    <a:pt x="78" y="76"/>
                  </a:lnTo>
                  <a:lnTo>
                    <a:pt x="82" y="78"/>
                  </a:lnTo>
                  <a:lnTo>
                    <a:pt x="84" y="80"/>
                  </a:lnTo>
                  <a:lnTo>
                    <a:pt x="82" y="8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39" name="Freeform 258"/>
            <p:cNvSpPr/>
            <p:nvPr>
              <p:custDataLst>
                <p:tags r:id="rId22"/>
              </p:custDataLst>
            </p:nvPr>
          </p:nvSpPr>
          <p:spPr bwMode="auto">
            <a:xfrm>
              <a:off x="6202591" y="3533563"/>
              <a:ext cx="635363" cy="795138"/>
            </a:xfrm>
            <a:custGeom>
              <a:avLst/>
              <a:gdLst>
                <a:gd name="T0" fmla="*/ 2147483647 w 434"/>
                <a:gd name="T1" fmla="*/ 2147483647 h 502"/>
                <a:gd name="T2" fmla="*/ 2147483647 w 434"/>
                <a:gd name="T3" fmla="*/ 2147483647 h 502"/>
                <a:gd name="T4" fmla="*/ 2147483647 w 434"/>
                <a:gd name="T5" fmla="*/ 2147483647 h 502"/>
                <a:gd name="T6" fmla="*/ 2147483647 w 434"/>
                <a:gd name="T7" fmla="*/ 2147483647 h 502"/>
                <a:gd name="T8" fmla="*/ 2147483647 w 434"/>
                <a:gd name="T9" fmla="*/ 2147483647 h 502"/>
                <a:gd name="T10" fmla="*/ 2147483647 w 434"/>
                <a:gd name="T11" fmla="*/ 2147483647 h 502"/>
                <a:gd name="T12" fmla="*/ 2147483647 w 434"/>
                <a:gd name="T13" fmla="*/ 2147483647 h 502"/>
                <a:gd name="T14" fmla="*/ 2147483647 w 434"/>
                <a:gd name="T15" fmla="*/ 2147483647 h 502"/>
                <a:gd name="T16" fmla="*/ 2147483647 w 434"/>
                <a:gd name="T17" fmla="*/ 2147483647 h 502"/>
                <a:gd name="T18" fmla="*/ 2147483647 w 434"/>
                <a:gd name="T19" fmla="*/ 2147483647 h 502"/>
                <a:gd name="T20" fmla="*/ 2147483647 w 434"/>
                <a:gd name="T21" fmla="*/ 2147483647 h 502"/>
                <a:gd name="T22" fmla="*/ 2147483647 w 434"/>
                <a:gd name="T23" fmla="*/ 2147483647 h 502"/>
                <a:gd name="T24" fmla="*/ 2147483647 w 434"/>
                <a:gd name="T25" fmla="*/ 2147483647 h 502"/>
                <a:gd name="T26" fmla="*/ 2147483647 w 434"/>
                <a:gd name="T27" fmla="*/ 2147483647 h 502"/>
                <a:gd name="T28" fmla="*/ 2147483647 w 434"/>
                <a:gd name="T29" fmla="*/ 2147483647 h 502"/>
                <a:gd name="T30" fmla="*/ 2147483647 w 434"/>
                <a:gd name="T31" fmla="*/ 2147483647 h 502"/>
                <a:gd name="T32" fmla="*/ 2147483647 w 434"/>
                <a:gd name="T33" fmla="*/ 2147483647 h 502"/>
                <a:gd name="T34" fmla="*/ 2147483647 w 434"/>
                <a:gd name="T35" fmla="*/ 2147483647 h 502"/>
                <a:gd name="T36" fmla="*/ 2147483647 w 434"/>
                <a:gd name="T37" fmla="*/ 2147483647 h 502"/>
                <a:gd name="T38" fmla="*/ 2147483647 w 434"/>
                <a:gd name="T39" fmla="*/ 2147483647 h 502"/>
                <a:gd name="T40" fmla="*/ 2147483647 w 434"/>
                <a:gd name="T41" fmla="*/ 2147483647 h 502"/>
                <a:gd name="T42" fmla="*/ 2147483647 w 434"/>
                <a:gd name="T43" fmla="*/ 2147483647 h 502"/>
                <a:gd name="T44" fmla="*/ 2147483647 w 434"/>
                <a:gd name="T45" fmla="*/ 2147483647 h 502"/>
                <a:gd name="T46" fmla="*/ 2147483647 w 434"/>
                <a:gd name="T47" fmla="*/ 2147483647 h 502"/>
                <a:gd name="T48" fmla="*/ 2147483647 w 434"/>
                <a:gd name="T49" fmla="*/ 2147483647 h 502"/>
                <a:gd name="T50" fmla="*/ 2147483647 w 434"/>
                <a:gd name="T51" fmla="*/ 2147483647 h 502"/>
                <a:gd name="T52" fmla="*/ 2147483647 w 434"/>
                <a:gd name="T53" fmla="*/ 2147483647 h 502"/>
                <a:gd name="T54" fmla="*/ 2147483647 w 434"/>
                <a:gd name="T55" fmla="*/ 2147483647 h 502"/>
                <a:gd name="T56" fmla="*/ 2147483647 w 434"/>
                <a:gd name="T57" fmla="*/ 2147483647 h 502"/>
                <a:gd name="T58" fmla="*/ 2147483647 w 434"/>
                <a:gd name="T59" fmla="*/ 2147483647 h 502"/>
                <a:gd name="T60" fmla="*/ 2147483647 w 434"/>
                <a:gd name="T61" fmla="*/ 2147483647 h 502"/>
                <a:gd name="T62" fmla="*/ 0 w 434"/>
                <a:gd name="T63" fmla="*/ 2147483647 h 502"/>
                <a:gd name="T64" fmla="*/ 2147483647 w 434"/>
                <a:gd name="T65" fmla="*/ 2147483647 h 502"/>
                <a:gd name="T66" fmla="*/ 2147483647 w 434"/>
                <a:gd name="T67" fmla="*/ 2147483647 h 502"/>
                <a:gd name="T68" fmla="*/ 2147483647 w 434"/>
                <a:gd name="T69" fmla="*/ 2147483647 h 502"/>
                <a:gd name="T70" fmla="*/ 2147483647 w 434"/>
                <a:gd name="T71" fmla="*/ 2147483647 h 502"/>
                <a:gd name="T72" fmla="*/ 2147483647 w 434"/>
                <a:gd name="T73" fmla="*/ 2147483647 h 502"/>
                <a:gd name="T74" fmla="*/ 2147483647 w 434"/>
                <a:gd name="T75" fmla="*/ 2147483647 h 502"/>
                <a:gd name="T76" fmla="*/ 2147483647 w 434"/>
                <a:gd name="T77" fmla="*/ 2147483647 h 502"/>
                <a:gd name="T78" fmla="*/ 2147483647 w 434"/>
                <a:gd name="T79" fmla="*/ 2147483647 h 502"/>
                <a:gd name="T80" fmla="*/ 2147483647 w 434"/>
                <a:gd name="T81" fmla="*/ 2147483647 h 502"/>
                <a:gd name="T82" fmla="*/ 2147483647 w 434"/>
                <a:gd name="T83" fmla="*/ 2147483647 h 502"/>
                <a:gd name="T84" fmla="*/ 2147483647 w 434"/>
                <a:gd name="T85" fmla="*/ 2147483647 h 502"/>
                <a:gd name="T86" fmla="*/ 2147483647 w 434"/>
                <a:gd name="T87" fmla="*/ 0 h 502"/>
                <a:gd name="T88" fmla="*/ 2147483647 w 434"/>
                <a:gd name="T89" fmla="*/ 2147483647 h 502"/>
                <a:gd name="T90" fmla="*/ 2147483647 w 434"/>
                <a:gd name="T91" fmla="*/ 2147483647 h 502"/>
                <a:gd name="T92" fmla="*/ 2147483647 w 434"/>
                <a:gd name="T93" fmla="*/ 2147483647 h 502"/>
                <a:gd name="T94" fmla="*/ 2147483647 w 434"/>
                <a:gd name="T95" fmla="*/ 2147483647 h 502"/>
                <a:gd name="T96" fmla="*/ 2147483647 w 434"/>
                <a:gd name="T97" fmla="*/ 2147483647 h 502"/>
                <a:gd name="T98" fmla="*/ 2147483647 w 434"/>
                <a:gd name="T99" fmla="*/ 2147483647 h 502"/>
                <a:gd name="T100" fmla="*/ 2147483647 w 434"/>
                <a:gd name="T101" fmla="*/ 2147483647 h 502"/>
                <a:gd name="T102" fmla="*/ 2147483647 w 434"/>
                <a:gd name="T103" fmla="*/ 2147483647 h 502"/>
                <a:gd name="T104" fmla="*/ 2147483647 w 434"/>
                <a:gd name="T105" fmla="*/ 2147483647 h 502"/>
                <a:gd name="T106" fmla="*/ 2147483647 w 434"/>
                <a:gd name="T107" fmla="*/ 2147483647 h 502"/>
                <a:gd name="T108" fmla="*/ 2147483647 w 434"/>
                <a:gd name="T109" fmla="*/ 2147483647 h 502"/>
                <a:gd name="T110" fmla="*/ 2147483647 w 434"/>
                <a:gd name="T111" fmla="*/ 2147483647 h 502"/>
                <a:gd name="T112" fmla="*/ 2147483647 w 434"/>
                <a:gd name="T113" fmla="*/ 2147483647 h 502"/>
                <a:gd name="T114" fmla="*/ 2147483647 w 434"/>
                <a:gd name="T115" fmla="*/ 2147483647 h 502"/>
                <a:gd name="T116" fmla="*/ 2147483647 w 434"/>
                <a:gd name="T117" fmla="*/ 2147483647 h 5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4"/>
                <a:gd name="T178" fmla="*/ 0 h 502"/>
                <a:gd name="T179" fmla="*/ 434 w 434"/>
                <a:gd name="T180" fmla="*/ 502 h 50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4" h="502">
                  <a:moveTo>
                    <a:pt x="434" y="132"/>
                  </a:moveTo>
                  <a:lnTo>
                    <a:pt x="434" y="140"/>
                  </a:lnTo>
                  <a:lnTo>
                    <a:pt x="432" y="146"/>
                  </a:lnTo>
                  <a:lnTo>
                    <a:pt x="434" y="152"/>
                  </a:lnTo>
                  <a:lnTo>
                    <a:pt x="428" y="152"/>
                  </a:lnTo>
                  <a:lnTo>
                    <a:pt x="422" y="154"/>
                  </a:lnTo>
                  <a:lnTo>
                    <a:pt x="414" y="160"/>
                  </a:lnTo>
                  <a:lnTo>
                    <a:pt x="408" y="166"/>
                  </a:lnTo>
                  <a:lnTo>
                    <a:pt x="406" y="168"/>
                  </a:lnTo>
                  <a:lnTo>
                    <a:pt x="408" y="172"/>
                  </a:lnTo>
                  <a:lnTo>
                    <a:pt x="410" y="174"/>
                  </a:lnTo>
                  <a:lnTo>
                    <a:pt x="404" y="192"/>
                  </a:lnTo>
                  <a:lnTo>
                    <a:pt x="404" y="194"/>
                  </a:lnTo>
                  <a:lnTo>
                    <a:pt x="406" y="196"/>
                  </a:lnTo>
                  <a:lnTo>
                    <a:pt x="408" y="196"/>
                  </a:lnTo>
                  <a:lnTo>
                    <a:pt x="406" y="202"/>
                  </a:lnTo>
                  <a:lnTo>
                    <a:pt x="404" y="206"/>
                  </a:lnTo>
                  <a:lnTo>
                    <a:pt x="398" y="216"/>
                  </a:lnTo>
                  <a:lnTo>
                    <a:pt x="396" y="216"/>
                  </a:lnTo>
                  <a:lnTo>
                    <a:pt x="394" y="214"/>
                  </a:lnTo>
                  <a:lnTo>
                    <a:pt x="390" y="218"/>
                  </a:lnTo>
                  <a:lnTo>
                    <a:pt x="388" y="218"/>
                  </a:lnTo>
                  <a:lnTo>
                    <a:pt x="390" y="222"/>
                  </a:lnTo>
                  <a:lnTo>
                    <a:pt x="390" y="226"/>
                  </a:lnTo>
                  <a:lnTo>
                    <a:pt x="388" y="250"/>
                  </a:lnTo>
                  <a:lnTo>
                    <a:pt x="384" y="250"/>
                  </a:lnTo>
                  <a:lnTo>
                    <a:pt x="382" y="248"/>
                  </a:lnTo>
                  <a:lnTo>
                    <a:pt x="380" y="246"/>
                  </a:lnTo>
                  <a:lnTo>
                    <a:pt x="378" y="236"/>
                  </a:lnTo>
                  <a:lnTo>
                    <a:pt x="374" y="226"/>
                  </a:lnTo>
                  <a:lnTo>
                    <a:pt x="370" y="220"/>
                  </a:lnTo>
                  <a:lnTo>
                    <a:pt x="368" y="222"/>
                  </a:lnTo>
                  <a:lnTo>
                    <a:pt x="368" y="226"/>
                  </a:lnTo>
                  <a:lnTo>
                    <a:pt x="366" y="230"/>
                  </a:lnTo>
                  <a:lnTo>
                    <a:pt x="362" y="232"/>
                  </a:lnTo>
                  <a:lnTo>
                    <a:pt x="360" y="230"/>
                  </a:lnTo>
                  <a:lnTo>
                    <a:pt x="356" y="226"/>
                  </a:lnTo>
                  <a:lnTo>
                    <a:pt x="352" y="220"/>
                  </a:lnTo>
                  <a:lnTo>
                    <a:pt x="370" y="200"/>
                  </a:lnTo>
                  <a:lnTo>
                    <a:pt x="370" y="196"/>
                  </a:lnTo>
                  <a:lnTo>
                    <a:pt x="346" y="196"/>
                  </a:lnTo>
                  <a:lnTo>
                    <a:pt x="338" y="196"/>
                  </a:lnTo>
                  <a:lnTo>
                    <a:pt x="334" y="196"/>
                  </a:lnTo>
                  <a:lnTo>
                    <a:pt x="330" y="194"/>
                  </a:lnTo>
                  <a:lnTo>
                    <a:pt x="328" y="192"/>
                  </a:lnTo>
                  <a:lnTo>
                    <a:pt x="328" y="190"/>
                  </a:lnTo>
                  <a:lnTo>
                    <a:pt x="328" y="186"/>
                  </a:lnTo>
                  <a:lnTo>
                    <a:pt x="328" y="182"/>
                  </a:lnTo>
                  <a:lnTo>
                    <a:pt x="324" y="180"/>
                  </a:lnTo>
                  <a:lnTo>
                    <a:pt x="320" y="176"/>
                  </a:lnTo>
                  <a:lnTo>
                    <a:pt x="306" y="170"/>
                  </a:lnTo>
                  <a:lnTo>
                    <a:pt x="302" y="172"/>
                  </a:lnTo>
                  <a:lnTo>
                    <a:pt x="300" y="174"/>
                  </a:lnTo>
                  <a:lnTo>
                    <a:pt x="300" y="176"/>
                  </a:lnTo>
                  <a:lnTo>
                    <a:pt x="302" y="180"/>
                  </a:lnTo>
                  <a:lnTo>
                    <a:pt x="306" y="184"/>
                  </a:lnTo>
                  <a:lnTo>
                    <a:pt x="310" y="188"/>
                  </a:lnTo>
                  <a:lnTo>
                    <a:pt x="312" y="192"/>
                  </a:lnTo>
                  <a:lnTo>
                    <a:pt x="310" y="196"/>
                  </a:lnTo>
                  <a:lnTo>
                    <a:pt x="308" y="196"/>
                  </a:lnTo>
                  <a:lnTo>
                    <a:pt x="306" y="198"/>
                  </a:lnTo>
                  <a:lnTo>
                    <a:pt x="306" y="200"/>
                  </a:lnTo>
                  <a:lnTo>
                    <a:pt x="308" y="204"/>
                  </a:lnTo>
                  <a:lnTo>
                    <a:pt x="310" y="206"/>
                  </a:lnTo>
                  <a:lnTo>
                    <a:pt x="316" y="210"/>
                  </a:lnTo>
                  <a:lnTo>
                    <a:pt x="314" y="220"/>
                  </a:lnTo>
                  <a:lnTo>
                    <a:pt x="314" y="222"/>
                  </a:lnTo>
                  <a:lnTo>
                    <a:pt x="318" y="224"/>
                  </a:lnTo>
                  <a:lnTo>
                    <a:pt x="320" y="228"/>
                  </a:lnTo>
                  <a:lnTo>
                    <a:pt x="322" y="232"/>
                  </a:lnTo>
                  <a:lnTo>
                    <a:pt x="322" y="240"/>
                  </a:lnTo>
                  <a:lnTo>
                    <a:pt x="324" y="246"/>
                  </a:lnTo>
                  <a:lnTo>
                    <a:pt x="326" y="256"/>
                  </a:lnTo>
                  <a:lnTo>
                    <a:pt x="318" y="256"/>
                  </a:lnTo>
                  <a:lnTo>
                    <a:pt x="310" y="256"/>
                  </a:lnTo>
                  <a:lnTo>
                    <a:pt x="312" y="256"/>
                  </a:lnTo>
                  <a:lnTo>
                    <a:pt x="302" y="260"/>
                  </a:lnTo>
                  <a:lnTo>
                    <a:pt x="298" y="266"/>
                  </a:lnTo>
                  <a:lnTo>
                    <a:pt x="296" y="282"/>
                  </a:lnTo>
                  <a:lnTo>
                    <a:pt x="292" y="288"/>
                  </a:lnTo>
                  <a:lnTo>
                    <a:pt x="286" y="290"/>
                  </a:lnTo>
                  <a:lnTo>
                    <a:pt x="280" y="292"/>
                  </a:lnTo>
                  <a:lnTo>
                    <a:pt x="272" y="296"/>
                  </a:lnTo>
                  <a:lnTo>
                    <a:pt x="270" y="300"/>
                  </a:lnTo>
                  <a:lnTo>
                    <a:pt x="266" y="306"/>
                  </a:lnTo>
                  <a:lnTo>
                    <a:pt x="260" y="318"/>
                  </a:lnTo>
                  <a:lnTo>
                    <a:pt x="246" y="334"/>
                  </a:lnTo>
                  <a:lnTo>
                    <a:pt x="232" y="352"/>
                  </a:lnTo>
                  <a:lnTo>
                    <a:pt x="226" y="358"/>
                  </a:lnTo>
                  <a:lnTo>
                    <a:pt x="222" y="360"/>
                  </a:lnTo>
                  <a:lnTo>
                    <a:pt x="212" y="364"/>
                  </a:lnTo>
                  <a:lnTo>
                    <a:pt x="206" y="366"/>
                  </a:lnTo>
                  <a:lnTo>
                    <a:pt x="202" y="370"/>
                  </a:lnTo>
                  <a:lnTo>
                    <a:pt x="200" y="376"/>
                  </a:lnTo>
                  <a:lnTo>
                    <a:pt x="198" y="382"/>
                  </a:lnTo>
                  <a:lnTo>
                    <a:pt x="200" y="388"/>
                  </a:lnTo>
                  <a:lnTo>
                    <a:pt x="202" y="398"/>
                  </a:lnTo>
                  <a:lnTo>
                    <a:pt x="206" y="406"/>
                  </a:lnTo>
                  <a:lnTo>
                    <a:pt x="208" y="416"/>
                  </a:lnTo>
                  <a:lnTo>
                    <a:pt x="206" y="426"/>
                  </a:lnTo>
                  <a:lnTo>
                    <a:pt x="204" y="432"/>
                  </a:lnTo>
                  <a:lnTo>
                    <a:pt x="202" y="436"/>
                  </a:lnTo>
                  <a:lnTo>
                    <a:pt x="202" y="442"/>
                  </a:lnTo>
                  <a:lnTo>
                    <a:pt x="202" y="446"/>
                  </a:lnTo>
                  <a:lnTo>
                    <a:pt x="204" y="450"/>
                  </a:lnTo>
                  <a:lnTo>
                    <a:pt x="206" y="452"/>
                  </a:lnTo>
                  <a:lnTo>
                    <a:pt x="206" y="456"/>
                  </a:lnTo>
                  <a:lnTo>
                    <a:pt x="204" y="464"/>
                  </a:lnTo>
                  <a:lnTo>
                    <a:pt x="198" y="468"/>
                  </a:lnTo>
                  <a:lnTo>
                    <a:pt x="194" y="472"/>
                  </a:lnTo>
                  <a:lnTo>
                    <a:pt x="192" y="478"/>
                  </a:lnTo>
                  <a:lnTo>
                    <a:pt x="194" y="484"/>
                  </a:lnTo>
                  <a:lnTo>
                    <a:pt x="196" y="486"/>
                  </a:lnTo>
                  <a:lnTo>
                    <a:pt x="188" y="488"/>
                  </a:lnTo>
                  <a:lnTo>
                    <a:pt x="186" y="490"/>
                  </a:lnTo>
                  <a:lnTo>
                    <a:pt x="184" y="492"/>
                  </a:lnTo>
                  <a:lnTo>
                    <a:pt x="182" y="496"/>
                  </a:lnTo>
                  <a:lnTo>
                    <a:pt x="178" y="500"/>
                  </a:lnTo>
                  <a:lnTo>
                    <a:pt x="174" y="502"/>
                  </a:lnTo>
                  <a:lnTo>
                    <a:pt x="170" y="502"/>
                  </a:lnTo>
                  <a:lnTo>
                    <a:pt x="164" y="500"/>
                  </a:lnTo>
                  <a:lnTo>
                    <a:pt x="160" y="496"/>
                  </a:lnTo>
                  <a:lnTo>
                    <a:pt x="154" y="490"/>
                  </a:lnTo>
                  <a:lnTo>
                    <a:pt x="150" y="482"/>
                  </a:lnTo>
                  <a:lnTo>
                    <a:pt x="142" y="466"/>
                  </a:lnTo>
                  <a:lnTo>
                    <a:pt x="138" y="450"/>
                  </a:lnTo>
                  <a:lnTo>
                    <a:pt x="134" y="438"/>
                  </a:lnTo>
                  <a:lnTo>
                    <a:pt x="126" y="420"/>
                  </a:lnTo>
                  <a:lnTo>
                    <a:pt x="118" y="404"/>
                  </a:lnTo>
                  <a:lnTo>
                    <a:pt x="110" y="388"/>
                  </a:lnTo>
                  <a:lnTo>
                    <a:pt x="100" y="360"/>
                  </a:lnTo>
                  <a:lnTo>
                    <a:pt x="86" y="332"/>
                  </a:lnTo>
                  <a:lnTo>
                    <a:pt x="82" y="316"/>
                  </a:lnTo>
                  <a:lnTo>
                    <a:pt x="78" y="302"/>
                  </a:lnTo>
                  <a:lnTo>
                    <a:pt x="76" y="284"/>
                  </a:lnTo>
                  <a:lnTo>
                    <a:pt x="76" y="268"/>
                  </a:lnTo>
                  <a:lnTo>
                    <a:pt x="74" y="260"/>
                  </a:lnTo>
                  <a:lnTo>
                    <a:pt x="72" y="256"/>
                  </a:lnTo>
                  <a:lnTo>
                    <a:pt x="68" y="248"/>
                  </a:lnTo>
                  <a:lnTo>
                    <a:pt x="66" y="258"/>
                  </a:lnTo>
                  <a:lnTo>
                    <a:pt x="62" y="268"/>
                  </a:lnTo>
                  <a:lnTo>
                    <a:pt x="58" y="276"/>
                  </a:lnTo>
                  <a:lnTo>
                    <a:pt x="54" y="278"/>
                  </a:lnTo>
                  <a:lnTo>
                    <a:pt x="50" y="278"/>
                  </a:lnTo>
                  <a:lnTo>
                    <a:pt x="44" y="276"/>
                  </a:lnTo>
                  <a:lnTo>
                    <a:pt x="38" y="274"/>
                  </a:lnTo>
                  <a:lnTo>
                    <a:pt x="28" y="266"/>
                  </a:lnTo>
                  <a:lnTo>
                    <a:pt x="20" y="256"/>
                  </a:lnTo>
                  <a:lnTo>
                    <a:pt x="14" y="248"/>
                  </a:lnTo>
                  <a:lnTo>
                    <a:pt x="20" y="246"/>
                  </a:lnTo>
                  <a:lnTo>
                    <a:pt x="24" y="244"/>
                  </a:lnTo>
                  <a:lnTo>
                    <a:pt x="30" y="240"/>
                  </a:lnTo>
                  <a:lnTo>
                    <a:pt x="32" y="234"/>
                  </a:lnTo>
                  <a:lnTo>
                    <a:pt x="24" y="238"/>
                  </a:lnTo>
                  <a:lnTo>
                    <a:pt x="24" y="240"/>
                  </a:lnTo>
                  <a:lnTo>
                    <a:pt x="20" y="242"/>
                  </a:lnTo>
                  <a:lnTo>
                    <a:pt x="14" y="238"/>
                  </a:lnTo>
                  <a:lnTo>
                    <a:pt x="8" y="232"/>
                  </a:lnTo>
                  <a:lnTo>
                    <a:pt x="2" y="224"/>
                  </a:lnTo>
                  <a:lnTo>
                    <a:pt x="0" y="220"/>
                  </a:lnTo>
                  <a:lnTo>
                    <a:pt x="0" y="214"/>
                  </a:lnTo>
                  <a:lnTo>
                    <a:pt x="2" y="212"/>
                  </a:lnTo>
                  <a:lnTo>
                    <a:pt x="4" y="210"/>
                  </a:lnTo>
                  <a:lnTo>
                    <a:pt x="8" y="210"/>
                  </a:lnTo>
                  <a:lnTo>
                    <a:pt x="12" y="210"/>
                  </a:lnTo>
                  <a:lnTo>
                    <a:pt x="16" y="212"/>
                  </a:lnTo>
                  <a:lnTo>
                    <a:pt x="20" y="214"/>
                  </a:lnTo>
                  <a:lnTo>
                    <a:pt x="30" y="212"/>
                  </a:lnTo>
                  <a:lnTo>
                    <a:pt x="36" y="208"/>
                  </a:lnTo>
                  <a:lnTo>
                    <a:pt x="38" y="204"/>
                  </a:lnTo>
                  <a:lnTo>
                    <a:pt x="36" y="196"/>
                  </a:lnTo>
                  <a:lnTo>
                    <a:pt x="32" y="192"/>
                  </a:lnTo>
                  <a:lnTo>
                    <a:pt x="24" y="184"/>
                  </a:lnTo>
                  <a:lnTo>
                    <a:pt x="22" y="182"/>
                  </a:lnTo>
                  <a:lnTo>
                    <a:pt x="20" y="178"/>
                  </a:lnTo>
                  <a:lnTo>
                    <a:pt x="20" y="170"/>
                  </a:lnTo>
                  <a:lnTo>
                    <a:pt x="18" y="168"/>
                  </a:lnTo>
                  <a:lnTo>
                    <a:pt x="14" y="168"/>
                  </a:lnTo>
                  <a:lnTo>
                    <a:pt x="10" y="164"/>
                  </a:lnTo>
                  <a:lnTo>
                    <a:pt x="8" y="160"/>
                  </a:lnTo>
                  <a:lnTo>
                    <a:pt x="10" y="156"/>
                  </a:lnTo>
                  <a:lnTo>
                    <a:pt x="14" y="150"/>
                  </a:lnTo>
                  <a:lnTo>
                    <a:pt x="18" y="144"/>
                  </a:lnTo>
                  <a:lnTo>
                    <a:pt x="22" y="142"/>
                  </a:lnTo>
                  <a:lnTo>
                    <a:pt x="26" y="144"/>
                  </a:lnTo>
                  <a:lnTo>
                    <a:pt x="30" y="146"/>
                  </a:lnTo>
                  <a:lnTo>
                    <a:pt x="34" y="146"/>
                  </a:lnTo>
                  <a:lnTo>
                    <a:pt x="38" y="142"/>
                  </a:lnTo>
                  <a:lnTo>
                    <a:pt x="44" y="136"/>
                  </a:lnTo>
                  <a:lnTo>
                    <a:pt x="52" y="124"/>
                  </a:lnTo>
                  <a:lnTo>
                    <a:pt x="56" y="118"/>
                  </a:lnTo>
                  <a:lnTo>
                    <a:pt x="58" y="110"/>
                  </a:lnTo>
                  <a:lnTo>
                    <a:pt x="62" y="104"/>
                  </a:lnTo>
                  <a:lnTo>
                    <a:pt x="66" y="98"/>
                  </a:lnTo>
                  <a:lnTo>
                    <a:pt x="68" y="92"/>
                  </a:lnTo>
                  <a:lnTo>
                    <a:pt x="72" y="88"/>
                  </a:lnTo>
                  <a:lnTo>
                    <a:pt x="72" y="74"/>
                  </a:lnTo>
                  <a:lnTo>
                    <a:pt x="74" y="70"/>
                  </a:lnTo>
                  <a:lnTo>
                    <a:pt x="78" y="68"/>
                  </a:lnTo>
                  <a:lnTo>
                    <a:pt x="78" y="66"/>
                  </a:lnTo>
                  <a:lnTo>
                    <a:pt x="80" y="62"/>
                  </a:lnTo>
                  <a:lnTo>
                    <a:pt x="72" y="58"/>
                  </a:lnTo>
                  <a:lnTo>
                    <a:pt x="62" y="50"/>
                  </a:lnTo>
                  <a:lnTo>
                    <a:pt x="54" y="38"/>
                  </a:lnTo>
                  <a:lnTo>
                    <a:pt x="52" y="34"/>
                  </a:lnTo>
                  <a:lnTo>
                    <a:pt x="52" y="30"/>
                  </a:lnTo>
                  <a:lnTo>
                    <a:pt x="50" y="28"/>
                  </a:lnTo>
                  <a:lnTo>
                    <a:pt x="54" y="22"/>
                  </a:lnTo>
                  <a:lnTo>
                    <a:pt x="58" y="18"/>
                  </a:lnTo>
                  <a:lnTo>
                    <a:pt x="62" y="20"/>
                  </a:lnTo>
                  <a:lnTo>
                    <a:pt x="66" y="22"/>
                  </a:lnTo>
                  <a:lnTo>
                    <a:pt x="68" y="22"/>
                  </a:lnTo>
                  <a:lnTo>
                    <a:pt x="72" y="24"/>
                  </a:lnTo>
                  <a:lnTo>
                    <a:pt x="80" y="22"/>
                  </a:lnTo>
                  <a:lnTo>
                    <a:pt x="88" y="18"/>
                  </a:lnTo>
                  <a:lnTo>
                    <a:pt x="98" y="10"/>
                  </a:lnTo>
                  <a:lnTo>
                    <a:pt x="108" y="4"/>
                  </a:lnTo>
                  <a:lnTo>
                    <a:pt x="114" y="0"/>
                  </a:lnTo>
                  <a:lnTo>
                    <a:pt x="120" y="0"/>
                  </a:lnTo>
                  <a:lnTo>
                    <a:pt x="128" y="0"/>
                  </a:lnTo>
                  <a:lnTo>
                    <a:pt x="134" y="4"/>
                  </a:lnTo>
                  <a:lnTo>
                    <a:pt x="136" y="4"/>
                  </a:lnTo>
                  <a:lnTo>
                    <a:pt x="142" y="6"/>
                  </a:lnTo>
                  <a:lnTo>
                    <a:pt x="142" y="12"/>
                  </a:lnTo>
                  <a:lnTo>
                    <a:pt x="140" y="16"/>
                  </a:lnTo>
                  <a:lnTo>
                    <a:pt x="134" y="24"/>
                  </a:lnTo>
                  <a:lnTo>
                    <a:pt x="132" y="32"/>
                  </a:lnTo>
                  <a:lnTo>
                    <a:pt x="130" y="38"/>
                  </a:lnTo>
                  <a:lnTo>
                    <a:pt x="132" y="42"/>
                  </a:lnTo>
                  <a:lnTo>
                    <a:pt x="134" y="48"/>
                  </a:lnTo>
                  <a:lnTo>
                    <a:pt x="142" y="56"/>
                  </a:lnTo>
                  <a:lnTo>
                    <a:pt x="140" y="58"/>
                  </a:lnTo>
                  <a:lnTo>
                    <a:pt x="138" y="58"/>
                  </a:lnTo>
                  <a:lnTo>
                    <a:pt x="132" y="60"/>
                  </a:lnTo>
                  <a:lnTo>
                    <a:pt x="134" y="68"/>
                  </a:lnTo>
                  <a:lnTo>
                    <a:pt x="134" y="72"/>
                  </a:lnTo>
                  <a:lnTo>
                    <a:pt x="136" y="76"/>
                  </a:lnTo>
                  <a:lnTo>
                    <a:pt x="138" y="80"/>
                  </a:lnTo>
                  <a:lnTo>
                    <a:pt x="146" y="84"/>
                  </a:lnTo>
                  <a:lnTo>
                    <a:pt x="156" y="88"/>
                  </a:lnTo>
                  <a:lnTo>
                    <a:pt x="164" y="96"/>
                  </a:lnTo>
                  <a:lnTo>
                    <a:pt x="172" y="104"/>
                  </a:lnTo>
                  <a:lnTo>
                    <a:pt x="168" y="112"/>
                  </a:lnTo>
                  <a:lnTo>
                    <a:pt x="166" y="122"/>
                  </a:lnTo>
                  <a:lnTo>
                    <a:pt x="168" y="126"/>
                  </a:lnTo>
                  <a:lnTo>
                    <a:pt x="170" y="128"/>
                  </a:lnTo>
                  <a:lnTo>
                    <a:pt x="176" y="132"/>
                  </a:lnTo>
                  <a:lnTo>
                    <a:pt x="198" y="142"/>
                  </a:lnTo>
                  <a:lnTo>
                    <a:pt x="210" y="150"/>
                  </a:lnTo>
                  <a:lnTo>
                    <a:pt x="220" y="154"/>
                  </a:lnTo>
                  <a:lnTo>
                    <a:pt x="230" y="150"/>
                  </a:lnTo>
                  <a:lnTo>
                    <a:pt x="234" y="152"/>
                  </a:lnTo>
                  <a:lnTo>
                    <a:pt x="238" y="152"/>
                  </a:lnTo>
                  <a:lnTo>
                    <a:pt x="244" y="158"/>
                  </a:lnTo>
                  <a:lnTo>
                    <a:pt x="248" y="164"/>
                  </a:lnTo>
                  <a:lnTo>
                    <a:pt x="264" y="168"/>
                  </a:lnTo>
                  <a:lnTo>
                    <a:pt x="278" y="170"/>
                  </a:lnTo>
                  <a:lnTo>
                    <a:pt x="288" y="170"/>
                  </a:lnTo>
                  <a:lnTo>
                    <a:pt x="296" y="170"/>
                  </a:lnTo>
                  <a:lnTo>
                    <a:pt x="298" y="168"/>
                  </a:lnTo>
                  <a:lnTo>
                    <a:pt x="298" y="166"/>
                  </a:lnTo>
                  <a:lnTo>
                    <a:pt x="298" y="162"/>
                  </a:lnTo>
                  <a:lnTo>
                    <a:pt x="296" y="158"/>
                  </a:lnTo>
                  <a:lnTo>
                    <a:pt x="294" y="154"/>
                  </a:lnTo>
                  <a:lnTo>
                    <a:pt x="294" y="148"/>
                  </a:lnTo>
                  <a:lnTo>
                    <a:pt x="294" y="144"/>
                  </a:lnTo>
                  <a:lnTo>
                    <a:pt x="298" y="142"/>
                  </a:lnTo>
                  <a:lnTo>
                    <a:pt x="304" y="140"/>
                  </a:lnTo>
                  <a:lnTo>
                    <a:pt x="306" y="148"/>
                  </a:lnTo>
                  <a:lnTo>
                    <a:pt x="308" y="158"/>
                  </a:lnTo>
                  <a:lnTo>
                    <a:pt x="314" y="164"/>
                  </a:lnTo>
                  <a:lnTo>
                    <a:pt x="318" y="166"/>
                  </a:lnTo>
                  <a:lnTo>
                    <a:pt x="322" y="166"/>
                  </a:lnTo>
                  <a:lnTo>
                    <a:pt x="342" y="166"/>
                  </a:lnTo>
                  <a:lnTo>
                    <a:pt x="348" y="166"/>
                  </a:lnTo>
                  <a:lnTo>
                    <a:pt x="352" y="164"/>
                  </a:lnTo>
                  <a:lnTo>
                    <a:pt x="354" y="162"/>
                  </a:lnTo>
                  <a:lnTo>
                    <a:pt x="358" y="158"/>
                  </a:lnTo>
                  <a:lnTo>
                    <a:pt x="360" y="150"/>
                  </a:lnTo>
                  <a:lnTo>
                    <a:pt x="364" y="140"/>
                  </a:lnTo>
                  <a:lnTo>
                    <a:pt x="368" y="134"/>
                  </a:lnTo>
                  <a:lnTo>
                    <a:pt x="376" y="126"/>
                  </a:lnTo>
                  <a:lnTo>
                    <a:pt x="382" y="122"/>
                  </a:lnTo>
                  <a:lnTo>
                    <a:pt x="392" y="118"/>
                  </a:lnTo>
                  <a:lnTo>
                    <a:pt x="394" y="120"/>
                  </a:lnTo>
                  <a:lnTo>
                    <a:pt x="396" y="120"/>
                  </a:lnTo>
                  <a:lnTo>
                    <a:pt x="400" y="122"/>
                  </a:lnTo>
                  <a:lnTo>
                    <a:pt x="402" y="120"/>
                  </a:lnTo>
                  <a:lnTo>
                    <a:pt x="406" y="118"/>
                  </a:lnTo>
                  <a:lnTo>
                    <a:pt x="406" y="116"/>
                  </a:lnTo>
                  <a:lnTo>
                    <a:pt x="412" y="116"/>
                  </a:lnTo>
                  <a:lnTo>
                    <a:pt x="420" y="124"/>
                  </a:lnTo>
                  <a:lnTo>
                    <a:pt x="420" y="128"/>
                  </a:lnTo>
                  <a:lnTo>
                    <a:pt x="420" y="130"/>
                  </a:lnTo>
                  <a:lnTo>
                    <a:pt x="424" y="134"/>
                  </a:lnTo>
                  <a:lnTo>
                    <a:pt x="430" y="136"/>
                  </a:lnTo>
                  <a:lnTo>
                    <a:pt x="434" y="136"/>
                  </a:lnTo>
                  <a:lnTo>
                    <a:pt x="434" y="13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40" name="Freeform 259"/>
            <p:cNvSpPr/>
            <p:nvPr>
              <p:custDataLst>
                <p:tags r:id="rId23"/>
              </p:custDataLst>
            </p:nvPr>
          </p:nvSpPr>
          <p:spPr bwMode="auto">
            <a:xfrm>
              <a:off x="6649998" y="3751263"/>
              <a:ext cx="74952" cy="45133"/>
            </a:xfrm>
            <a:custGeom>
              <a:avLst/>
              <a:gdLst>
                <a:gd name="T0" fmla="*/ 2147483647 w 50"/>
                <a:gd name="T1" fmla="*/ 2147483647 h 28"/>
                <a:gd name="T2" fmla="*/ 2147483647 w 50"/>
                <a:gd name="T3" fmla="*/ 2147483647 h 28"/>
                <a:gd name="T4" fmla="*/ 2147483647 w 50"/>
                <a:gd name="T5" fmla="*/ 2147483647 h 28"/>
                <a:gd name="T6" fmla="*/ 2147483647 w 50"/>
                <a:gd name="T7" fmla="*/ 2147483647 h 28"/>
                <a:gd name="T8" fmla="*/ 2147483647 w 50"/>
                <a:gd name="T9" fmla="*/ 0 h 28"/>
                <a:gd name="T10" fmla="*/ 2147483647 w 50"/>
                <a:gd name="T11" fmla="*/ 2147483647 h 28"/>
                <a:gd name="T12" fmla="*/ 2147483647 w 50"/>
                <a:gd name="T13" fmla="*/ 2147483647 h 28"/>
                <a:gd name="T14" fmla="*/ 2147483647 w 50"/>
                <a:gd name="T15" fmla="*/ 2147483647 h 28"/>
                <a:gd name="T16" fmla="*/ 0 w 50"/>
                <a:gd name="T17" fmla="*/ 2147483647 h 28"/>
                <a:gd name="T18" fmla="*/ 2147483647 w 50"/>
                <a:gd name="T19" fmla="*/ 2147483647 h 28"/>
                <a:gd name="T20" fmla="*/ 2147483647 w 50"/>
                <a:gd name="T21" fmla="*/ 2147483647 h 28"/>
                <a:gd name="T22" fmla="*/ 2147483647 w 50"/>
                <a:gd name="T23" fmla="*/ 2147483647 h 28"/>
                <a:gd name="T24" fmla="*/ 2147483647 w 50"/>
                <a:gd name="T25" fmla="*/ 2147483647 h 28"/>
                <a:gd name="T26" fmla="*/ 2147483647 w 50"/>
                <a:gd name="T27" fmla="*/ 2147483647 h 28"/>
                <a:gd name="T28" fmla="*/ 2147483647 w 50"/>
                <a:gd name="T29" fmla="*/ 2147483647 h 28"/>
                <a:gd name="T30" fmla="*/ 2147483647 w 50"/>
                <a:gd name="T31" fmla="*/ 2147483647 h 28"/>
                <a:gd name="T32" fmla="*/ 2147483647 w 50"/>
                <a:gd name="T33" fmla="*/ 2147483647 h 28"/>
                <a:gd name="T34" fmla="*/ 2147483647 w 50"/>
                <a:gd name="T35" fmla="*/ 2147483647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
                <a:gd name="T55" fmla="*/ 0 h 28"/>
                <a:gd name="T56" fmla="*/ 50 w 50"/>
                <a:gd name="T57" fmla="*/ 28 h 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 h="28">
                  <a:moveTo>
                    <a:pt x="50" y="20"/>
                  </a:moveTo>
                  <a:lnTo>
                    <a:pt x="46" y="14"/>
                  </a:lnTo>
                  <a:lnTo>
                    <a:pt x="36" y="6"/>
                  </a:lnTo>
                  <a:lnTo>
                    <a:pt x="26" y="2"/>
                  </a:lnTo>
                  <a:lnTo>
                    <a:pt x="16" y="0"/>
                  </a:lnTo>
                  <a:lnTo>
                    <a:pt x="12" y="2"/>
                  </a:lnTo>
                  <a:lnTo>
                    <a:pt x="8" y="4"/>
                  </a:lnTo>
                  <a:lnTo>
                    <a:pt x="4" y="10"/>
                  </a:lnTo>
                  <a:lnTo>
                    <a:pt x="0" y="14"/>
                  </a:lnTo>
                  <a:lnTo>
                    <a:pt x="2" y="18"/>
                  </a:lnTo>
                  <a:lnTo>
                    <a:pt x="2" y="20"/>
                  </a:lnTo>
                  <a:lnTo>
                    <a:pt x="10" y="28"/>
                  </a:lnTo>
                  <a:lnTo>
                    <a:pt x="16" y="28"/>
                  </a:lnTo>
                  <a:lnTo>
                    <a:pt x="36" y="28"/>
                  </a:lnTo>
                  <a:lnTo>
                    <a:pt x="42" y="28"/>
                  </a:lnTo>
                  <a:lnTo>
                    <a:pt x="46" y="26"/>
                  </a:lnTo>
                  <a:lnTo>
                    <a:pt x="50" y="22"/>
                  </a:lnTo>
                  <a:lnTo>
                    <a:pt x="50" y="2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41" name="Freeform 260"/>
            <p:cNvSpPr/>
            <p:nvPr>
              <p:custDataLst>
                <p:tags r:id="rId24"/>
              </p:custDataLst>
            </p:nvPr>
          </p:nvSpPr>
          <p:spPr bwMode="auto">
            <a:xfrm>
              <a:off x="6447051" y="3691528"/>
              <a:ext cx="192570" cy="110178"/>
            </a:xfrm>
            <a:custGeom>
              <a:avLst/>
              <a:gdLst>
                <a:gd name="T0" fmla="*/ 2147483647 w 132"/>
                <a:gd name="T1" fmla="*/ 2147483647 h 70"/>
                <a:gd name="T2" fmla="*/ 2147483647 w 132"/>
                <a:gd name="T3" fmla="*/ 2147483647 h 70"/>
                <a:gd name="T4" fmla="*/ 2147483647 w 132"/>
                <a:gd name="T5" fmla="*/ 2147483647 h 70"/>
                <a:gd name="T6" fmla="*/ 2147483647 w 132"/>
                <a:gd name="T7" fmla="*/ 2147483647 h 70"/>
                <a:gd name="T8" fmla="*/ 2147483647 w 132"/>
                <a:gd name="T9" fmla="*/ 2147483647 h 70"/>
                <a:gd name="T10" fmla="*/ 2147483647 w 132"/>
                <a:gd name="T11" fmla="*/ 2147483647 h 70"/>
                <a:gd name="T12" fmla="*/ 2147483647 w 132"/>
                <a:gd name="T13" fmla="*/ 2147483647 h 70"/>
                <a:gd name="T14" fmla="*/ 2147483647 w 132"/>
                <a:gd name="T15" fmla="*/ 2147483647 h 70"/>
                <a:gd name="T16" fmla="*/ 2147483647 w 132"/>
                <a:gd name="T17" fmla="*/ 2147483647 h 70"/>
                <a:gd name="T18" fmla="*/ 2147483647 w 132"/>
                <a:gd name="T19" fmla="*/ 2147483647 h 70"/>
                <a:gd name="T20" fmla="*/ 2147483647 w 132"/>
                <a:gd name="T21" fmla="*/ 2147483647 h 70"/>
                <a:gd name="T22" fmla="*/ 2147483647 w 132"/>
                <a:gd name="T23" fmla="*/ 2147483647 h 70"/>
                <a:gd name="T24" fmla="*/ 2147483647 w 132"/>
                <a:gd name="T25" fmla="*/ 2147483647 h 70"/>
                <a:gd name="T26" fmla="*/ 2147483647 w 132"/>
                <a:gd name="T27" fmla="*/ 2147483647 h 70"/>
                <a:gd name="T28" fmla="*/ 2147483647 w 132"/>
                <a:gd name="T29" fmla="*/ 2147483647 h 70"/>
                <a:gd name="T30" fmla="*/ 2147483647 w 132"/>
                <a:gd name="T31" fmla="*/ 0 h 70"/>
                <a:gd name="T32" fmla="*/ 2147483647 w 132"/>
                <a:gd name="T33" fmla="*/ 0 h 70"/>
                <a:gd name="T34" fmla="*/ 2147483647 w 132"/>
                <a:gd name="T35" fmla="*/ 2147483647 h 70"/>
                <a:gd name="T36" fmla="*/ 2147483647 w 132"/>
                <a:gd name="T37" fmla="*/ 2147483647 h 70"/>
                <a:gd name="T38" fmla="*/ 2147483647 w 132"/>
                <a:gd name="T39" fmla="*/ 2147483647 h 70"/>
                <a:gd name="T40" fmla="*/ 2147483647 w 132"/>
                <a:gd name="T41" fmla="*/ 2147483647 h 70"/>
                <a:gd name="T42" fmla="*/ 2147483647 w 132"/>
                <a:gd name="T43" fmla="*/ 2147483647 h 70"/>
                <a:gd name="T44" fmla="*/ 0 w 132"/>
                <a:gd name="T45" fmla="*/ 2147483647 h 70"/>
                <a:gd name="T46" fmla="*/ 2147483647 w 132"/>
                <a:gd name="T47" fmla="*/ 2147483647 h 70"/>
                <a:gd name="T48" fmla="*/ 2147483647 w 132"/>
                <a:gd name="T49" fmla="*/ 2147483647 h 70"/>
                <a:gd name="T50" fmla="*/ 2147483647 w 132"/>
                <a:gd name="T51" fmla="*/ 2147483647 h 70"/>
                <a:gd name="T52" fmla="*/ 2147483647 w 132"/>
                <a:gd name="T53" fmla="*/ 2147483647 h 70"/>
                <a:gd name="T54" fmla="*/ 2147483647 w 132"/>
                <a:gd name="T55" fmla="*/ 2147483647 h 70"/>
                <a:gd name="T56" fmla="*/ 2147483647 w 132"/>
                <a:gd name="T57" fmla="*/ 2147483647 h 70"/>
                <a:gd name="T58" fmla="*/ 2147483647 w 132"/>
                <a:gd name="T59" fmla="*/ 2147483647 h 70"/>
                <a:gd name="T60" fmla="*/ 2147483647 w 132"/>
                <a:gd name="T61" fmla="*/ 2147483647 h 70"/>
                <a:gd name="T62" fmla="*/ 2147483647 w 132"/>
                <a:gd name="T63" fmla="*/ 2147483647 h 70"/>
                <a:gd name="T64" fmla="*/ 2147483647 w 132"/>
                <a:gd name="T65" fmla="*/ 2147483647 h 70"/>
                <a:gd name="T66" fmla="*/ 2147483647 w 132"/>
                <a:gd name="T67" fmla="*/ 2147483647 h 70"/>
                <a:gd name="T68" fmla="*/ 2147483647 w 132"/>
                <a:gd name="T69" fmla="*/ 2147483647 h 70"/>
                <a:gd name="T70" fmla="*/ 2147483647 w 132"/>
                <a:gd name="T71" fmla="*/ 2147483647 h 70"/>
                <a:gd name="T72" fmla="*/ 2147483647 w 132"/>
                <a:gd name="T73" fmla="*/ 2147483647 h 70"/>
                <a:gd name="T74" fmla="*/ 2147483647 w 132"/>
                <a:gd name="T75" fmla="*/ 2147483647 h 70"/>
                <a:gd name="T76" fmla="*/ 2147483647 w 132"/>
                <a:gd name="T77" fmla="*/ 2147483647 h 70"/>
                <a:gd name="T78" fmla="*/ 2147483647 w 132"/>
                <a:gd name="T79" fmla="*/ 2147483647 h 70"/>
                <a:gd name="T80" fmla="*/ 2147483647 w 132"/>
                <a:gd name="T81" fmla="*/ 2147483647 h 70"/>
                <a:gd name="T82" fmla="*/ 2147483647 w 132"/>
                <a:gd name="T83" fmla="*/ 2147483647 h 70"/>
                <a:gd name="T84" fmla="*/ 2147483647 w 132"/>
                <a:gd name="T85" fmla="*/ 2147483647 h 70"/>
                <a:gd name="T86" fmla="*/ 2147483647 w 132"/>
                <a:gd name="T87" fmla="*/ 2147483647 h 70"/>
                <a:gd name="T88" fmla="*/ 2147483647 w 132"/>
                <a:gd name="T89" fmla="*/ 2147483647 h 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2"/>
                <a:gd name="T136" fmla="*/ 0 h 70"/>
                <a:gd name="T137" fmla="*/ 132 w 132"/>
                <a:gd name="T138" fmla="*/ 70 h 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2" h="70">
                  <a:moveTo>
                    <a:pt x="128" y="46"/>
                  </a:moveTo>
                  <a:lnTo>
                    <a:pt x="110" y="46"/>
                  </a:lnTo>
                  <a:lnTo>
                    <a:pt x="104" y="44"/>
                  </a:lnTo>
                  <a:lnTo>
                    <a:pt x="98" y="40"/>
                  </a:lnTo>
                  <a:lnTo>
                    <a:pt x="96" y="40"/>
                  </a:lnTo>
                  <a:lnTo>
                    <a:pt x="94" y="40"/>
                  </a:lnTo>
                  <a:lnTo>
                    <a:pt x="90" y="40"/>
                  </a:lnTo>
                  <a:lnTo>
                    <a:pt x="84" y="38"/>
                  </a:lnTo>
                  <a:lnTo>
                    <a:pt x="80" y="36"/>
                  </a:lnTo>
                  <a:lnTo>
                    <a:pt x="76" y="32"/>
                  </a:lnTo>
                  <a:lnTo>
                    <a:pt x="74" y="30"/>
                  </a:lnTo>
                  <a:lnTo>
                    <a:pt x="62" y="26"/>
                  </a:lnTo>
                  <a:lnTo>
                    <a:pt x="52" y="22"/>
                  </a:lnTo>
                  <a:lnTo>
                    <a:pt x="44" y="16"/>
                  </a:lnTo>
                  <a:lnTo>
                    <a:pt x="34" y="8"/>
                  </a:lnTo>
                  <a:lnTo>
                    <a:pt x="22" y="0"/>
                  </a:lnTo>
                  <a:lnTo>
                    <a:pt x="20" y="0"/>
                  </a:lnTo>
                  <a:lnTo>
                    <a:pt x="18" y="2"/>
                  </a:lnTo>
                  <a:lnTo>
                    <a:pt x="16" y="4"/>
                  </a:lnTo>
                  <a:lnTo>
                    <a:pt x="12" y="4"/>
                  </a:lnTo>
                  <a:lnTo>
                    <a:pt x="6" y="4"/>
                  </a:lnTo>
                  <a:lnTo>
                    <a:pt x="2" y="12"/>
                  </a:lnTo>
                  <a:lnTo>
                    <a:pt x="0" y="22"/>
                  </a:lnTo>
                  <a:lnTo>
                    <a:pt x="2" y="26"/>
                  </a:lnTo>
                  <a:lnTo>
                    <a:pt x="4" y="28"/>
                  </a:lnTo>
                  <a:lnTo>
                    <a:pt x="10" y="32"/>
                  </a:lnTo>
                  <a:lnTo>
                    <a:pt x="32" y="42"/>
                  </a:lnTo>
                  <a:lnTo>
                    <a:pt x="44" y="50"/>
                  </a:lnTo>
                  <a:lnTo>
                    <a:pt x="54" y="54"/>
                  </a:lnTo>
                  <a:lnTo>
                    <a:pt x="64" y="50"/>
                  </a:lnTo>
                  <a:lnTo>
                    <a:pt x="68" y="52"/>
                  </a:lnTo>
                  <a:lnTo>
                    <a:pt x="72" y="52"/>
                  </a:lnTo>
                  <a:lnTo>
                    <a:pt x="78" y="58"/>
                  </a:lnTo>
                  <a:lnTo>
                    <a:pt x="82" y="64"/>
                  </a:lnTo>
                  <a:lnTo>
                    <a:pt x="98" y="68"/>
                  </a:lnTo>
                  <a:lnTo>
                    <a:pt x="112" y="70"/>
                  </a:lnTo>
                  <a:lnTo>
                    <a:pt x="122" y="70"/>
                  </a:lnTo>
                  <a:lnTo>
                    <a:pt x="130" y="70"/>
                  </a:lnTo>
                  <a:lnTo>
                    <a:pt x="132" y="68"/>
                  </a:lnTo>
                  <a:lnTo>
                    <a:pt x="132" y="66"/>
                  </a:lnTo>
                  <a:lnTo>
                    <a:pt x="132" y="62"/>
                  </a:lnTo>
                  <a:lnTo>
                    <a:pt x="130" y="58"/>
                  </a:lnTo>
                  <a:lnTo>
                    <a:pt x="128" y="54"/>
                  </a:lnTo>
                  <a:lnTo>
                    <a:pt x="128" y="48"/>
                  </a:lnTo>
                  <a:lnTo>
                    <a:pt x="128" y="4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42" name="Freeform 261"/>
            <p:cNvSpPr/>
            <p:nvPr>
              <p:custDataLst>
                <p:tags r:id="rId25"/>
              </p:custDataLst>
            </p:nvPr>
          </p:nvSpPr>
          <p:spPr bwMode="auto">
            <a:xfrm>
              <a:off x="6004256" y="3499049"/>
              <a:ext cx="351698" cy="382303"/>
            </a:xfrm>
            <a:custGeom>
              <a:avLst/>
              <a:gdLst>
                <a:gd name="T0" fmla="*/ 2147483647 w 240"/>
                <a:gd name="T1" fmla="*/ 2147483647 h 242"/>
                <a:gd name="T2" fmla="*/ 2147483647 w 240"/>
                <a:gd name="T3" fmla="*/ 2147483647 h 242"/>
                <a:gd name="T4" fmla="*/ 2147483647 w 240"/>
                <a:gd name="T5" fmla="*/ 2147483647 h 242"/>
                <a:gd name="T6" fmla="*/ 2147483647 w 240"/>
                <a:gd name="T7" fmla="*/ 2147483647 h 242"/>
                <a:gd name="T8" fmla="*/ 2147483647 w 240"/>
                <a:gd name="T9" fmla="*/ 2147483647 h 242"/>
                <a:gd name="T10" fmla="*/ 2147483647 w 240"/>
                <a:gd name="T11" fmla="*/ 2147483647 h 242"/>
                <a:gd name="T12" fmla="*/ 2147483647 w 240"/>
                <a:gd name="T13" fmla="*/ 2147483647 h 242"/>
                <a:gd name="T14" fmla="*/ 2147483647 w 240"/>
                <a:gd name="T15" fmla="*/ 2147483647 h 242"/>
                <a:gd name="T16" fmla="*/ 2147483647 w 240"/>
                <a:gd name="T17" fmla="*/ 2147483647 h 242"/>
                <a:gd name="T18" fmla="*/ 2147483647 w 240"/>
                <a:gd name="T19" fmla="*/ 2147483647 h 242"/>
                <a:gd name="T20" fmla="*/ 2147483647 w 240"/>
                <a:gd name="T21" fmla="*/ 2147483647 h 242"/>
                <a:gd name="T22" fmla="*/ 2147483647 w 240"/>
                <a:gd name="T23" fmla="*/ 2147483647 h 242"/>
                <a:gd name="T24" fmla="*/ 2147483647 w 240"/>
                <a:gd name="T25" fmla="*/ 2147483647 h 242"/>
                <a:gd name="T26" fmla="*/ 2147483647 w 240"/>
                <a:gd name="T27" fmla="*/ 2147483647 h 242"/>
                <a:gd name="T28" fmla="*/ 2147483647 w 240"/>
                <a:gd name="T29" fmla="*/ 2147483647 h 242"/>
                <a:gd name="T30" fmla="*/ 2147483647 w 240"/>
                <a:gd name="T31" fmla="*/ 2147483647 h 242"/>
                <a:gd name="T32" fmla="*/ 2147483647 w 240"/>
                <a:gd name="T33" fmla="*/ 2147483647 h 242"/>
                <a:gd name="T34" fmla="*/ 2147483647 w 240"/>
                <a:gd name="T35" fmla="*/ 2147483647 h 242"/>
                <a:gd name="T36" fmla="*/ 0 w 240"/>
                <a:gd name="T37" fmla="*/ 2147483647 h 242"/>
                <a:gd name="T38" fmla="*/ 2147483647 w 240"/>
                <a:gd name="T39" fmla="*/ 2147483647 h 242"/>
                <a:gd name="T40" fmla="*/ 2147483647 w 240"/>
                <a:gd name="T41" fmla="*/ 2147483647 h 242"/>
                <a:gd name="T42" fmla="*/ 2147483647 w 240"/>
                <a:gd name="T43" fmla="*/ 2147483647 h 242"/>
                <a:gd name="T44" fmla="*/ 2147483647 w 240"/>
                <a:gd name="T45" fmla="*/ 2147483647 h 242"/>
                <a:gd name="T46" fmla="*/ 2147483647 w 240"/>
                <a:gd name="T47" fmla="*/ 2147483647 h 242"/>
                <a:gd name="T48" fmla="*/ 2147483647 w 240"/>
                <a:gd name="T49" fmla="*/ 2147483647 h 242"/>
                <a:gd name="T50" fmla="*/ 2147483647 w 240"/>
                <a:gd name="T51" fmla="*/ 2147483647 h 242"/>
                <a:gd name="T52" fmla="*/ 2147483647 w 240"/>
                <a:gd name="T53" fmla="*/ 2147483647 h 242"/>
                <a:gd name="T54" fmla="*/ 2147483647 w 240"/>
                <a:gd name="T55" fmla="*/ 2147483647 h 242"/>
                <a:gd name="T56" fmla="*/ 2147483647 w 240"/>
                <a:gd name="T57" fmla="*/ 2147483647 h 242"/>
                <a:gd name="T58" fmla="*/ 2147483647 w 240"/>
                <a:gd name="T59" fmla="*/ 2147483647 h 242"/>
                <a:gd name="T60" fmla="*/ 2147483647 w 240"/>
                <a:gd name="T61" fmla="*/ 2147483647 h 242"/>
                <a:gd name="T62" fmla="*/ 2147483647 w 240"/>
                <a:gd name="T63" fmla="*/ 2147483647 h 242"/>
                <a:gd name="T64" fmla="*/ 2147483647 w 240"/>
                <a:gd name="T65" fmla="*/ 2147483647 h 242"/>
                <a:gd name="T66" fmla="*/ 2147483647 w 240"/>
                <a:gd name="T67" fmla="*/ 2147483647 h 242"/>
                <a:gd name="T68" fmla="*/ 2147483647 w 240"/>
                <a:gd name="T69" fmla="*/ 2147483647 h 242"/>
                <a:gd name="T70" fmla="*/ 2147483647 w 240"/>
                <a:gd name="T71" fmla="*/ 2147483647 h 242"/>
                <a:gd name="T72" fmla="*/ 2147483647 w 240"/>
                <a:gd name="T73" fmla="*/ 2147483647 h 242"/>
                <a:gd name="T74" fmla="*/ 2147483647 w 240"/>
                <a:gd name="T75" fmla="*/ 2147483647 h 242"/>
                <a:gd name="T76" fmla="*/ 2147483647 w 240"/>
                <a:gd name="T77" fmla="*/ 2147483647 h 242"/>
                <a:gd name="T78" fmla="*/ 2147483647 w 240"/>
                <a:gd name="T79" fmla="*/ 2147483647 h 242"/>
                <a:gd name="T80" fmla="*/ 2147483647 w 240"/>
                <a:gd name="T81" fmla="*/ 2147483647 h 242"/>
                <a:gd name="T82" fmla="*/ 2147483647 w 240"/>
                <a:gd name="T83" fmla="*/ 2147483647 h 242"/>
                <a:gd name="T84" fmla="*/ 2147483647 w 240"/>
                <a:gd name="T85" fmla="*/ 2147483647 h 242"/>
                <a:gd name="T86" fmla="*/ 2147483647 w 240"/>
                <a:gd name="T87" fmla="*/ 2147483647 h 242"/>
                <a:gd name="T88" fmla="*/ 2147483647 w 240"/>
                <a:gd name="T89" fmla="*/ 2147483647 h 242"/>
                <a:gd name="T90" fmla="*/ 2147483647 w 240"/>
                <a:gd name="T91" fmla="*/ 2147483647 h 242"/>
                <a:gd name="T92" fmla="*/ 2147483647 w 240"/>
                <a:gd name="T93" fmla="*/ 2147483647 h 242"/>
                <a:gd name="T94" fmla="*/ 2147483647 w 240"/>
                <a:gd name="T95" fmla="*/ 2147483647 h 2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0"/>
                <a:gd name="T145" fmla="*/ 0 h 242"/>
                <a:gd name="T146" fmla="*/ 240 w 240"/>
                <a:gd name="T147" fmla="*/ 242 h 24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0" h="242">
                  <a:moveTo>
                    <a:pt x="238" y="28"/>
                  </a:moveTo>
                  <a:lnTo>
                    <a:pt x="234" y="26"/>
                  </a:lnTo>
                  <a:lnTo>
                    <a:pt x="230" y="26"/>
                  </a:lnTo>
                  <a:lnTo>
                    <a:pt x="224" y="24"/>
                  </a:lnTo>
                  <a:lnTo>
                    <a:pt x="218" y="24"/>
                  </a:lnTo>
                  <a:lnTo>
                    <a:pt x="214" y="22"/>
                  </a:lnTo>
                  <a:lnTo>
                    <a:pt x="210" y="18"/>
                  </a:lnTo>
                  <a:lnTo>
                    <a:pt x="206" y="10"/>
                  </a:lnTo>
                  <a:lnTo>
                    <a:pt x="200" y="4"/>
                  </a:lnTo>
                  <a:lnTo>
                    <a:pt x="192" y="0"/>
                  </a:lnTo>
                  <a:lnTo>
                    <a:pt x="184" y="0"/>
                  </a:lnTo>
                  <a:lnTo>
                    <a:pt x="174" y="2"/>
                  </a:lnTo>
                  <a:lnTo>
                    <a:pt x="164" y="2"/>
                  </a:lnTo>
                  <a:lnTo>
                    <a:pt x="154" y="4"/>
                  </a:lnTo>
                  <a:lnTo>
                    <a:pt x="148" y="6"/>
                  </a:lnTo>
                  <a:lnTo>
                    <a:pt x="142" y="8"/>
                  </a:lnTo>
                  <a:lnTo>
                    <a:pt x="140" y="12"/>
                  </a:lnTo>
                  <a:lnTo>
                    <a:pt x="138" y="16"/>
                  </a:lnTo>
                  <a:lnTo>
                    <a:pt x="140" y="20"/>
                  </a:lnTo>
                  <a:lnTo>
                    <a:pt x="142" y="24"/>
                  </a:lnTo>
                  <a:lnTo>
                    <a:pt x="146" y="28"/>
                  </a:lnTo>
                  <a:lnTo>
                    <a:pt x="148" y="34"/>
                  </a:lnTo>
                  <a:lnTo>
                    <a:pt x="146" y="40"/>
                  </a:lnTo>
                  <a:lnTo>
                    <a:pt x="140" y="48"/>
                  </a:lnTo>
                  <a:lnTo>
                    <a:pt x="136" y="54"/>
                  </a:lnTo>
                  <a:lnTo>
                    <a:pt x="132" y="60"/>
                  </a:lnTo>
                  <a:lnTo>
                    <a:pt x="132" y="64"/>
                  </a:lnTo>
                  <a:lnTo>
                    <a:pt x="132" y="68"/>
                  </a:lnTo>
                  <a:lnTo>
                    <a:pt x="132" y="70"/>
                  </a:lnTo>
                  <a:lnTo>
                    <a:pt x="126" y="76"/>
                  </a:lnTo>
                  <a:lnTo>
                    <a:pt x="124" y="80"/>
                  </a:lnTo>
                  <a:lnTo>
                    <a:pt x="122" y="84"/>
                  </a:lnTo>
                  <a:lnTo>
                    <a:pt x="122" y="88"/>
                  </a:lnTo>
                  <a:lnTo>
                    <a:pt x="126" y="90"/>
                  </a:lnTo>
                  <a:lnTo>
                    <a:pt x="124" y="94"/>
                  </a:lnTo>
                  <a:lnTo>
                    <a:pt x="120" y="96"/>
                  </a:lnTo>
                  <a:lnTo>
                    <a:pt x="114" y="96"/>
                  </a:lnTo>
                  <a:lnTo>
                    <a:pt x="106" y="96"/>
                  </a:lnTo>
                  <a:lnTo>
                    <a:pt x="104" y="100"/>
                  </a:lnTo>
                  <a:lnTo>
                    <a:pt x="100" y="104"/>
                  </a:lnTo>
                  <a:lnTo>
                    <a:pt x="98" y="106"/>
                  </a:lnTo>
                  <a:lnTo>
                    <a:pt x="96" y="108"/>
                  </a:lnTo>
                  <a:lnTo>
                    <a:pt x="90" y="108"/>
                  </a:lnTo>
                  <a:lnTo>
                    <a:pt x="86" y="108"/>
                  </a:lnTo>
                  <a:lnTo>
                    <a:pt x="82" y="112"/>
                  </a:lnTo>
                  <a:lnTo>
                    <a:pt x="80" y="116"/>
                  </a:lnTo>
                  <a:lnTo>
                    <a:pt x="82" y="120"/>
                  </a:lnTo>
                  <a:lnTo>
                    <a:pt x="84" y="126"/>
                  </a:lnTo>
                  <a:lnTo>
                    <a:pt x="84" y="128"/>
                  </a:lnTo>
                  <a:lnTo>
                    <a:pt x="80" y="132"/>
                  </a:lnTo>
                  <a:lnTo>
                    <a:pt x="68" y="136"/>
                  </a:lnTo>
                  <a:lnTo>
                    <a:pt x="54" y="138"/>
                  </a:lnTo>
                  <a:lnTo>
                    <a:pt x="44" y="138"/>
                  </a:lnTo>
                  <a:lnTo>
                    <a:pt x="34" y="138"/>
                  </a:lnTo>
                  <a:lnTo>
                    <a:pt x="24" y="136"/>
                  </a:lnTo>
                  <a:lnTo>
                    <a:pt x="12" y="136"/>
                  </a:lnTo>
                  <a:lnTo>
                    <a:pt x="0" y="134"/>
                  </a:lnTo>
                  <a:lnTo>
                    <a:pt x="6" y="136"/>
                  </a:lnTo>
                  <a:lnTo>
                    <a:pt x="12" y="140"/>
                  </a:lnTo>
                  <a:lnTo>
                    <a:pt x="18" y="148"/>
                  </a:lnTo>
                  <a:lnTo>
                    <a:pt x="24" y="154"/>
                  </a:lnTo>
                  <a:lnTo>
                    <a:pt x="28" y="154"/>
                  </a:lnTo>
                  <a:lnTo>
                    <a:pt x="32" y="156"/>
                  </a:lnTo>
                  <a:lnTo>
                    <a:pt x="34" y="162"/>
                  </a:lnTo>
                  <a:lnTo>
                    <a:pt x="36" y="170"/>
                  </a:lnTo>
                  <a:lnTo>
                    <a:pt x="42" y="174"/>
                  </a:lnTo>
                  <a:lnTo>
                    <a:pt x="46" y="178"/>
                  </a:lnTo>
                  <a:lnTo>
                    <a:pt x="44" y="182"/>
                  </a:lnTo>
                  <a:lnTo>
                    <a:pt x="40" y="184"/>
                  </a:lnTo>
                  <a:lnTo>
                    <a:pt x="30" y="190"/>
                  </a:lnTo>
                  <a:lnTo>
                    <a:pt x="26" y="192"/>
                  </a:lnTo>
                  <a:lnTo>
                    <a:pt x="24" y="198"/>
                  </a:lnTo>
                  <a:lnTo>
                    <a:pt x="22" y="202"/>
                  </a:lnTo>
                  <a:lnTo>
                    <a:pt x="22" y="210"/>
                  </a:lnTo>
                  <a:lnTo>
                    <a:pt x="30" y="216"/>
                  </a:lnTo>
                  <a:lnTo>
                    <a:pt x="34" y="216"/>
                  </a:lnTo>
                  <a:lnTo>
                    <a:pt x="42" y="218"/>
                  </a:lnTo>
                  <a:lnTo>
                    <a:pt x="72" y="218"/>
                  </a:lnTo>
                  <a:lnTo>
                    <a:pt x="80" y="216"/>
                  </a:lnTo>
                  <a:lnTo>
                    <a:pt x="88" y="214"/>
                  </a:lnTo>
                  <a:lnTo>
                    <a:pt x="104" y="208"/>
                  </a:lnTo>
                  <a:lnTo>
                    <a:pt x="108" y="220"/>
                  </a:lnTo>
                  <a:lnTo>
                    <a:pt x="114" y="230"/>
                  </a:lnTo>
                  <a:lnTo>
                    <a:pt x="118" y="234"/>
                  </a:lnTo>
                  <a:lnTo>
                    <a:pt x="122" y="238"/>
                  </a:lnTo>
                  <a:lnTo>
                    <a:pt x="128" y="240"/>
                  </a:lnTo>
                  <a:lnTo>
                    <a:pt x="136" y="242"/>
                  </a:lnTo>
                  <a:lnTo>
                    <a:pt x="136" y="236"/>
                  </a:lnTo>
                  <a:lnTo>
                    <a:pt x="138" y="234"/>
                  </a:lnTo>
                  <a:lnTo>
                    <a:pt x="140" y="232"/>
                  </a:lnTo>
                  <a:lnTo>
                    <a:pt x="144" y="232"/>
                  </a:lnTo>
                  <a:lnTo>
                    <a:pt x="148" y="232"/>
                  </a:lnTo>
                  <a:lnTo>
                    <a:pt x="152" y="234"/>
                  </a:lnTo>
                  <a:lnTo>
                    <a:pt x="156" y="236"/>
                  </a:lnTo>
                  <a:lnTo>
                    <a:pt x="166" y="234"/>
                  </a:lnTo>
                  <a:lnTo>
                    <a:pt x="172" y="230"/>
                  </a:lnTo>
                  <a:lnTo>
                    <a:pt x="174" y="226"/>
                  </a:lnTo>
                  <a:lnTo>
                    <a:pt x="172" y="218"/>
                  </a:lnTo>
                  <a:lnTo>
                    <a:pt x="168" y="214"/>
                  </a:lnTo>
                  <a:lnTo>
                    <a:pt x="160" y="206"/>
                  </a:lnTo>
                  <a:lnTo>
                    <a:pt x="158" y="204"/>
                  </a:lnTo>
                  <a:lnTo>
                    <a:pt x="156" y="200"/>
                  </a:lnTo>
                  <a:lnTo>
                    <a:pt x="156" y="192"/>
                  </a:lnTo>
                  <a:lnTo>
                    <a:pt x="154" y="190"/>
                  </a:lnTo>
                  <a:lnTo>
                    <a:pt x="150" y="190"/>
                  </a:lnTo>
                  <a:lnTo>
                    <a:pt x="146" y="186"/>
                  </a:lnTo>
                  <a:lnTo>
                    <a:pt x="144" y="182"/>
                  </a:lnTo>
                  <a:lnTo>
                    <a:pt x="146" y="178"/>
                  </a:lnTo>
                  <a:lnTo>
                    <a:pt x="150" y="172"/>
                  </a:lnTo>
                  <a:lnTo>
                    <a:pt x="154" y="166"/>
                  </a:lnTo>
                  <a:lnTo>
                    <a:pt x="158" y="164"/>
                  </a:lnTo>
                  <a:lnTo>
                    <a:pt x="162" y="166"/>
                  </a:lnTo>
                  <a:lnTo>
                    <a:pt x="166" y="168"/>
                  </a:lnTo>
                  <a:lnTo>
                    <a:pt x="170" y="168"/>
                  </a:lnTo>
                  <a:lnTo>
                    <a:pt x="174" y="164"/>
                  </a:lnTo>
                  <a:lnTo>
                    <a:pt x="180" y="158"/>
                  </a:lnTo>
                  <a:lnTo>
                    <a:pt x="188" y="146"/>
                  </a:lnTo>
                  <a:lnTo>
                    <a:pt x="192" y="140"/>
                  </a:lnTo>
                  <a:lnTo>
                    <a:pt x="194" y="132"/>
                  </a:lnTo>
                  <a:lnTo>
                    <a:pt x="198" y="126"/>
                  </a:lnTo>
                  <a:lnTo>
                    <a:pt x="202" y="120"/>
                  </a:lnTo>
                  <a:lnTo>
                    <a:pt x="204" y="114"/>
                  </a:lnTo>
                  <a:lnTo>
                    <a:pt x="208" y="110"/>
                  </a:lnTo>
                  <a:lnTo>
                    <a:pt x="208" y="96"/>
                  </a:lnTo>
                  <a:lnTo>
                    <a:pt x="210" y="92"/>
                  </a:lnTo>
                  <a:lnTo>
                    <a:pt x="214" y="90"/>
                  </a:lnTo>
                  <a:lnTo>
                    <a:pt x="214" y="88"/>
                  </a:lnTo>
                  <a:lnTo>
                    <a:pt x="216" y="84"/>
                  </a:lnTo>
                  <a:lnTo>
                    <a:pt x="208" y="80"/>
                  </a:lnTo>
                  <a:lnTo>
                    <a:pt x="198" y="72"/>
                  </a:lnTo>
                  <a:lnTo>
                    <a:pt x="190" y="60"/>
                  </a:lnTo>
                  <a:lnTo>
                    <a:pt x="188" y="56"/>
                  </a:lnTo>
                  <a:lnTo>
                    <a:pt x="188" y="52"/>
                  </a:lnTo>
                  <a:lnTo>
                    <a:pt x="186" y="50"/>
                  </a:lnTo>
                  <a:lnTo>
                    <a:pt x="190" y="44"/>
                  </a:lnTo>
                  <a:lnTo>
                    <a:pt x="194" y="40"/>
                  </a:lnTo>
                  <a:lnTo>
                    <a:pt x="198" y="42"/>
                  </a:lnTo>
                  <a:lnTo>
                    <a:pt x="202" y="44"/>
                  </a:lnTo>
                  <a:lnTo>
                    <a:pt x="204" y="44"/>
                  </a:lnTo>
                  <a:lnTo>
                    <a:pt x="208" y="46"/>
                  </a:lnTo>
                  <a:lnTo>
                    <a:pt x="216" y="44"/>
                  </a:lnTo>
                  <a:lnTo>
                    <a:pt x="224" y="40"/>
                  </a:lnTo>
                  <a:lnTo>
                    <a:pt x="240" y="28"/>
                  </a:lnTo>
                  <a:lnTo>
                    <a:pt x="238" y="2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43" name="Freeform 262"/>
            <p:cNvSpPr/>
            <p:nvPr>
              <p:custDataLst>
                <p:tags r:id="rId26"/>
              </p:custDataLst>
            </p:nvPr>
          </p:nvSpPr>
          <p:spPr bwMode="auto">
            <a:xfrm>
              <a:off x="5981194" y="3449934"/>
              <a:ext cx="292890" cy="266815"/>
            </a:xfrm>
            <a:custGeom>
              <a:avLst/>
              <a:gdLst>
                <a:gd name="T0" fmla="*/ 2147483647 w 200"/>
                <a:gd name="T1" fmla="*/ 2147483647 h 168"/>
                <a:gd name="T2" fmla="*/ 2147483647 w 200"/>
                <a:gd name="T3" fmla="*/ 2147483647 h 168"/>
                <a:gd name="T4" fmla="*/ 2147483647 w 200"/>
                <a:gd name="T5" fmla="*/ 2147483647 h 168"/>
                <a:gd name="T6" fmla="*/ 2147483647 w 200"/>
                <a:gd name="T7" fmla="*/ 2147483647 h 168"/>
                <a:gd name="T8" fmla="*/ 2147483647 w 200"/>
                <a:gd name="T9" fmla="*/ 0 h 168"/>
                <a:gd name="T10" fmla="*/ 2147483647 w 200"/>
                <a:gd name="T11" fmla="*/ 2147483647 h 168"/>
                <a:gd name="T12" fmla="*/ 2147483647 w 200"/>
                <a:gd name="T13" fmla="*/ 2147483647 h 168"/>
                <a:gd name="T14" fmla="*/ 2147483647 w 200"/>
                <a:gd name="T15" fmla="*/ 2147483647 h 168"/>
                <a:gd name="T16" fmla="*/ 2147483647 w 200"/>
                <a:gd name="T17" fmla="*/ 2147483647 h 168"/>
                <a:gd name="T18" fmla="*/ 2147483647 w 200"/>
                <a:gd name="T19" fmla="*/ 2147483647 h 168"/>
                <a:gd name="T20" fmla="*/ 2147483647 w 200"/>
                <a:gd name="T21" fmla="*/ 2147483647 h 168"/>
                <a:gd name="T22" fmla="*/ 2147483647 w 200"/>
                <a:gd name="T23" fmla="*/ 2147483647 h 168"/>
                <a:gd name="T24" fmla="*/ 2147483647 w 200"/>
                <a:gd name="T25" fmla="*/ 2147483647 h 168"/>
                <a:gd name="T26" fmla="*/ 2147483647 w 200"/>
                <a:gd name="T27" fmla="*/ 2147483647 h 168"/>
                <a:gd name="T28" fmla="*/ 0 w 200"/>
                <a:gd name="T29" fmla="*/ 2147483647 h 168"/>
                <a:gd name="T30" fmla="*/ 2147483647 w 200"/>
                <a:gd name="T31" fmla="*/ 2147483647 h 168"/>
                <a:gd name="T32" fmla="*/ 2147483647 w 200"/>
                <a:gd name="T33" fmla="*/ 2147483647 h 168"/>
                <a:gd name="T34" fmla="*/ 2147483647 w 200"/>
                <a:gd name="T35" fmla="*/ 2147483647 h 168"/>
                <a:gd name="T36" fmla="*/ 2147483647 w 200"/>
                <a:gd name="T37" fmla="*/ 2147483647 h 168"/>
                <a:gd name="T38" fmla="*/ 2147483647 w 200"/>
                <a:gd name="T39" fmla="*/ 2147483647 h 168"/>
                <a:gd name="T40" fmla="*/ 2147483647 w 200"/>
                <a:gd name="T41" fmla="*/ 2147483647 h 168"/>
                <a:gd name="T42" fmla="*/ 2147483647 w 200"/>
                <a:gd name="T43" fmla="*/ 2147483647 h 168"/>
                <a:gd name="T44" fmla="*/ 2147483647 w 200"/>
                <a:gd name="T45" fmla="*/ 2147483647 h 168"/>
                <a:gd name="T46" fmla="*/ 2147483647 w 200"/>
                <a:gd name="T47" fmla="*/ 2147483647 h 168"/>
                <a:gd name="T48" fmla="*/ 2147483647 w 200"/>
                <a:gd name="T49" fmla="*/ 2147483647 h 168"/>
                <a:gd name="T50" fmla="*/ 2147483647 w 200"/>
                <a:gd name="T51" fmla="*/ 2147483647 h 168"/>
                <a:gd name="T52" fmla="*/ 2147483647 w 200"/>
                <a:gd name="T53" fmla="*/ 2147483647 h 168"/>
                <a:gd name="T54" fmla="*/ 2147483647 w 200"/>
                <a:gd name="T55" fmla="*/ 2147483647 h 168"/>
                <a:gd name="T56" fmla="*/ 2147483647 w 200"/>
                <a:gd name="T57" fmla="*/ 2147483647 h 168"/>
                <a:gd name="T58" fmla="*/ 2147483647 w 200"/>
                <a:gd name="T59" fmla="*/ 2147483647 h 168"/>
                <a:gd name="T60" fmla="*/ 2147483647 w 200"/>
                <a:gd name="T61" fmla="*/ 2147483647 h 168"/>
                <a:gd name="T62" fmla="*/ 2147483647 w 200"/>
                <a:gd name="T63" fmla="*/ 2147483647 h 168"/>
                <a:gd name="T64" fmla="*/ 2147483647 w 200"/>
                <a:gd name="T65" fmla="*/ 2147483647 h 168"/>
                <a:gd name="T66" fmla="*/ 2147483647 w 200"/>
                <a:gd name="T67" fmla="*/ 2147483647 h 168"/>
                <a:gd name="T68" fmla="*/ 2147483647 w 200"/>
                <a:gd name="T69" fmla="*/ 2147483647 h 168"/>
                <a:gd name="T70" fmla="*/ 2147483647 w 200"/>
                <a:gd name="T71" fmla="*/ 2147483647 h 168"/>
                <a:gd name="T72" fmla="*/ 2147483647 w 200"/>
                <a:gd name="T73" fmla="*/ 2147483647 h 168"/>
                <a:gd name="T74" fmla="*/ 2147483647 w 200"/>
                <a:gd name="T75" fmla="*/ 2147483647 h 168"/>
                <a:gd name="T76" fmla="*/ 2147483647 w 200"/>
                <a:gd name="T77" fmla="*/ 2147483647 h 168"/>
                <a:gd name="T78" fmla="*/ 2147483647 w 200"/>
                <a:gd name="T79" fmla="*/ 2147483647 h 168"/>
                <a:gd name="T80" fmla="*/ 2147483647 w 200"/>
                <a:gd name="T81" fmla="*/ 2147483647 h 168"/>
                <a:gd name="T82" fmla="*/ 2147483647 w 200"/>
                <a:gd name="T83" fmla="*/ 2147483647 h 168"/>
                <a:gd name="T84" fmla="*/ 2147483647 w 200"/>
                <a:gd name="T85" fmla="*/ 2147483647 h 168"/>
                <a:gd name="T86" fmla="*/ 2147483647 w 200"/>
                <a:gd name="T87" fmla="*/ 2147483647 h 168"/>
                <a:gd name="T88" fmla="*/ 2147483647 w 200"/>
                <a:gd name="T89" fmla="*/ 2147483647 h 168"/>
                <a:gd name="T90" fmla="*/ 2147483647 w 200"/>
                <a:gd name="T91" fmla="*/ 2147483647 h 168"/>
                <a:gd name="T92" fmla="*/ 2147483647 w 200"/>
                <a:gd name="T93" fmla="*/ 2147483647 h 1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0"/>
                <a:gd name="T142" fmla="*/ 0 h 168"/>
                <a:gd name="T143" fmla="*/ 200 w 200"/>
                <a:gd name="T144" fmla="*/ 168 h 16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0" h="168">
                  <a:moveTo>
                    <a:pt x="184" y="22"/>
                  </a:moveTo>
                  <a:lnTo>
                    <a:pt x="174" y="26"/>
                  </a:lnTo>
                  <a:lnTo>
                    <a:pt x="168" y="26"/>
                  </a:lnTo>
                  <a:lnTo>
                    <a:pt x="160" y="28"/>
                  </a:lnTo>
                  <a:lnTo>
                    <a:pt x="156" y="26"/>
                  </a:lnTo>
                  <a:lnTo>
                    <a:pt x="152" y="24"/>
                  </a:lnTo>
                  <a:lnTo>
                    <a:pt x="148" y="18"/>
                  </a:lnTo>
                  <a:lnTo>
                    <a:pt x="144" y="8"/>
                  </a:lnTo>
                  <a:lnTo>
                    <a:pt x="142" y="0"/>
                  </a:lnTo>
                  <a:lnTo>
                    <a:pt x="136" y="0"/>
                  </a:lnTo>
                  <a:lnTo>
                    <a:pt x="130" y="6"/>
                  </a:lnTo>
                  <a:lnTo>
                    <a:pt x="122" y="16"/>
                  </a:lnTo>
                  <a:lnTo>
                    <a:pt x="114" y="24"/>
                  </a:lnTo>
                  <a:lnTo>
                    <a:pt x="108" y="26"/>
                  </a:lnTo>
                  <a:lnTo>
                    <a:pt x="102" y="28"/>
                  </a:lnTo>
                  <a:lnTo>
                    <a:pt x="74" y="28"/>
                  </a:lnTo>
                  <a:lnTo>
                    <a:pt x="60" y="20"/>
                  </a:lnTo>
                  <a:lnTo>
                    <a:pt x="46" y="42"/>
                  </a:lnTo>
                  <a:lnTo>
                    <a:pt x="40" y="50"/>
                  </a:lnTo>
                  <a:lnTo>
                    <a:pt x="36" y="54"/>
                  </a:lnTo>
                  <a:lnTo>
                    <a:pt x="30" y="56"/>
                  </a:lnTo>
                  <a:lnTo>
                    <a:pt x="24" y="58"/>
                  </a:lnTo>
                  <a:lnTo>
                    <a:pt x="16" y="56"/>
                  </a:lnTo>
                  <a:lnTo>
                    <a:pt x="12" y="56"/>
                  </a:lnTo>
                  <a:lnTo>
                    <a:pt x="10" y="56"/>
                  </a:lnTo>
                  <a:lnTo>
                    <a:pt x="4" y="58"/>
                  </a:lnTo>
                  <a:lnTo>
                    <a:pt x="4" y="50"/>
                  </a:lnTo>
                  <a:lnTo>
                    <a:pt x="4" y="56"/>
                  </a:lnTo>
                  <a:lnTo>
                    <a:pt x="0" y="72"/>
                  </a:lnTo>
                  <a:lnTo>
                    <a:pt x="0" y="84"/>
                  </a:lnTo>
                  <a:lnTo>
                    <a:pt x="0" y="92"/>
                  </a:lnTo>
                  <a:lnTo>
                    <a:pt x="4" y="104"/>
                  </a:lnTo>
                  <a:lnTo>
                    <a:pt x="8" y="116"/>
                  </a:lnTo>
                  <a:lnTo>
                    <a:pt x="10" y="122"/>
                  </a:lnTo>
                  <a:lnTo>
                    <a:pt x="12" y="126"/>
                  </a:lnTo>
                  <a:lnTo>
                    <a:pt x="18" y="130"/>
                  </a:lnTo>
                  <a:lnTo>
                    <a:pt x="26" y="132"/>
                  </a:lnTo>
                  <a:lnTo>
                    <a:pt x="26" y="136"/>
                  </a:lnTo>
                  <a:lnTo>
                    <a:pt x="24" y="138"/>
                  </a:lnTo>
                  <a:lnTo>
                    <a:pt x="18" y="146"/>
                  </a:lnTo>
                  <a:lnTo>
                    <a:pt x="14" y="152"/>
                  </a:lnTo>
                  <a:lnTo>
                    <a:pt x="12" y="156"/>
                  </a:lnTo>
                  <a:lnTo>
                    <a:pt x="12" y="160"/>
                  </a:lnTo>
                  <a:lnTo>
                    <a:pt x="12" y="162"/>
                  </a:lnTo>
                  <a:lnTo>
                    <a:pt x="16" y="164"/>
                  </a:lnTo>
                  <a:lnTo>
                    <a:pt x="28" y="166"/>
                  </a:lnTo>
                  <a:lnTo>
                    <a:pt x="40" y="166"/>
                  </a:lnTo>
                  <a:lnTo>
                    <a:pt x="50" y="168"/>
                  </a:lnTo>
                  <a:lnTo>
                    <a:pt x="60" y="168"/>
                  </a:lnTo>
                  <a:lnTo>
                    <a:pt x="70" y="168"/>
                  </a:lnTo>
                  <a:lnTo>
                    <a:pt x="84" y="166"/>
                  </a:lnTo>
                  <a:lnTo>
                    <a:pt x="96" y="162"/>
                  </a:lnTo>
                  <a:lnTo>
                    <a:pt x="100" y="158"/>
                  </a:lnTo>
                  <a:lnTo>
                    <a:pt x="100" y="156"/>
                  </a:lnTo>
                  <a:lnTo>
                    <a:pt x="98" y="150"/>
                  </a:lnTo>
                  <a:lnTo>
                    <a:pt x="96" y="146"/>
                  </a:lnTo>
                  <a:lnTo>
                    <a:pt x="98" y="142"/>
                  </a:lnTo>
                  <a:lnTo>
                    <a:pt x="102" y="138"/>
                  </a:lnTo>
                  <a:lnTo>
                    <a:pt x="106" y="138"/>
                  </a:lnTo>
                  <a:lnTo>
                    <a:pt x="112" y="138"/>
                  </a:lnTo>
                  <a:lnTo>
                    <a:pt x="114" y="136"/>
                  </a:lnTo>
                  <a:lnTo>
                    <a:pt x="116" y="134"/>
                  </a:lnTo>
                  <a:lnTo>
                    <a:pt x="120" y="130"/>
                  </a:lnTo>
                  <a:lnTo>
                    <a:pt x="122" y="126"/>
                  </a:lnTo>
                  <a:lnTo>
                    <a:pt x="130" y="126"/>
                  </a:lnTo>
                  <a:lnTo>
                    <a:pt x="136" y="126"/>
                  </a:lnTo>
                  <a:lnTo>
                    <a:pt x="140" y="124"/>
                  </a:lnTo>
                  <a:lnTo>
                    <a:pt x="142" y="120"/>
                  </a:lnTo>
                  <a:lnTo>
                    <a:pt x="138" y="118"/>
                  </a:lnTo>
                  <a:lnTo>
                    <a:pt x="138" y="114"/>
                  </a:lnTo>
                  <a:lnTo>
                    <a:pt x="140" y="110"/>
                  </a:lnTo>
                  <a:lnTo>
                    <a:pt x="142" y="106"/>
                  </a:lnTo>
                  <a:lnTo>
                    <a:pt x="148" y="100"/>
                  </a:lnTo>
                  <a:lnTo>
                    <a:pt x="148" y="98"/>
                  </a:lnTo>
                  <a:lnTo>
                    <a:pt x="148" y="94"/>
                  </a:lnTo>
                  <a:lnTo>
                    <a:pt x="148" y="90"/>
                  </a:lnTo>
                  <a:lnTo>
                    <a:pt x="152" y="84"/>
                  </a:lnTo>
                  <a:lnTo>
                    <a:pt x="156" y="78"/>
                  </a:lnTo>
                  <a:lnTo>
                    <a:pt x="162" y="70"/>
                  </a:lnTo>
                  <a:lnTo>
                    <a:pt x="164" y="64"/>
                  </a:lnTo>
                  <a:lnTo>
                    <a:pt x="162" y="58"/>
                  </a:lnTo>
                  <a:lnTo>
                    <a:pt x="158" y="54"/>
                  </a:lnTo>
                  <a:lnTo>
                    <a:pt x="156" y="50"/>
                  </a:lnTo>
                  <a:lnTo>
                    <a:pt x="154" y="46"/>
                  </a:lnTo>
                  <a:lnTo>
                    <a:pt x="156" y="42"/>
                  </a:lnTo>
                  <a:lnTo>
                    <a:pt x="158" y="38"/>
                  </a:lnTo>
                  <a:lnTo>
                    <a:pt x="164" y="36"/>
                  </a:lnTo>
                  <a:lnTo>
                    <a:pt x="170" y="34"/>
                  </a:lnTo>
                  <a:lnTo>
                    <a:pt x="180" y="32"/>
                  </a:lnTo>
                  <a:lnTo>
                    <a:pt x="190" y="32"/>
                  </a:lnTo>
                  <a:lnTo>
                    <a:pt x="200" y="30"/>
                  </a:lnTo>
                  <a:lnTo>
                    <a:pt x="200" y="28"/>
                  </a:lnTo>
                  <a:lnTo>
                    <a:pt x="192" y="26"/>
                  </a:lnTo>
                  <a:lnTo>
                    <a:pt x="184" y="2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44" name="Freeform 263"/>
            <p:cNvSpPr/>
            <p:nvPr>
              <p:custDataLst>
                <p:tags r:id="rId27"/>
              </p:custDataLst>
            </p:nvPr>
          </p:nvSpPr>
          <p:spPr bwMode="auto">
            <a:xfrm>
              <a:off x="6428601" y="3067631"/>
              <a:ext cx="704550" cy="294693"/>
            </a:xfrm>
            <a:custGeom>
              <a:avLst/>
              <a:gdLst>
                <a:gd name="T0" fmla="*/ 2147483647 w 482"/>
                <a:gd name="T1" fmla="*/ 2147483647 h 186"/>
                <a:gd name="T2" fmla="*/ 2147483647 w 482"/>
                <a:gd name="T3" fmla="*/ 2147483647 h 186"/>
                <a:gd name="T4" fmla="*/ 2147483647 w 482"/>
                <a:gd name="T5" fmla="*/ 2147483647 h 186"/>
                <a:gd name="T6" fmla="*/ 2147483647 w 482"/>
                <a:gd name="T7" fmla="*/ 2147483647 h 186"/>
                <a:gd name="T8" fmla="*/ 2147483647 w 482"/>
                <a:gd name="T9" fmla="*/ 2147483647 h 186"/>
                <a:gd name="T10" fmla="*/ 2147483647 w 482"/>
                <a:gd name="T11" fmla="*/ 2147483647 h 186"/>
                <a:gd name="T12" fmla="*/ 2147483647 w 482"/>
                <a:gd name="T13" fmla="*/ 2147483647 h 186"/>
                <a:gd name="T14" fmla="*/ 2147483647 w 482"/>
                <a:gd name="T15" fmla="*/ 2147483647 h 186"/>
                <a:gd name="T16" fmla="*/ 2147483647 w 482"/>
                <a:gd name="T17" fmla="*/ 2147483647 h 186"/>
                <a:gd name="T18" fmla="*/ 2147483647 w 482"/>
                <a:gd name="T19" fmla="*/ 2147483647 h 186"/>
                <a:gd name="T20" fmla="*/ 2147483647 w 482"/>
                <a:gd name="T21" fmla="*/ 2147483647 h 186"/>
                <a:gd name="T22" fmla="*/ 2147483647 w 482"/>
                <a:gd name="T23" fmla="*/ 2147483647 h 186"/>
                <a:gd name="T24" fmla="*/ 2147483647 w 482"/>
                <a:gd name="T25" fmla="*/ 2147483647 h 186"/>
                <a:gd name="T26" fmla="*/ 2147483647 w 482"/>
                <a:gd name="T27" fmla="*/ 2147483647 h 186"/>
                <a:gd name="T28" fmla="*/ 2147483647 w 482"/>
                <a:gd name="T29" fmla="*/ 2147483647 h 186"/>
                <a:gd name="T30" fmla="*/ 2147483647 w 482"/>
                <a:gd name="T31" fmla="*/ 2147483647 h 186"/>
                <a:gd name="T32" fmla="*/ 2147483647 w 482"/>
                <a:gd name="T33" fmla="*/ 2147483647 h 186"/>
                <a:gd name="T34" fmla="*/ 2147483647 w 482"/>
                <a:gd name="T35" fmla="*/ 2147483647 h 186"/>
                <a:gd name="T36" fmla="*/ 2147483647 w 482"/>
                <a:gd name="T37" fmla="*/ 2147483647 h 186"/>
                <a:gd name="T38" fmla="*/ 2147483647 w 482"/>
                <a:gd name="T39" fmla="*/ 2147483647 h 186"/>
                <a:gd name="T40" fmla="*/ 2147483647 w 482"/>
                <a:gd name="T41" fmla="*/ 2147483647 h 186"/>
                <a:gd name="T42" fmla="*/ 2147483647 w 482"/>
                <a:gd name="T43" fmla="*/ 2147483647 h 186"/>
                <a:gd name="T44" fmla="*/ 2147483647 w 482"/>
                <a:gd name="T45" fmla="*/ 2147483647 h 186"/>
                <a:gd name="T46" fmla="*/ 2147483647 w 482"/>
                <a:gd name="T47" fmla="*/ 2147483647 h 186"/>
                <a:gd name="T48" fmla="*/ 2147483647 w 482"/>
                <a:gd name="T49" fmla="*/ 2147483647 h 186"/>
                <a:gd name="T50" fmla="*/ 2147483647 w 482"/>
                <a:gd name="T51" fmla="*/ 2147483647 h 186"/>
                <a:gd name="T52" fmla="*/ 2147483647 w 482"/>
                <a:gd name="T53" fmla="*/ 2147483647 h 186"/>
                <a:gd name="T54" fmla="*/ 2147483647 w 482"/>
                <a:gd name="T55" fmla="*/ 2147483647 h 186"/>
                <a:gd name="T56" fmla="*/ 2147483647 w 482"/>
                <a:gd name="T57" fmla="*/ 2147483647 h 186"/>
                <a:gd name="T58" fmla="*/ 2147483647 w 482"/>
                <a:gd name="T59" fmla="*/ 2147483647 h 186"/>
                <a:gd name="T60" fmla="*/ 2147483647 w 482"/>
                <a:gd name="T61" fmla="*/ 2147483647 h 186"/>
                <a:gd name="T62" fmla="*/ 2147483647 w 482"/>
                <a:gd name="T63" fmla="*/ 2147483647 h 186"/>
                <a:gd name="T64" fmla="*/ 2147483647 w 482"/>
                <a:gd name="T65" fmla="*/ 2147483647 h 186"/>
                <a:gd name="T66" fmla="*/ 2147483647 w 482"/>
                <a:gd name="T67" fmla="*/ 2147483647 h 186"/>
                <a:gd name="T68" fmla="*/ 2147483647 w 482"/>
                <a:gd name="T69" fmla="*/ 2147483647 h 186"/>
                <a:gd name="T70" fmla="*/ 2147483647 w 482"/>
                <a:gd name="T71" fmla="*/ 2147483647 h 186"/>
                <a:gd name="T72" fmla="*/ 2147483647 w 482"/>
                <a:gd name="T73" fmla="*/ 2147483647 h 186"/>
                <a:gd name="T74" fmla="*/ 2147483647 w 482"/>
                <a:gd name="T75" fmla="*/ 2147483647 h 186"/>
                <a:gd name="T76" fmla="*/ 2147483647 w 482"/>
                <a:gd name="T77" fmla="*/ 2147483647 h 186"/>
                <a:gd name="T78" fmla="*/ 2147483647 w 482"/>
                <a:gd name="T79" fmla="*/ 2147483647 h 186"/>
                <a:gd name="T80" fmla="*/ 2147483647 w 482"/>
                <a:gd name="T81" fmla="*/ 2147483647 h 186"/>
                <a:gd name="T82" fmla="*/ 2147483647 w 482"/>
                <a:gd name="T83" fmla="*/ 2147483647 h 186"/>
                <a:gd name="T84" fmla="*/ 2147483647 w 482"/>
                <a:gd name="T85" fmla="*/ 2147483647 h 186"/>
                <a:gd name="T86" fmla="*/ 2147483647 w 482"/>
                <a:gd name="T87" fmla="*/ 2147483647 h 186"/>
                <a:gd name="T88" fmla="*/ 2147483647 w 482"/>
                <a:gd name="T89" fmla="*/ 2147483647 h 186"/>
                <a:gd name="T90" fmla="*/ 2147483647 w 482"/>
                <a:gd name="T91" fmla="*/ 2147483647 h 186"/>
                <a:gd name="T92" fmla="*/ 2147483647 w 482"/>
                <a:gd name="T93" fmla="*/ 2147483647 h 186"/>
                <a:gd name="T94" fmla="*/ 2147483647 w 482"/>
                <a:gd name="T95" fmla="*/ 2147483647 h 186"/>
                <a:gd name="T96" fmla="*/ 2147483647 w 482"/>
                <a:gd name="T97" fmla="*/ 2147483647 h 186"/>
                <a:gd name="T98" fmla="*/ 2147483647 w 482"/>
                <a:gd name="T99" fmla="*/ 0 h 186"/>
                <a:gd name="T100" fmla="*/ 2147483647 w 482"/>
                <a:gd name="T101" fmla="*/ 2147483647 h 186"/>
                <a:gd name="T102" fmla="*/ 2147483647 w 482"/>
                <a:gd name="T103" fmla="*/ 2147483647 h 186"/>
                <a:gd name="T104" fmla="*/ 2147483647 w 482"/>
                <a:gd name="T105" fmla="*/ 2147483647 h 186"/>
                <a:gd name="T106" fmla="*/ 2147483647 w 482"/>
                <a:gd name="T107" fmla="*/ 2147483647 h 186"/>
                <a:gd name="T108" fmla="*/ 2147483647 w 482"/>
                <a:gd name="T109" fmla="*/ 2147483647 h 186"/>
                <a:gd name="T110" fmla="*/ 2147483647 w 482"/>
                <a:gd name="T111" fmla="*/ 2147483647 h 186"/>
                <a:gd name="T112" fmla="*/ 2147483647 w 482"/>
                <a:gd name="T113" fmla="*/ 2147483647 h 186"/>
                <a:gd name="T114" fmla="*/ 2147483647 w 482"/>
                <a:gd name="T115" fmla="*/ 2147483647 h 186"/>
                <a:gd name="T116" fmla="*/ 2147483647 w 482"/>
                <a:gd name="T117" fmla="*/ 2147483647 h 186"/>
                <a:gd name="T118" fmla="*/ 2147483647 w 482"/>
                <a:gd name="T119" fmla="*/ 2147483647 h 186"/>
                <a:gd name="T120" fmla="*/ 2147483647 w 482"/>
                <a:gd name="T121" fmla="*/ 2147483647 h 186"/>
                <a:gd name="T122" fmla="*/ 2147483647 w 482"/>
                <a:gd name="T123" fmla="*/ 2147483647 h 186"/>
                <a:gd name="T124" fmla="*/ 0 w 482"/>
                <a:gd name="T125" fmla="*/ 2147483647 h 1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2"/>
                <a:gd name="T190" fmla="*/ 0 h 186"/>
                <a:gd name="T191" fmla="*/ 482 w 482"/>
                <a:gd name="T192" fmla="*/ 186 h 1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2" h="186">
                  <a:moveTo>
                    <a:pt x="0" y="50"/>
                  </a:moveTo>
                  <a:lnTo>
                    <a:pt x="4" y="56"/>
                  </a:lnTo>
                  <a:lnTo>
                    <a:pt x="6" y="60"/>
                  </a:lnTo>
                  <a:lnTo>
                    <a:pt x="12" y="64"/>
                  </a:lnTo>
                  <a:lnTo>
                    <a:pt x="20" y="66"/>
                  </a:lnTo>
                  <a:lnTo>
                    <a:pt x="34" y="72"/>
                  </a:lnTo>
                  <a:lnTo>
                    <a:pt x="40" y="74"/>
                  </a:lnTo>
                  <a:lnTo>
                    <a:pt x="48" y="78"/>
                  </a:lnTo>
                  <a:lnTo>
                    <a:pt x="60" y="86"/>
                  </a:lnTo>
                  <a:lnTo>
                    <a:pt x="64" y="92"/>
                  </a:lnTo>
                  <a:lnTo>
                    <a:pt x="68" y="100"/>
                  </a:lnTo>
                  <a:lnTo>
                    <a:pt x="72" y="114"/>
                  </a:lnTo>
                  <a:lnTo>
                    <a:pt x="76" y="120"/>
                  </a:lnTo>
                  <a:lnTo>
                    <a:pt x="80" y="126"/>
                  </a:lnTo>
                  <a:lnTo>
                    <a:pt x="110" y="126"/>
                  </a:lnTo>
                  <a:lnTo>
                    <a:pt x="118" y="130"/>
                  </a:lnTo>
                  <a:lnTo>
                    <a:pt x="128" y="134"/>
                  </a:lnTo>
                  <a:lnTo>
                    <a:pt x="138" y="134"/>
                  </a:lnTo>
                  <a:lnTo>
                    <a:pt x="146" y="140"/>
                  </a:lnTo>
                  <a:lnTo>
                    <a:pt x="156" y="146"/>
                  </a:lnTo>
                  <a:lnTo>
                    <a:pt x="164" y="154"/>
                  </a:lnTo>
                  <a:lnTo>
                    <a:pt x="172" y="162"/>
                  </a:lnTo>
                  <a:lnTo>
                    <a:pt x="180" y="166"/>
                  </a:lnTo>
                  <a:lnTo>
                    <a:pt x="214" y="166"/>
                  </a:lnTo>
                  <a:lnTo>
                    <a:pt x="214" y="168"/>
                  </a:lnTo>
                  <a:lnTo>
                    <a:pt x="258" y="168"/>
                  </a:lnTo>
                  <a:lnTo>
                    <a:pt x="268" y="174"/>
                  </a:lnTo>
                  <a:lnTo>
                    <a:pt x="280" y="180"/>
                  </a:lnTo>
                  <a:lnTo>
                    <a:pt x="296" y="184"/>
                  </a:lnTo>
                  <a:lnTo>
                    <a:pt x="310" y="186"/>
                  </a:lnTo>
                  <a:lnTo>
                    <a:pt x="318" y="184"/>
                  </a:lnTo>
                  <a:lnTo>
                    <a:pt x="324" y="180"/>
                  </a:lnTo>
                  <a:lnTo>
                    <a:pt x="334" y="172"/>
                  </a:lnTo>
                  <a:lnTo>
                    <a:pt x="362" y="172"/>
                  </a:lnTo>
                  <a:lnTo>
                    <a:pt x="374" y="168"/>
                  </a:lnTo>
                  <a:lnTo>
                    <a:pt x="384" y="162"/>
                  </a:lnTo>
                  <a:lnTo>
                    <a:pt x="392" y="156"/>
                  </a:lnTo>
                  <a:lnTo>
                    <a:pt x="396" y="150"/>
                  </a:lnTo>
                  <a:lnTo>
                    <a:pt x="396" y="146"/>
                  </a:lnTo>
                  <a:lnTo>
                    <a:pt x="396" y="142"/>
                  </a:lnTo>
                  <a:lnTo>
                    <a:pt x="394" y="140"/>
                  </a:lnTo>
                  <a:lnTo>
                    <a:pt x="390" y="138"/>
                  </a:lnTo>
                  <a:lnTo>
                    <a:pt x="384" y="134"/>
                  </a:lnTo>
                  <a:lnTo>
                    <a:pt x="382" y="134"/>
                  </a:lnTo>
                  <a:lnTo>
                    <a:pt x="382" y="130"/>
                  </a:lnTo>
                  <a:lnTo>
                    <a:pt x="384" y="126"/>
                  </a:lnTo>
                  <a:lnTo>
                    <a:pt x="388" y="124"/>
                  </a:lnTo>
                  <a:lnTo>
                    <a:pt x="390" y="124"/>
                  </a:lnTo>
                  <a:lnTo>
                    <a:pt x="394" y="126"/>
                  </a:lnTo>
                  <a:lnTo>
                    <a:pt x="398" y="128"/>
                  </a:lnTo>
                  <a:lnTo>
                    <a:pt x="404" y="128"/>
                  </a:lnTo>
                  <a:lnTo>
                    <a:pt x="410" y="126"/>
                  </a:lnTo>
                  <a:lnTo>
                    <a:pt x="416" y="124"/>
                  </a:lnTo>
                  <a:lnTo>
                    <a:pt x="418" y="120"/>
                  </a:lnTo>
                  <a:lnTo>
                    <a:pt x="422" y="118"/>
                  </a:lnTo>
                  <a:lnTo>
                    <a:pt x="432" y="116"/>
                  </a:lnTo>
                  <a:lnTo>
                    <a:pt x="436" y="116"/>
                  </a:lnTo>
                  <a:lnTo>
                    <a:pt x="440" y="114"/>
                  </a:lnTo>
                  <a:lnTo>
                    <a:pt x="440" y="108"/>
                  </a:lnTo>
                  <a:lnTo>
                    <a:pt x="442" y="106"/>
                  </a:lnTo>
                  <a:lnTo>
                    <a:pt x="442" y="102"/>
                  </a:lnTo>
                  <a:lnTo>
                    <a:pt x="444" y="98"/>
                  </a:lnTo>
                  <a:lnTo>
                    <a:pt x="462" y="96"/>
                  </a:lnTo>
                  <a:lnTo>
                    <a:pt x="482" y="94"/>
                  </a:lnTo>
                  <a:lnTo>
                    <a:pt x="476" y="86"/>
                  </a:lnTo>
                  <a:lnTo>
                    <a:pt x="468" y="80"/>
                  </a:lnTo>
                  <a:lnTo>
                    <a:pt x="458" y="74"/>
                  </a:lnTo>
                  <a:lnTo>
                    <a:pt x="448" y="72"/>
                  </a:lnTo>
                  <a:lnTo>
                    <a:pt x="442" y="74"/>
                  </a:lnTo>
                  <a:lnTo>
                    <a:pt x="434" y="76"/>
                  </a:lnTo>
                  <a:lnTo>
                    <a:pt x="416" y="76"/>
                  </a:lnTo>
                  <a:lnTo>
                    <a:pt x="410" y="76"/>
                  </a:lnTo>
                  <a:lnTo>
                    <a:pt x="408" y="72"/>
                  </a:lnTo>
                  <a:lnTo>
                    <a:pt x="404" y="68"/>
                  </a:lnTo>
                  <a:lnTo>
                    <a:pt x="404" y="62"/>
                  </a:lnTo>
                  <a:lnTo>
                    <a:pt x="402" y="40"/>
                  </a:lnTo>
                  <a:lnTo>
                    <a:pt x="384" y="32"/>
                  </a:lnTo>
                  <a:lnTo>
                    <a:pt x="374" y="30"/>
                  </a:lnTo>
                  <a:lnTo>
                    <a:pt x="368" y="30"/>
                  </a:lnTo>
                  <a:lnTo>
                    <a:pt x="362" y="30"/>
                  </a:lnTo>
                  <a:lnTo>
                    <a:pt x="356" y="32"/>
                  </a:lnTo>
                  <a:lnTo>
                    <a:pt x="344" y="40"/>
                  </a:lnTo>
                  <a:lnTo>
                    <a:pt x="334" y="48"/>
                  </a:lnTo>
                  <a:lnTo>
                    <a:pt x="326" y="50"/>
                  </a:lnTo>
                  <a:lnTo>
                    <a:pt x="318" y="50"/>
                  </a:lnTo>
                  <a:lnTo>
                    <a:pt x="304" y="48"/>
                  </a:lnTo>
                  <a:lnTo>
                    <a:pt x="290" y="46"/>
                  </a:lnTo>
                  <a:lnTo>
                    <a:pt x="264" y="34"/>
                  </a:lnTo>
                  <a:lnTo>
                    <a:pt x="252" y="28"/>
                  </a:lnTo>
                  <a:lnTo>
                    <a:pt x="240" y="26"/>
                  </a:lnTo>
                  <a:lnTo>
                    <a:pt x="226" y="24"/>
                  </a:lnTo>
                  <a:lnTo>
                    <a:pt x="212" y="26"/>
                  </a:lnTo>
                  <a:lnTo>
                    <a:pt x="204" y="28"/>
                  </a:lnTo>
                  <a:lnTo>
                    <a:pt x="198" y="26"/>
                  </a:lnTo>
                  <a:lnTo>
                    <a:pt x="196" y="24"/>
                  </a:lnTo>
                  <a:lnTo>
                    <a:pt x="192" y="22"/>
                  </a:lnTo>
                  <a:lnTo>
                    <a:pt x="186" y="14"/>
                  </a:lnTo>
                  <a:lnTo>
                    <a:pt x="180" y="8"/>
                  </a:lnTo>
                  <a:lnTo>
                    <a:pt x="170" y="4"/>
                  </a:lnTo>
                  <a:lnTo>
                    <a:pt x="152" y="0"/>
                  </a:lnTo>
                  <a:lnTo>
                    <a:pt x="134" y="0"/>
                  </a:lnTo>
                  <a:lnTo>
                    <a:pt x="128" y="2"/>
                  </a:lnTo>
                  <a:lnTo>
                    <a:pt x="126" y="2"/>
                  </a:lnTo>
                  <a:lnTo>
                    <a:pt x="124" y="4"/>
                  </a:lnTo>
                  <a:lnTo>
                    <a:pt x="126" y="8"/>
                  </a:lnTo>
                  <a:lnTo>
                    <a:pt x="128" y="12"/>
                  </a:lnTo>
                  <a:lnTo>
                    <a:pt x="132" y="18"/>
                  </a:lnTo>
                  <a:lnTo>
                    <a:pt x="138" y="24"/>
                  </a:lnTo>
                  <a:lnTo>
                    <a:pt x="140" y="26"/>
                  </a:lnTo>
                  <a:lnTo>
                    <a:pt x="140" y="30"/>
                  </a:lnTo>
                  <a:lnTo>
                    <a:pt x="138" y="34"/>
                  </a:lnTo>
                  <a:lnTo>
                    <a:pt x="134" y="36"/>
                  </a:lnTo>
                  <a:lnTo>
                    <a:pt x="130" y="38"/>
                  </a:lnTo>
                  <a:lnTo>
                    <a:pt x="124" y="38"/>
                  </a:lnTo>
                  <a:lnTo>
                    <a:pt x="114" y="38"/>
                  </a:lnTo>
                  <a:lnTo>
                    <a:pt x="104" y="36"/>
                  </a:lnTo>
                  <a:lnTo>
                    <a:pt x="86" y="30"/>
                  </a:lnTo>
                  <a:lnTo>
                    <a:pt x="68" y="24"/>
                  </a:lnTo>
                  <a:lnTo>
                    <a:pt x="62" y="24"/>
                  </a:lnTo>
                  <a:lnTo>
                    <a:pt x="54" y="22"/>
                  </a:lnTo>
                  <a:lnTo>
                    <a:pt x="46" y="24"/>
                  </a:lnTo>
                  <a:lnTo>
                    <a:pt x="38" y="24"/>
                  </a:lnTo>
                  <a:lnTo>
                    <a:pt x="24" y="30"/>
                  </a:lnTo>
                  <a:lnTo>
                    <a:pt x="10" y="42"/>
                  </a:lnTo>
                  <a:lnTo>
                    <a:pt x="0" y="52"/>
                  </a:lnTo>
                  <a:lnTo>
                    <a:pt x="0" y="5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45" name="Freeform 264"/>
            <p:cNvSpPr/>
            <p:nvPr>
              <p:custDataLst>
                <p:tags r:id="rId28"/>
              </p:custDataLst>
            </p:nvPr>
          </p:nvSpPr>
          <p:spPr bwMode="auto">
            <a:xfrm>
              <a:off x="7326873" y="3321172"/>
              <a:ext cx="110698" cy="144691"/>
            </a:xfrm>
            <a:custGeom>
              <a:avLst/>
              <a:gdLst>
                <a:gd name="T0" fmla="*/ 2147483647 w 76"/>
                <a:gd name="T1" fmla="*/ 2147483647 h 92"/>
                <a:gd name="T2" fmla="*/ 2147483647 w 76"/>
                <a:gd name="T3" fmla="*/ 2147483647 h 92"/>
                <a:gd name="T4" fmla="*/ 2147483647 w 76"/>
                <a:gd name="T5" fmla="*/ 2147483647 h 92"/>
                <a:gd name="T6" fmla="*/ 2147483647 w 76"/>
                <a:gd name="T7" fmla="*/ 2147483647 h 92"/>
                <a:gd name="T8" fmla="*/ 2147483647 w 76"/>
                <a:gd name="T9" fmla="*/ 2147483647 h 92"/>
                <a:gd name="T10" fmla="*/ 2147483647 w 76"/>
                <a:gd name="T11" fmla="*/ 2147483647 h 92"/>
                <a:gd name="T12" fmla="*/ 2147483647 w 76"/>
                <a:gd name="T13" fmla="*/ 2147483647 h 92"/>
                <a:gd name="T14" fmla="*/ 2147483647 w 76"/>
                <a:gd name="T15" fmla="*/ 2147483647 h 92"/>
                <a:gd name="T16" fmla="*/ 2147483647 w 76"/>
                <a:gd name="T17" fmla="*/ 2147483647 h 92"/>
                <a:gd name="T18" fmla="*/ 2147483647 w 76"/>
                <a:gd name="T19" fmla="*/ 2147483647 h 92"/>
                <a:gd name="T20" fmla="*/ 2147483647 w 76"/>
                <a:gd name="T21" fmla="*/ 2147483647 h 92"/>
                <a:gd name="T22" fmla="*/ 2147483647 w 76"/>
                <a:gd name="T23" fmla="*/ 2147483647 h 92"/>
                <a:gd name="T24" fmla="*/ 2147483647 w 76"/>
                <a:gd name="T25" fmla="*/ 2147483647 h 92"/>
                <a:gd name="T26" fmla="*/ 2147483647 w 76"/>
                <a:gd name="T27" fmla="*/ 2147483647 h 92"/>
                <a:gd name="T28" fmla="*/ 2147483647 w 76"/>
                <a:gd name="T29" fmla="*/ 2147483647 h 92"/>
                <a:gd name="T30" fmla="*/ 2147483647 w 76"/>
                <a:gd name="T31" fmla="*/ 0 h 92"/>
                <a:gd name="T32" fmla="*/ 2147483647 w 76"/>
                <a:gd name="T33" fmla="*/ 2147483647 h 92"/>
                <a:gd name="T34" fmla="*/ 2147483647 w 76"/>
                <a:gd name="T35" fmla="*/ 2147483647 h 92"/>
                <a:gd name="T36" fmla="*/ 2147483647 w 76"/>
                <a:gd name="T37" fmla="*/ 2147483647 h 92"/>
                <a:gd name="T38" fmla="*/ 2147483647 w 76"/>
                <a:gd name="T39" fmla="*/ 2147483647 h 92"/>
                <a:gd name="T40" fmla="*/ 2147483647 w 76"/>
                <a:gd name="T41" fmla="*/ 2147483647 h 92"/>
                <a:gd name="T42" fmla="*/ 2147483647 w 76"/>
                <a:gd name="T43" fmla="*/ 2147483647 h 92"/>
                <a:gd name="T44" fmla="*/ 2147483647 w 76"/>
                <a:gd name="T45" fmla="*/ 2147483647 h 92"/>
                <a:gd name="T46" fmla="*/ 2147483647 w 76"/>
                <a:gd name="T47" fmla="*/ 2147483647 h 92"/>
                <a:gd name="T48" fmla="*/ 2147483647 w 76"/>
                <a:gd name="T49" fmla="*/ 2147483647 h 92"/>
                <a:gd name="T50" fmla="*/ 2147483647 w 76"/>
                <a:gd name="T51" fmla="*/ 2147483647 h 92"/>
                <a:gd name="T52" fmla="*/ 2147483647 w 76"/>
                <a:gd name="T53" fmla="*/ 2147483647 h 92"/>
                <a:gd name="T54" fmla="*/ 2147483647 w 76"/>
                <a:gd name="T55" fmla="*/ 2147483647 h 92"/>
                <a:gd name="T56" fmla="*/ 2147483647 w 76"/>
                <a:gd name="T57" fmla="*/ 2147483647 h 92"/>
                <a:gd name="T58" fmla="*/ 2147483647 w 76"/>
                <a:gd name="T59" fmla="*/ 2147483647 h 92"/>
                <a:gd name="T60" fmla="*/ 0 w 76"/>
                <a:gd name="T61" fmla="*/ 2147483647 h 92"/>
                <a:gd name="T62" fmla="*/ 2147483647 w 76"/>
                <a:gd name="T63" fmla="*/ 2147483647 h 92"/>
                <a:gd name="T64" fmla="*/ 2147483647 w 76"/>
                <a:gd name="T65" fmla="*/ 2147483647 h 92"/>
                <a:gd name="T66" fmla="*/ 2147483647 w 76"/>
                <a:gd name="T67" fmla="*/ 2147483647 h 92"/>
                <a:gd name="T68" fmla="*/ 2147483647 w 76"/>
                <a:gd name="T69" fmla="*/ 2147483647 h 92"/>
                <a:gd name="T70" fmla="*/ 2147483647 w 76"/>
                <a:gd name="T71" fmla="*/ 2147483647 h 92"/>
                <a:gd name="T72" fmla="*/ 2147483647 w 76"/>
                <a:gd name="T73" fmla="*/ 2147483647 h 92"/>
                <a:gd name="T74" fmla="*/ 2147483647 w 76"/>
                <a:gd name="T75" fmla="*/ 2147483647 h 92"/>
                <a:gd name="T76" fmla="*/ 2147483647 w 76"/>
                <a:gd name="T77" fmla="*/ 2147483647 h 92"/>
                <a:gd name="T78" fmla="*/ 2147483647 w 76"/>
                <a:gd name="T79" fmla="*/ 2147483647 h 92"/>
                <a:gd name="T80" fmla="*/ 2147483647 w 76"/>
                <a:gd name="T81" fmla="*/ 2147483647 h 92"/>
                <a:gd name="T82" fmla="*/ 2147483647 w 76"/>
                <a:gd name="T83" fmla="*/ 2147483647 h 92"/>
                <a:gd name="T84" fmla="*/ 2147483647 w 76"/>
                <a:gd name="T85" fmla="*/ 2147483647 h 92"/>
                <a:gd name="T86" fmla="*/ 2147483647 w 76"/>
                <a:gd name="T87" fmla="*/ 2147483647 h 92"/>
                <a:gd name="T88" fmla="*/ 2147483647 w 76"/>
                <a:gd name="T89" fmla="*/ 2147483647 h 92"/>
                <a:gd name="T90" fmla="*/ 2147483647 w 76"/>
                <a:gd name="T91" fmla="*/ 2147483647 h 92"/>
                <a:gd name="T92" fmla="*/ 2147483647 w 76"/>
                <a:gd name="T93" fmla="*/ 2147483647 h 9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
                <a:gd name="T142" fmla="*/ 0 h 92"/>
                <a:gd name="T143" fmla="*/ 76 w 76"/>
                <a:gd name="T144" fmla="*/ 92 h 9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 h="92">
                  <a:moveTo>
                    <a:pt x="70" y="78"/>
                  </a:moveTo>
                  <a:lnTo>
                    <a:pt x="62" y="70"/>
                  </a:lnTo>
                  <a:lnTo>
                    <a:pt x="54" y="64"/>
                  </a:lnTo>
                  <a:lnTo>
                    <a:pt x="56" y="60"/>
                  </a:lnTo>
                  <a:lnTo>
                    <a:pt x="58" y="58"/>
                  </a:lnTo>
                  <a:lnTo>
                    <a:pt x="66" y="54"/>
                  </a:lnTo>
                  <a:lnTo>
                    <a:pt x="74" y="50"/>
                  </a:lnTo>
                  <a:lnTo>
                    <a:pt x="76" y="46"/>
                  </a:lnTo>
                  <a:lnTo>
                    <a:pt x="76" y="42"/>
                  </a:lnTo>
                  <a:lnTo>
                    <a:pt x="76" y="36"/>
                  </a:lnTo>
                  <a:lnTo>
                    <a:pt x="74" y="32"/>
                  </a:lnTo>
                  <a:lnTo>
                    <a:pt x="70" y="28"/>
                  </a:lnTo>
                  <a:lnTo>
                    <a:pt x="70" y="24"/>
                  </a:lnTo>
                  <a:lnTo>
                    <a:pt x="70" y="16"/>
                  </a:lnTo>
                  <a:lnTo>
                    <a:pt x="74" y="8"/>
                  </a:lnTo>
                  <a:lnTo>
                    <a:pt x="70" y="0"/>
                  </a:lnTo>
                  <a:lnTo>
                    <a:pt x="70" y="2"/>
                  </a:lnTo>
                  <a:lnTo>
                    <a:pt x="66" y="4"/>
                  </a:lnTo>
                  <a:lnTo>
                    <a:pt x="62" y="6"/>
                  </a:lnTo>
                  <a:lnTo>
                    <a:pt x="58" y="4"/>
                  </a:lnTo>
                  <a:lnTo>
                    <a:pt x="54" y="2"/>
                  </a:lnTo>
                  <a:lnTo>
                    <a:pt x="48" y="12"/>
                  </a:lnTo>
                  <a:lnTo>
                    <a:pt x="44" y="18"/>
                  </a:lnTo>
                  <a:lnTo>
                    <a:pt x="42" y="22"/>
                  </a:lnTo>
                  <a:lnTo>
                    <a:pt x="44" y="28"/>
                  </a:lnTo>
                  <a:lnTo>
                    <a:pt x="32" y="28"/>
                  </a:lnTo>
                  <a:lnTo>
                    <a:pt x="26" y="26"/>
                  </a:lnTo>
                  <a:lnTo>
                    <a:pt x="22" y="24"/>
                  </a:lnTo>
                  <a:lnTo>
                    <a:pt x="12" y="36"/>
                  </a:lnTo>
                  <a:lnTo>
                    <a:pt x="4" y="48"/>
                  </a:lnTo>
                  <a:lnTo>
                    <a:pt x="0" y="56"/>
                  </a:lnTo>
                  <a:lnTo>
                    <a:pt x="10" y="56"/>
                  </a:lnTo>
                  <a:lnTo>
                    <a:pt x="18" y="60"/>
                  </a:lnTo>
                  <a:lnTo>
                    <a:pt x="24" y="70"/>
                  </a:lnTo>
                  <a:lnTo>
                    <a:pt x="28" y="80"/>
                  </a:lnTo>
                  <a:lnTo>
                    <a:pt x="24" y="84"/>
                  </a:lnTo>
                  <a:lnTo>
                    <a:pt x="24" y="86"/>
                  </a:lnTo>
                  <a:lnTo>
                    <a:pt x="26" y="88"/>
                  </a:lnTo>
                  <a:lnTo>
                    <a:pt x="32" y="90"/>
                  </a:lnTo>
                  <a:lnTo>
                    <a:pt x="46" y="90"/>
                  </a:lnTo>
                  <a:lnTo>
                    <a:pt x="56" y="92"/>
                  </a:lnTo>
                  <a:lnTo>
                    <a:pt x="56" y="88"/>
                  </a:lnTo>
                  <a:lnTo>
                    <a:pt x="68" y="88"/>
                  </a:lnTo>
                  <a:lnTo>
                    <a:pt x="72" y="86"/>
                  </a:lnTo>
                  <a:lnTo>
                    <a:pt x="74" y="84"/>
                  </a:lnTo>
                  <a:lnTo>
                    <a:pt x="74" y="80"/>
                  </a:lnTo>
                  <a:lnTo>
                    <a:pt x="70" y="7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46" name="Freeform 265"/>
            <p:cNvSpPr/>
            <p:nvPr>
              <p:custDataLst>
                <p:tags r:id="rId29"/>
              </p:custDataLst>
            </p:nvPr>
          </p:nvSpPr>
          <p:spPr bwMode="auto">
            <a:xfrm>
              <a:off x="7407591" y="3447280"/>
              <a:ext cx="94555" cy="120797"/>
            </a:xfrm>
            <a:custGeom>
              <a:avLst/>
              <a:gdLst>
                <a:gd name="T0" fmla="*/ 2147483647 w 64"/>
                <a:gd name="T1" fmla="*/ 0 h 76"/>
                <a:gd name="T2" fmla="*/ 2147483647 w 64"/>
                <a:gd name="T3" fmla="*/ 2147483647 h 76"/>
                <a:gd name="T4" fmla="*/ 2147483647 w 64"/>
                <a:gd name="T5" fmla="*/ 2147483647 h 76"/>
                <a:gd name="T6" fmla="*/ 2147483647 w 64"/>
                <a:gd name="T7" fmla="*/ 2147483647 h 76"/>
                <a:gd name="T8" fmla="*/ 2147483647 w 64"/>
                <a:gd name="T9" fmla="*/ 2147483647 h 76"/>
                <a:gd name="T10" fmla="*/ 0 w 64"/>
                <a:gd name="T11" fmla="*/ 2147483647 h 76"/>
                <a:gd name="T12" fmla="*/ 0 w 64"/>
                <a:gd name="T13" fmla="*/ 2147483647 h 76"/>
                <a:gd name="T14" fmla="*/ 2147483647 w 64"/>
                <a:gd name="T15" fmla="*/ 2147483647 h 76"/>
                <a:gd name="T16" fmla="*/ 2147483647 w 64"/>
                <a:gd name="T17" fmla="*/ 2147483647 h 76"/>
                <a:gd name="T18" fmla="*/ 2147483647 w 64"/>
                <a:gd name="T19" fmla="*/ 2147483647 h 76"/>
                <a:gd name="T20" fmla="*/ 2147483647 w 64"/>
                <a:gd name="T21" fmla="*/ 2147483647 h 76"/>
                <a:gd name="T22" fmla="*/ 2147483647 w 64"/>
                <a:gd name="T23" fmla="*/ 2147483647 h 76"/>
                <a:gd name="T24" fmla="*/ 2147483647 w 64"/>
                <a:gd name="T25" fmla="*/ 2147483647 h 76"/>
                <a:gd name="T26" fmla="*/ 2147483647 w 64"/>
                <a:gd name="T27" fmla="*/ 2147483647 h 76"/>
                <a:gd name="T28" fmla="*/ 2147483647 w 64"/>
                <a:gd name="T29" fmla="*/ 2147483647 h 76"/>
                <a:gd name="T30" fmla="*/ 2147483647 w 64"/>
                <a:gd name="T31" fmla="*/ 2147483647 h 76"/>
                <a:gd name="T32" fmla="*/ 2147483647 w 64"/>
                <a:gd name="T33" fmla="*/ 2147483647 h 76"/>
                <a:gd name="T34" fmla="*/ 2147483647 w 64"/>
                <a:gd name="T35" fmla="*/ 2147483647 h 76"/>
                <a:gd name="T36" fmla="*/ 2147483647 w 64"/>
                <a:gd name="T37" fmla="*/ 2147483647 h 76"/>
                <a:gd name="T38" fmla="*/ 2147483647 w 64"/>
                <a:gd name="T39" fmla="*/ 2147483647 h 76"/>
                <a:gd name="T40" fmla="*/ 2147483647 w 64"/>
                <a:gd name="T41" fmla="*/ 2147483647 h 76"/>
                <a:gd name="T42" fmla="*/ 2147483647 w 64"/>
                <a:gd name="T43" fmla="*/ 2147483647 h 76"/>
                <a:gd name="T44" fmla="*/ 2147483647 w 64"/>
                <a:gd name="T45" fmla="*/ 2147483647 h 76"/>
                <a:gd name="T46" fmla="*/ 2147483647 w 64"/>
                <a:gd name="T47" fmla="*/ 2147483647 h 76"/>
                <a:gd name="T48" fmla="*/ 2147483647 w 64"/>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
                <a:gd name="T76" fmla="*/ 0 h 76"/>
                <a:gd name="T77" fmla="*/ 64 w 64"/>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 h="76">
                  <a:moveTo>
                    <a:pt x="18" y="0"/>
                  </a:moveTo>
                  <a:lnTo>
                    <a:pt x="18" y="2"/>
                  </a:lnTo>
                  <a:lnTo>
                    <a:pt x="18" y="4"/>
                  </a:lnTo>
                  <a:lnTo>
                    <a:pt x="16" y="6"/>
                  </a:lnTo>
                  <a:lnTo>
                    <a:pt x="12" y="8"/>
                  </a:lnTo>
                  <a:lnTo>
                    <a:pt x="0" y="8"/>
                  </a:lnTo>
                  <a:lnTo>
                    <a:pt x="0" y="12"/>
                  </a:lnTo>
                  <a:lnTo>
                    <a:pt x="2" y="16"/>
                  </a:lnTo>
                  <a:lnTo>
                    <a:pt x="4" y="20"/>
                  </a:lnTo>
                  <a:lnTo>
                    <a:pt x="6" y="28"/>
                  </a:lnTo>
                  <a:lnTo>
                    <a:pt x="8" y="40"/>
                  </a:lnTo>
                  <a:lnTo>
                    <a:pt x="14" y="56"/>
                  </a:lnTo>
                  <a:lnTo>
                    <a:pt x="20" y="70"/>
                  </a:lnTo>
                  <a:lnTo>
                    <a:pt x="24" y="74"/>
                  </a:lnTo>
                  <a:lnTo>
                    <a:pt x="30" y="76"/>
                  </a:lnTo>
                  <a:lnTo>
                    <a:pt x="40" y="74"/>
                  </a:lnTo>
                  <a:lnTo>
                    <a:pt x="50" y="70"/>
                  </a:lnTo>
                  <a:lnTo>
                    <a:pt x="60" y="64"/>
                  </a:lnTo>
                  <a:lnTo>
                    <a:pt x="64" y="60"/>
                  </a:lnTo>
                  <a:lnTo>
                    <a:pt x="64" y="58"/>
                  </a:lnTo>
                  <a:lnTo>
                    <a:pt x="64" y="50"/>
                  </a:lnTo>
                  <a:lnTo>
                    <a:pt x="58" y="42"/>
                  </a:lnTo>
                  <a:lnTo>
                    <a:pt x="52" y="32"/>
                  </a:lnTo>
                  <a:lnTo>
                    <a:pt x="46" y="26"/>
                  </a:lnTo>
                  <a:lnTo>
                    <a:pt x="18"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47" name="Freeform 39"/>
            <p:cNvSpPr/>
            <p:nvPr>
              <p:custDataLst>
                <p:tags r:id="rId30"/>
              </p:custDataLst>
            </p:nvPr>
          </p:nvSpPr>
          <p:spPr bwMode="auto">
            <a:xfrm>
              <a:off x="1991436" y="2496830"/>
              <a:ext cx="1544014" cy="852219"/>
            </a:xfrm>
            <a:custGeom>
              <a:avLst/>
              <a:gdLst>
                <a:gd name="T0" fmla="*/ 2147483647 w 1056"/>
                <a:gd name="T1" fmla="*/ 2147483647 h 540"/>
                <a:gd name="T2" fmla="*/ 2147483647 w 1056"/>
                <a:gd name="T3" fmla="*/ 2147483647 h 540"/>
                <a:gd name="T4" fmla="*/ 2147483647 w 1056"/>
                <a:gd name="T5" fmla="*/ 2147483647 h 540"/>
                <a:gd name="T6" fmla="*/ 2147483647 w 1056"/>
                <a:gd name="T7" fmla="*/ 2147483647 h 540"/>
                <a:gd name="T8" fmla="*/ 2147483647 w 1056"/>
                <a:gd name="T9" fmla="*/ 2147483647 h 540"/>
                <a:gd name="T10" fmla="*/ 2147483647 w 1056"/>
                <a:gd name="T11" fmla="*/ 2147483647 h 540"/>
                <a:gd name="T12" fmla="*/ 2147483647 w 1056"/>
                <a:gd name="T13" fmla="*/ 2147483647 h 540"/>
                <a:gd name="T14" fmla="*/ 2147483647 w 1056"/>
                <a:gd name="T15" fmla="*/ 2147483647 h 540"/>
                <a:gd name="T16" fmla="*/ 2147483647 w 1056"/>
                <a:gd name="T17" fmla="*/ 2147483647 h 540"/>
                <a:gd name="T18" fmla="*/ 2147483647 w 1056"/>
                <a:gd name="T19" fmla="*/ 2147483647 h 540"/>
                <a:gd name="T20" fmla="*/ 2147483647 w 1056"/>
                <a:gd name="T21" fmla="*/ 2147483647 h 540"/>
                <a:gd name="T22" fmla="*/ 2147483647 w 1056"/>
                <a:gd name="T23" fmla="*/ 2147483647 h 540"/>
                <a:gd name="T24" fmla="*/ 2147483647 w 1056"/>
                <a:gd name="T25" fmla="*/ 2147483647 h 540"/>
                <a:gd name="T26" fmla="*/ 2147483647 w 1056"/>
                <a:gd name="T27" fmla="*/ 2147483647 h 540"/>
                <a:gd name="T28" fmla="*/ 2147483647 w 1056"/>
                <a:gd name="T29" fmla="*/ 2147483647 h 540"/>
                <a:gd name="T30" fmla="*/ 2147483647 w 1056"/>
                <a:gd name="T31" fmla="*/ 2147483647 h 540"/>
                <a:gd name="T32" fmla="*/ 2147483647 w 1056"/>
                <a:gd name="T33" fmla="*/ 2147483647 h 540"/>
                <a:gd name="T34" fmla="*/ 2147483647 w 1056"/>
                <a:gd name="T35" fmla="*/ 2147483647 h 540"/>
                <a:gd name="T36" fmla="*/ 2147483647 w 1056"/>
                <a:gd name="T37" fmla="*/ 2147483647 h 540"/>
                <a:gd name="T38" fmla="*/ 2147483647 w 1056"/>
                <a:gd name="T39" fmla="*/ 2147483647 h 540"/>
                <a:gd name="T40" fmla="*/ 2147483647 w 1056"/>
                <a:gd name="T41" fmla="*/ 2147483647 h 540"/>
                <a:gd name="T42" fmla="*/ 2147483647 w 1056"/>
                <a:gd name="T43" fmla="*/ 2147483647 h 540"/>
                <a:gd name="T44" fmla="*/ 2147483647 w 1056"/>
                <a:gd name="T45" fmla="*/ 2147483647 h 540"/>
                <a:gd name="T46" fmla="*/ 2147483647 w 1056"/>
                <a:gd name="T47" fmla="*/ 2147483647 h 540"/>
                <a:gd name="T48" fmla="*/ 2147483647 w 1056"/>
                <a:gd name="T49" fmla="*/ 2147483647 h 540"/>
                <a:gd name="T50" fmla="*/ 2147483647 w 1056"/>
                <a:gd name="T51" fmla="*/ 2147483647 h 540"/>
                <a:gd name="T52" fmla="*/ 2147483647 w 1056"/>
                <a:gd name="T53" fmla="*/ 2147483647 h 540"/>
                <a:gd name="T54" fmla="*/ 2147483647 w 1056"/>
                <a:gd name="T55" fmla="*/ 2147483647 h 540"/>
                <a:gd name="T56" fmla="*/ 2147483647 w 1056"/>
                <a:gd name="T57" fmla="*/ 2147483647 h 540"/>
                <a:gd name="T58" fmla="*/ 2147483647 w 1056"/>
                <a:gd name="T59" fmla="*/ 2147483647 h 540"/>
                <a:gd name="T60" fmla="*/ 2147483647 w 1056"/>
                <a:gd name="T61" fmla="*/ 2147483647 h 540"/>
                <a:gd name="T62" fmla="*/ 2147483647 w 1056"/>
                <a:gd name="T63" fmla="*/ 2147483647 h 540"/>
                <a:gd name="T64" fmla="*/ 2147483647 w 1056"/>
                <a:gd name="T65" fmla="*/ 2147483647 h 540"/>
                <a:gd name="T66" fmla="*/ 2147483647 w 1056"/>
                <a:gd name="T67" fmla="*/ 2147483647 h 540"/>
                <a:gd name="T68" fmla="*/ 2147483647 w 1056"/>
                <a:gd name="T69" fmla="*/ 2147483647 h 540"/>
                <a:gd name="T70" fmla="*/ 2147483647 w 1056"/>
                <a:gd name="T71" fmla="*/ 2147483647 h 540"/>
                <a:gd name="T72" fmla="*/ 2147483647 w 1056"/>
                <a:gd name="T73" fmla="*/ 2147483647 h 540"/>
                <a:gd name="T74" fmla="*/ 2147483647 w 1056"/>
                <a:gd name="T75" fmla="*/ 2147483647 h 540"/>
                <a:gd name="T76" fmla="*/ 2147483647 w 1056"/>
                <a:gd name="T77" fmla="*/ 2147483647 h 540"/>
                <a:gd name="T78" fmla="*/ 2147483647 w 1056"/>
                <a:gd name="T79" fmla="*/ 2147483647 h 540"/>
                <a:gd name="T80" fmla="*/ 2147483647 w 1056"/>
                <a:gd name="T81" fmla="*/ 2147483647 h 540"/>
                <a:gd name="T82" fmla="*/ 2147483647 w 1056"/>
                <a:gd name="T83" fmla="*/ 2147483647 h 540"/>
                <a:gd name="T84" fmla="*/ 2147483647 w 1056"/>
                <a:gd name="T85" fmla="*/ 2147483647 h 540"/>
                <a:gd name="T86" fmla="*/ 2147483647 w 1056"/>
                <a:gd name="T87" fmla="*/ 2147483647 h 540"/>
                <a:gd name="T88" fmla="*/ 2147483647 w 1056"/>
                <a:gd name="T89" fmla="*/ 2147483647 h 540"/>
                <a:gd name="T90" fmla="*/ 2147483647 w 1056"/>
                <a:gd name="T91" fmla="*/ 2147483647 h 540"/>
                <a:gd name="T92" fmla="*/ 2147483647 w 1056"/>
                <a:gd name="T93" fmla="*/ 2147483647 h 540"/>
                <a:gd name="T94" fmla="*/ 2147483647 w 1056"/>
                <a:gd name="T95" fmla="*/ 2147483647 h 540"/>
                <a:gd name="T96" fmla="*/ 2147483647 w 1056"/>
                <a:gd name="T97" fmla="*/ 2147483647 h 540"/>
                <a:gd name="T98" fmla="*/ 2147483647 w 1056"/>
                <a:gd name="T99" fmla="*/ 2147483647 h 540"/>
                <a:gd name="T100" fmla="*/ 2147483647 w 1056"/>
                <a:gd name="T101" fmla="*/ 2147483647 h 540"/>
                <a:gd name="T102" fmla="*/ 2147483647 w 1056"/>
                <a:gd name="T103" fmla="*/ 2147483647 h 540"/>
                <a:gd name="T104" fmla="*/ 2147483647 w 1056"/>
                <a:gd name="T105" fmla="*/ 2147483647 h 540"/>
                <a:gd name="T106" fmla="*/ 2147483647 w 1056"/>
                <a:gd name="T107" fmla="*/ 2147483647 h 540"/>
                <a:gd name="T108" fmla="*/ 2147483647 w 1056"/>
                <a:gd name="T109" fmla="*/ 2147483647 h 540"/>
                <a:gd name="T110" fmla="*/ 2147483647 w 1056"/>
                <a:gd name="T111" fmla="*/ 2147483647 h 540"/>
                <a:gd name="T112" fmla="*/ 2147483647 w 1056"/>
                <a:gd name="T113" fmla="*/ 2147483647 h 540"/>
                <a:gd name="T114" fmla="*/ 2147483647 w 1056"/>
                <a:gd name="T115" fmla="*/ 2147483647 h 54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6"/>
                <a:gd name="T175" fmla="*/ 0 h 540"/>
                <a:gd name="T176" fmla="*/ 1056 w 1056"/>
                <a:gd name="T177" fmla="*/ 540 h 54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6" h="540">
                  <a:moveTo>
                    <a:pt x="806" y="236"/>
                  </a:moveTo>
                  <a:lnTo>
                    <a:pt x="812" y="232"/>
                  </a:lnTo>
                  <a:lnTo>
                    <a:pt x="818" y="226"/>
                  </a:lnTo>
                  <a:lnTo>
                    <a:pt x="824" y="220"/>
                  </a:lnTo>
                  <a:lnTo>
                    <a:pt x="826" y="212"/>
                  </a:lnTo>
                  <a:lnTo>
                    <a:pt x="826" y="202"/>
                  </a:lnTo>
                  <a:lnTo>
                    <a:pt x="828" y="194"/>
                  </a:lnTo>
                  <a:lnTo>
                    <a:pt x="830" y="190"/>
                  </a:lnTo>
                  <a:lnTo>
                    <a:pt x="834" y="186"/>
                  </a:lnTo>
                  <a:lnTo>
                    <a:pt x="840" y="184"/>
                  </a:lnTo>
                  <a:lnTo>
                    <a:pt x="848" y="184"/>
                  </a:lnTo>
                  <a:lnTo>
                    <a:pt x="856" y="186"/>
                  </a:lnTo>
                  <a:lnTo>
                    <a:pt x="864" y="186"/>
                  </a:lnTo>
                  <a:lnTo>
                    <a:pt x="880" y="186"/>
                  </a:lnTo>
                  <a:lnTo>
                    <a:pt x="882" y="186"/>
                  </a:lnTo>
                  <a:lnTo>
                    <a:pt x="882" y="184"/>
                  </a:lnTo>
                  <a:lnTo>
                    <a:pt x="884" y="184"/>
                  </a:lnTo>
                  <a:lnTo>
                    <a:pt x="888" y="182"/>
                  </a:lnTo>
                  <a:lnTo>
                    <a:pt x="892" y="184"/>
                  </a:lnTo>
                  <a:lnTo>
                    <a:pt x="898" y="186"/>
                  </a:lnTo>
                  <a:lnTo>
                    <a:pt x="902" y="190"/>
                  </a:lnTo>
                  <a:lnTo>
                    <a:pt x="904" y="196"/>
                  </a:lnTo>
                  <a:lnTo>
                    <a:pt x="906" y="200"/>
                  </a:lnTo>
                  <a:lnTo>
                    <a:pt x="908" y="202"/>
                  </a:lnTo>
                  <a:lnTo>
                    <a:pt x="910" y="204"/>
                  </a:lnTo>
                  <a:lnTo>
                    <a:pt x="914" y="204"/>
                  </a:lnTo>
                  <a:lnTo>
                    <a:pt x="922" y="206"/>
                  </a:lnTo>
                  <a:lnTo>
                    <a:pt x="928" y="210"/>
                  </a:lnTo>
                  <a:lnTo>
                    <a:pt x="930" y="214"/>
                  </a:lnTo>
                  <a:lnTo>
                    <a:pt x="932" y="218"/>
                  </a:lnTo>
                  <a:lnTo>
                    <a:pt x="930" y="222"/>
                  </a:lnTo>
                  <a:lnTo>
                    <a:pt x="926" y="228"/>
                  </a:lnTo>
                  <a:lnTo>
                    <a:pt x="922" y="236"/>
                  </a:lnTo>
                  <a:lnTo>
                    <a:pt x="920" y="244"/>
                  </a:lnTo>
                  <a:lnTo>
                    <a:pt x="920" y="246"/>
                  </a:lnTo>
                  <a:lnTo>
                    <a:pt x="922" y="248"/>
                  </a:lnTo>
                  <a:lnTo>
                    <a:pt x="926" y="250"/>
                  </a:lnTo>
                  <a:lnTo>
                    <a:pt x="932" y="250"/>
                  </a:lnTo>
                  <a:lnTo>
                    <a:pt x="934" y="250"/>
                  </a:lnTo>
                  <a:lnTo>
                    <a:pt x="936" y="254"/>
                  </a:lnTo>
                  <a:lnTo>
                    <a:pt x="936" y="256"/>
                  </a:lnTo>
                  <a:lnTo>
                    <a:pt x="936" y="258"/>
                  </a:lnTo>
                  <a:lnTo>
                    <a:pt x="942" y="256"/>
                  </a:lnTo>
                  <a:lnTo>
                    <a:pt x="948" y="252"/>
                  </a:lnTo>
                  <a:lnTo>
                    <a:pt x="954" y="246"/>
                  </a:lnTo>
                  <a:lnTo>
                    <a:pt x="960" y="244"/>
                  </a:lnTo>
                  <a:lnTo>
                    <a:pt x="964" y="242"/>
                  </a:lnTo>
                  <a:lnTo>
                    <a:pt x="972" y="234"/>
                  </a:lnTo>
                  <a:lnTo>
                    <a:pt x="978" y="226"/>
                  </a:lnTo>
                  <a:lnTo>
                    <a:pt x="984" y="220"/>
                  </a:lnTo>
                  <a:lnTo>
                    <a:pt x="988" y="218"/>
                  </a:lnTo>
                  <a:lnTo>
                    <a:pt x="992" y="218"/>
                  </a:lnTo>
                  <a:lnTo>
                    <a:pt x="992" y="224"/>
                  </a:lnTo>
                  <a:lnTo>
                    <a:pt x="994" y="230"/>
                  </a:lnTo>
                  <a:lnTo>
                    <a:pt x="1000" y="246"/>
                  </a:lnTo>
                  <a:lnTo>
                    <a:pt x="1002" y="250"/>
                  </a:lnTo>
                  <a:lnTo>
                    <a:pt x="1000" y="252"/>
                  </a:lnTo>
                  <a:lnTo>
                    <a:pt x="1000" y="256"/>
                  </a:lnTo>
                  <a:lnTo>
                    <a:pt x="1002" y="260"/>
                  </a:lnTo>
                  <a:lnTo>
                    <a:pt x="1006" y="266"/>
                  </a:lnTo>
                  <a:lnTo>
                    <a:pt x="1008" y="272"/>
                  </a:lnTo>
                  <a:lnTo>
                    <a:pt x="1006" y="278"/>
                  </a:lnTo>
                  <a:lnTo>
                    <a:pt x="1004" y="280"/>
                  </a:lnTo>
                  <a:lnTo>
                    <a:pt x="1002" y="284"/>
                  </a:lnTo>
                  <a:lnTo>
                    <a:pt x="1000" y="286"/>
                  </a:lnTo>
                  <a:lnTo>
                    <a:pt x="998" y="288"/>
                  </a:lnTo>
                  <a:lnTo>
                    <a:pt x="1000" y="292"/>
                  </a:lnTo>
                  <a:lnTo>
                    <a:pt x="1004" y="294"/>
                  </a:lnTo>
                  <a:lnTo>
                    <a:pt x="1008" y="296"/>
                  </a:lnTo>
                  <a:lnTo>
                    <a:pt x="1010" y="300"/>
                  </a:lnTo>
                  <a:lnTo>
                    <a:pt x="1010" y="302"/>
                  </a:lnTo>
                  <a:lnTo>
                    <a:pt x="1010" y="304"/>
                  </a:lnTo>
                  <a:lnTo>
                    <a:pt x="1016" y="308"/>
                  </a:lnTo>
                  <a:lnTo>
                    <a:pt x="1020" y="308"/>
                  </a:lnTo>
                  <a:lnTo>
                    <a:pt x="1028" y="310"/>
                  </a:lnTo>
                  <a:lnTo>
                    <a:pt x="1036" y="314"/>
                  </a:lnTo>
                  <a:lnTo>
                    <a:pt x="1040" y="316"/>
                  </a:lnTo>
                  <a:lnTo>
                    <a:pt x="1042" y="318"/>
                  </a:lnTo>
                  <a:lnTo>
                    <a:pt x="1042" y="320"/>
                  </a:lnTo>
                  <a:lnTo>
                    <a:pt x="1040" y="324"/>
                  </a:lnTo>
                  <a:lnTo>
                    <a:pt x="1038" y="328"/>
                  </a:lnTo>
                  <a:lnTo>
                    <a:pt x="1040" y="332"/>
                  </a:lnTo>
                  <a:lnTo>
                    <a:pt x="1044" y="332"/>
                  </a:lnTo>
                  <a:lnTo>
                    <a:pt x="1044" y="336"/>
                  </a:lnTo>
                  <a:lnTo>
                    <a:pt x="1056" y="336"/>
                  </a:lnTo>
                  <a:lnTo>
                    <a:pt x="1056" y="342"/>
                  </a:lnTo>
                  <a:lnTo>
                    <a:pt x="1054" y="352"/>
                  </a:lnTo>
                  <a:lnTo>
                    <a:pt x="1050" y="360"/>
                  </a:lnTo>
                  <a:lnTo>
                    <a:pt x="1048" y="366"/>
                  </a:lnTo>
                  <a:lnTo>
                    <a:pt x="1044" y="368"/>
                  </a:lnTo>
                  <a:lnTo>
                    <a:pt x="1032" y="370"/>
                  </a:lnTo>
                  <a:lnTo>
                    <a:pt x="1024" y="370"/>
                  </a:lnTo>
                  <a:lnTo>
                    <a:pt x="1016" y="372"/>
                  </a:lnTo>
                  <a:lnTo>
                    <a:pt x="1008" y="376"/>
                  </a:lnTo>
                  <a:lnTo>
                    <a:pt x="994" y="386"/>
                  </a:lnTo>
                  <a:lnTo>
                    <a:pt x="988" y="388"/>
                  </a:lnTo>
                  <a:lnTo>
                    <a:pt x="980" y="394"/>
                  </a:lnTo>
                  <a:lnTo>
                    <a:pt x="970" y="396"/>
                  </a:lnTo>
                  <a:lnTo>
                    <a:pt x="960" y="398"/>
                  </a:lnTo>
                  <a:lnTo>
                    <a:pt x="934" y="390"/>
                  </a:lnTo>
                  <a:lnTo>
                    <a:pt x="908" y="388"/>
                  </a:lnTo>
                  <a:lnTo>
                    <a:pt x="894" y="390"/>
                  </a:lnTo>
                  <a:lnTo>
                    <a:pt x="886" y="396"/>
                  </a:lnTo>
                  <a:lnTo>
                    <a:pt x="876" y="402"/>
                  </a:lnTo>
                  <a:lnTo>
                    <a:pt x="862" y="410"/>
                  </a:lnTo>
                  <a:lnTo>
                    <a:pt x="852" y="418"/>
                  </a:lnTo>
                  <a:lnTo>
                    <a:pt x="842" y="430"/>
                  </a:lnTo>
                  <a:lnTo>
                    <a:pt x="828" y="440"/>
                  </a:lnTo>
                  <a:lnTo>
                    <a:pt x="840" y="432"/>
                  </a:lnTo>
                  <a:lnTo>
                    <a:pt x="856" y="422"/>
                  </a:lnTo>
                  <a:lnTo>
                    <a:pt x="876" y="414"/>
                  </a:lnTo>
                  <a:lnTo>
                    <a:pt x="884" y="414"/>
                  </a:lnTo>
                  <a:lnTo>
                    <a:pt x="892" y="414"/>
                  </a:lnTo>
                  <a:lnTo>
                    <a:pt x="898" y="414"/>
                  </a:lnTo>
                  <a:lnTo>
                    <a:pt x="906" y="414"/>
                  </a:lnTo>
                  <a:lnTo>
                    <a:pt x="910" y="418"/>
                  </a:lnTo>
                  <a:lnTo>
                    <a:pt x="910" y="420"/>
                  </a:lnTo>
                  <a:lnTo>
                    <a:pt x="912" y="422"/>
                  </a:lnTo>
                  <a:lnTo>
                    <a:pt x="910" y="426"/>
                  </a:lnTo>
                  <a:lnTo>
                    <a:pt x="910" y="430"/>
                  </a:lnTo>
                  <a:lnTo>
                    <a:pt x="904" y="432"/>
                  </a:lnTo>
                  <a:lnTo>
                    <a:pt x="896" y="436"/>
                  </a:lnTo>
                  <a:lnTo>
                    <a:pt x="892" y="438"/>
                  </a:lnTo>
                  <a:lnTo>
                    <a:pt x="890" y="442"/>
                  </a:lnTo>
                  <a:lnTo>
                    <a:pt x="904" y="442"/>
                  </a:lnTo>
                  <a:lnTo>
                    <a:pt x="898" y="448"/>
                  </a:lnTo>
                  <a:lnTo>
                    <a:pt x="894" y="454"/>
                  </a:lnTo>
                  <a:lnTo>
                    <a:pt x="892" y="460"/>
                  </a:lnTo>
                  <a:lnTo>
                    <a:pt x="892" y="464"/>
                  </a:lnTo>
                  <a:lnTo>
                    <a:pt x="894" y="468"/>
                  </a:lnTo>
                  <a:lnTo>
                    <a:pt x="902" y="472"/>
                  </a:lnTo>
                  <a:lnTo>
                    <a:pt x="910" y="476"/>
                  </a:lnTo>
                  <a:lnTo>
                    <a:pt x="920" y="476"/>
                  </a:lnTo>
                  <a:lnTo>
                    <a:pt x="928" y="476"/>
                  </a:lnTo>
                  <a:lnTo>
                    <a:pt x="936" y="472"/>
                  </a:lnTo>
                  <a:lnTo>
                    <a:pt x="940" y="468"/>
                  </a:lnTo>
                  <a:lnTo>
                    <a:pt x="944" y="462"/>
                  </a:lnTo>
                  <a:lnTo>
                    <a:pt x="948" y="458"/>
                  </a:lnTo>
                  <a:lnTo>
                    <a:pt x="950" y="454"/>
                  </a:lnTo>
                  <a:lnTo>
                    <a:pt x="954" y="454"/>
                  </a:lnTo>
                  <a:lnTo>
                    <a:pt x="958" y="454"/>
                  </a:lnTo>
                  <a:lnTo>
                    <a:pt x="958" y="456"/>
                  </a:lnTo>
                  <a:lnTo>
                    <a:pt x="956" y="460"/>
                  </a:lnTo>
                  <a:lnTo>
                    <a:pt x="954" y="464"/>
                  </a:lnTo>
                  <a:lnTo>
                    <a:pt x="958" y="464"/>
                  </a:lnTo>
                  <a:lnTo>
                    <a:pt x="960" y="466"/>
                  </a:lnTo>
                  <a:lnTo>
                    <a:pt x="960" y="468"/>
                  </a:lnTo>
                  <a:lnTo>
                    <a:pt x="958" y="470"/>
                  </a:lnTo>
                  <a:lnTo>
                    <a:pt x="954" y="474"/>
                  </a:lnTo>
                  <a:lnTo>
                    <a:pt x="946" y="478"/>
                  </a:lnTo>
                  <a:lnTo>
                    <a:pt x="938" y="486"/>
                  </a:lnTo>
                  <a:lnTo>
                    <a:pt x="930" y="490"/>
                  </a:lnTo>
                  <a:lnTo>
                    <a:pt x="910" y="496"/>
                  </a:lnTo>
                  <a:lnTo>
                    <a:pt x="904" y="496"/>
                  </a:lnTo>
                  <a:lnTo>
                    <a:pt x="898" y="496"/>
                  </a:lnTo>
                  <a:lnTo>
                    <a:pt x="890" y="496"/>
                  </a:lnTo>
                  <a:lnTo>
                    <a:pt x="884" y="498"/>
                  </a:lnTo>
                  <a:lnTo>
                    <a:pt x="880" y="504"/>
                  </a:lnTo>
                  <a:lnTo>
                    <a:pt x="876" y="510"/>
                  </a:lnTo>
                  <a:lnTo>
                    <a:pt x="870" y="514"/>
                  </a:lnTo>
                  <a:lnTo>
                    <a:pt x="866" y="516"/>
                  </a:lnTo>
                  <a:lnTo>
                    <a:pt x="862" y="516"/>
                  </a:lnTo>
                  <a:lnTo>
                    <a:pt x="856" y="516"/>
                  </a:lnTo>
                  <a:lnTo>
                    <a:pt x="854" y="512"/>
                  </a:lnTo>
                  <a:lnTo>
                    <a:pt x="854" y="510"/>
                  </a:lnTo>
                  <a:lnTo>
                    <a:pt x="854" y="504"/>
                  </a:lnTo>
                  <a:lnTo>
                    <a:pt x="858" y="500"/>
                  </a:lnTo>
                  <a:lnTo>
                    <a:pt x="866" y="496"/>
                  </a:lnTo>
                  <a:lnTo>
                    <a:pt x="876" y="492"/>
                  </a:lnTo>
                  <a:lnTo>
                    <a:pt x="880" y="488"/>
                  </a:lnTo>
                  <a:lnTo>
                    <a:pt x="882" y="484"/>
                  </a:lnTo>
                  <a:lnTo>
                    <a:pt x="846" y="490"/>
                  </a:lnTo>
                  <a:lnTo>
                    <a:pt x="840" y="470"/>
                  </a:lnTo>
                  <a:lnTo>
                    <a:pt x="840" y="466"/>
                  </a:lnTo>
                  <a:lnTo>
                    <a:pt x="842" y="462"/>
                  </a:lnTo>
                  <a:lnTo>
                    <a:pt x="848" y="454"/>
                  </a:lnTo>
                  <a:lnTo>
                    <a:pt x="828" y="448"/>
                  </a:lnTo>
                  <a:lnTo>
                    <a:pt x="822" y="450"/>
                  </a:lnTo>
                  <a:lnTo>
                    <a:pt x="816" y="454"/>
                  </a:lnTo>
                  <a:lnTo>
                    <a:pt x="806" y="468"/>
                  </a:lnTo>
                  <a:lnTo>
                    <a:pt x="800" y="474"/>
                  </a:lnTo>
                  <a:lnTo>
                    <a:pt x="796" y="482"/>
                  </a:lnTo>
                  <a:lnTo>
                    <a:pt x="790" y="486"/>
                  </a:lnTo>
                  <a:lnTo>
                    <a:pt x="780" y="488"/>
                  </a:lnTo>
                  <a:lnTo>
                    <a:pt x="774" y="490"/>
                  </a:lnTo>
                  <a:lnTo>
                    <a:pt x="742" y="490"/>
                  </a:lnTo>
                  <a:lnTo>
                    <a:pt x="734" y="494"/>
                  </a:lnTo>
                  <a:lnTo>
                    <a:pt x="726" y="496"/>
                  </a:lnTo>
                  <a:lnTo>
                    <a:pt x="722" y="500"/>
                  </a:lnTo>
                  <a:lnTo>
                    <a:pt x="718" y="502"/>
                  </a:lnTo>
                  <a:lnTo>
                    <a:pt x="706" y="504"/>
                  </a:lnTo>
                  <a:lnTo>
                    <a:pt x="690" y="504"/>
                  </a:lnTo>
                  <a:lnTo>
                    <a:pt x="682" y="504"/>
                  </a:lnTo>
                  <a:lnTo>
                    <a:pt x="672" y="506"/>
                  </a:lnTo>
                  <a:lnTo>
                    <a:pt x="664" y="512"/>
                  </a:lnTo>
                  <a:lnTo>
                    <a:pt x="664" y="514"/>
                  </a:lnTo>
                  <a:lnTo>
                    <a:pt x="664" y="520"/>
                  </a:lnTo>
                  <a:lnTo>
                    <a:pt x="654" y="524"/>
                  </a:lnTo>
                  <a:lnTo>
                    <a:pt x="648" y="526"/>
                  </a:lnTo>
                  <a:lnTo>
                    <a:pt x="646" y="530"/>
                  </a:lnTo>
                  <a:lnTo>
                    <a:pt x="642" y="530"/>
                  </a:lnTo>
                  <a:lnTo>
                    <a:pt x="642" y="526"/>
                  </a:lnTo>
                  <a:lnTo>
                    <a:pt x="636" y="528"/>
                  </a:lnTo>
                  <a:lnTo>
                    <a:pt x="634" y="526"/>
                  </a:lnTo>
                  <a:lnTo>
                    <a:pt x="630" y="526"/>
                  </a:lnTo>
                  <a:lnTo>
                    <a:pt x="624" y="528"/>
                  </a:lnTo>
                  <a:lnTo>
                    <a:pt x="616" y="534"/>
                  </a:lnTo>
                  <a:lnTo>
                    <a:pt x="608" y="538"/>
                  </a:lnTo>
                  <a:lnTo>
                    <a:pt x="606" y="540"/>
                  </a:lnTo>
                  <a:lnTo>
                    <a:pt x="600" y="540"/>
                  </a:lnTo>
                  <a:lnTo>
                    <a:pt x="596" y="540"/>
                  </a:lnTo>
                  <a:lnTo>
                    <a:pt x="602" y="536"/>
                  </a:lnTo>
                  <a:lnTo>
                    <a:pt x="608" y="532"/>
                  </a:lnTo>
                  <a:lnTo>
                    <a:pt x="614" y="528"/>
                  </a:lnTo>
                  <a:lnTo>
                    <a:pt x="616" y="524"/>
                  </a:lnTo>
                  <a:lnTo>
                    <a:pt x="616" y="522"/>
                  </a:lnTo>
                  <a:lnTo>
                    <a:pt x="616" y="524"/>
                  </a:lnTo>
                  <a:lnTo>
                    <a:pt x="626" y="518"/>
                  </a:lnTo>
                  <a:lnTo>
                    <a:pt x="632" y="508"/>
                  </a:lnTo>
                  <a:lnTo>
                    <a:pt x="644" y="486"/>
                  </a:lnTo>
                  <a:lnTo>
                    <a:pt x="644" y="492"/>
                  </a:lnTo>
                  <a:lnTo>
                    <a:pt x="648" y="496"/>
                  </a:lnTo>
                  <a:lnTo>
                    <a:pt x="652" y="496"/>
                  </a:lnTo>
                  <a:lnTo>
                    <a:pt x="658" y="496"/>
                  </a:lnTo>
                  <a:lnTo>
                    <a:pt x="664" y="496"/>
                  </a:lnTo>
                  <a:lnTo>
                    <a:pt x="664" y="494"/>
                  </a:lnTo>
                  <a:lnTo>
                    <a:pt x="664" y="490"/>
                  </a:lnTo>
                  <a:lnTo>
                    <a:pt x="664" y="482"/>
                  </a:lnTo>
                  <a:lnTo>
                    <a:pt x="658" y="472"/>
                  </a:lnTo>
                  <a:lnTo>
                    <a:pt x="650" y="466"/>
                  </a:lnTo>
                  <a:lnTo>
                    <a:pt x="648" y="464"/>
                  </a:lnTo>
                  <a:lnTo>
                    <a:pt x="644" y="464"/>
                  </a:lnTo>
                  <a:lnTo>
                    <a:pt x="630" y="464"/>
                  </a:lnTo>
                  <a:lnTo>
                    <a:pt x="612" y="462"/>
                  </a:lnTo>
                  <a:lnTo>
                    <a:pt x="616" y="458"/>
                  </a:lnTo>
                  <a:lnTo>
                    <a:pt x="618" y="452"/>
                  </a:lnTo>
                  <a:lnTo>
                    <a:pt x="618" y="450"/>
                  </a:lnTo>
                  <a:lnTo>
                    <a:pt x="616" y="448"/>
                  </a:lnTo>
                  <a:lnTo>
                    <a:pt x="614" y="446"/>
                  </a:lnTo>
                  <a:lnTo>
                    <a:pt x="612" y="442"/>
                  </a:lnTo>
                  <a:lnTo>
                    <a:pt x="614" y="438"/>
                  </a:lnTo>
                  <a:lnTo>
                    <a:pt x="610" y="436"/>
                  </a:lnTo>
                  <a:lnTo>
                    <a:pt x="608" y="432"/>
                  </a:lnTo>
                  <a:lnTo>
                    <a:pt x="606" y="428"/>
                  </a:lnTo>
                  <a:lnTo>
                    <a:pt x="606" y="424"/>
                  </a:lnTo>
                  <a:lnTo>
                    <a:pt x="604" y="422"/>
                  </a:lnTo>
                  <a:lnTo>
                    <a:pt x="606" y="418"/>
                  </a:lnTo>
                  <a:lnTo>
                    <a:pt x="602" y="416"/>
                  </a:lnTo>
                  <a:lnTo>
                    <a:pt x="598" y="414"/>
                  </a:lnTo>
                  <a:lnTo>
                    <a:pt x="588" y="414"/>
                  </a:lnTo>
                  <a:lnTo>
                    <a:pt x="580" y="416"/>
                  </a:lnTo>
                  <a:lnTo>
                    <a:pt x="566" y="422"/>
                  </a:lnTo>
                  <a:lnTo>
                    <a:pt x="554" y="430"/>
                  </a:lnTo>
                  <a:lnTo>
                    <a:pt x="538" y="438"/>
                  </a:lnTo>
                  <a:lnTo>
                    <a:pt x="526" y="436"/>
                  </a:lnTo>
                  <a:lnTo>
                    <a:pt x="516" y="432"/>
                  </a:lnTo>
                  <a:lnTo>
                    <a:pt x="516" y="434"/>
                  </a:lnTo>
                  <a:lnTo>
                    <a:pt x="510" y="432"/>
                  </a:lnTo>
                  <a:lnTo>
                    <a:pt x="504" y="430"/>
                  </a:lnTo>
                  <a:lnTo>
                    <a:pt x="498" y="430"/>
                  </a:lnTo>
                  <a:lnTo>
                    <a:pt x="492" y="428"/>
                  </a:lnTo>
                  <a:lnTo>
                    <a:pt x="486" y="426"/>
                  </a:lnTo>
                  <a:lnTo>
                    <a:pt x="482" y="422"/>
                  </a:lnTo>
                  <a:lnTo>
                    <a:pt x="482" y="416"/>
                  </a:lnTo>
                  <a:lnTo>
                    <a:pt x="88" y="416"/>
                  </a:lnTo>
                  <a:lnTo>
                    <a:pt x="88" y="414"/>
                  </a:lnTo>
                  <a:lnTo>
                    <a:pt x="86" y="414"/>
                  </a:lnTo>
                  <a:lnTo>
                    <a:pt x="88" y="412"/>
                  </a:lnTo>
                  <a:lnTo>
                    <a:pt x="90" y="410"/>
                  </a:lnTo>
                  <a:lnTo>
                    <a:pt x="80" y="402"/>
                  </a:lnTo>
                  <a:lnTo>
                    <a:pt x="72" y="394"/>
                  </a:lnTo>
                  <a:lnTo>
                    <a:pt x="62" y="386"/>
                  </a:lnTo>
                  <a:lnTo>
                    <a:pt x="58" y="386"/>
                  </a:lnTo>
                  <a:lnTo>
                    <a:pt x="54" y="384"/>
                  </a:lnTo>
                  <a:lnTo>
                    <a:pt x="52" y="378"/>
                  </a:lnTo>
                  <a:lnTo>
                    <a:pt x="50" y="372"/>
                  </a:lnTo>
                  <a:lnTo>
                    <a:pt x="52" y="366"/>
                  </a:lnTo>
                  <a:lnTo>
                    <a:pt x="56" y="360"/>
                  </a:lnTo>
                  <a:lnTo>
                    <a:pt x="56" y="358"/>
                  </a:lnTo>
                  <a:lnTo>
                    <a:pt x="54" y="354"/>
                  </a:lnTo>
                  <a:lnTo>
                    <a:pt x="48" y="352"/>
                  </a:lnTo>
                  <a:lnTo>
                    <a:pt x="48" y="350"/>
                  </a:lnTo>
                  <a:lnTo>
                    <a:pt x="50" y="348"/>
                  </a:lnTo>
                  <a:lnTo>
                    <a:pt x="52" y="346"/>
                  </a:lnTo>
                  <a:lnTo>
                    <a:pt x="50" y="342"/>
                  </a:lnTo>
                  <a:lnTo>
                    <a:pt x="48" y="340"/>
                  </a:lnTo>
                  <a:lnTo>
                    <a:pt x="42" y="336"/>
                  </a:lnTo>
                  <a:lnTo>
                    <a:pt x="42" y="334"/>
                  </a:lnTo>
                  <a:lnTo>
                    <a:pt x="44" y="330"/>
                  </a:lnTo>
                  <a:lnTo>
                    <a:pt x="48" y="326"/>
                  </a:lnTo>
                  <a:lnTo>
                    <a:pt x="52" y="320"/>
                  </a:lnTo>
                  <a:lnTo>
                    <a:pt x="50" y="316"/>
                  </a:lnTo>
                  <a:lnTo>
                    <a:pt x="44" y="316"/>
                  </a:lnTo>
                  <a:lnTo>
                    <a:pt x="34" y="314"/>
                  </a:lnTo>
                  <a:lnTo>
                    <a:pt x="34" y="310"/>
                  </a:lnTo>
                  <a:lnTo>
                    <a:pt x="38" y="308"/>
                  </a:lnTo>
                  <a:lnTo>
                    <a:pt x="40" y="308"/>
                  </a:lnTo>
                  <a:lnTo>
                    <a:pt x="38" y="304"/>
                  </a:lnTo>
                  <a:lnTo>
                    <a:pt x="38" y="300"/>
                  </a:lnTo>
                  <a:lnTo>
                    <a:pt x="36" y="290"/>
                  </a:lnTo>
                  <a:lnTo>
                    <a:pt x="34" y="284"/>
                  </a:lnTo>
                  <a:lnTo>
                    <a:pt x="26" y="276"/>
                  </a:lnTo>
                  <a:lnTo>
                    <a:pt x="24" y="272"/>
                  </a:lnTo>
                  <a:lnTo>
                    <a:pt x="24" y="268"/>
                  </a:lnTo>
                  <a:lnTo>
                    <a:pt x="26" y="262"/>
                  </a:lnTo>
                  <a:lnTo>
                    <a:pt x="30" y="254"/>
                  </a:lnTo>
                  <a:lnTo>
                    <a:pt x="34" y="248"/>
                  </a:lnTo>
                  <a:lnTo>
                    <a:pt x="30" y="246"/>
                  </a:lnTo>
                  <a:lnTo>
                    <a:pt x="30" y="242"/>
                  </a:lnTo>
                  <a:lnTo>
                    <a:pt x="28" y="236"/>
                  </a:lnTo>
                  <a:lnTo>
                    <a:pt x="26" y="232"/>
                  </a:lnTo>
                  <a:lnTo>
                    <a:pt x="20" y="230"/>
                  </a:lnTo>
                  <a:lnTo>
                    <a:pt x="14" y="230"/>
                  </a:lnTo>
                  <a:lnTo>
                    <a:pt x="8" y="230"/>
                  </a:lnTo>
                  <a:lnTo>
                    <a:pt x="8" y="228"/>
                  </a:lnTo>
                  <a:lnTo>
                    <a:pt x="2" y="226"/>
                  </a:lnTo>
                  <a:lnTo>
                    <a:pt x="0" y="222"/>
                  </a:lnTo>
                  <a:lnTo>
                    <a:pt x="172" y="64"/>
                  </a:lnTo>
                  <a:lnTo>
                    <a:pt x="178" y="68"/>
                  </a:lnTo>
                  <a:lnTo>
                    <a:pt x="186" y="68"/>
                  </a:lnTo>
                  <a:lnTo>
                    <a:pt x="196" y="70"/>
                  </a:lnTo>
                  <a:lnTo>
                    <a:pt x="204" y="72"/>
                  </a:lnTo>
                  <a:lnTo>
                    <a:pt x="206" y="74"/>
                  </a:lnTo>
                  <a:lnTo>
                    <a:pt x="210" y="76"/>
                  </a:lnTo>
                  <a:lnTo>
                    <a:pt x="212" y="78"/>
                  </a:lnTo>
                  <a:lnTo>
                    <a:pt x="216" y="78"/>
                  </a:lnTo>
                  <a:lnTo>
                    <a:pt x="226" y="78"/>
                  </a:lnTo>
                  <a:lnTo>
                    <a:pt x="234" y="74"/>
                  </a:lnTo>
                  <a:lnTo>
                    <a:pt x="242" y="72"/>
                  </a:lnTo>
                  <a:lnTo>
                    <a:pt x="252" y="70"/>
                  </a:lnTo>
                  <a:lnTo>
                    <a:pt x="258" y="70"/>
                  </a:lnTo>
                  <a:lnTo>
                    <a:pt x="268" y="70"/>
                  </a:lnTo>
                  <a:lnTo>
                    <a:pt x="280" y="66"/>
                  </a:lnTo>
                  <a:lnTo>
                    <a:pt x="288" y="62"/>
                  </a:lnTo>
                  <a:lnTo>
                    <a:pt x="296" y="60"/>
                  </a:lnTo>
                  <a:lnTo>
                    <a:pt x="316" y="60"/>
                  </a:lnTo>
                  <a:lnTo>
                    <a:pt x="334" y="58"/>
                  </a:lnTo>
                  <a:lnTo>
                    <a:pt x="346" y="58"/>
                  </a:lnTo>
                  <a:lnTo>
                    <a:pt x="352" y="58"/>
                  </a:lnTo>
                  <a:lnTo>
                    <a:pt x="352" y="64"/>
                  </a:lnTo>
                  <a:lnTo>
                    <a:pt x="354" y="68"/>
                  </a:lnTo>
                  <a:lnTo>
                    <a:pt x="358" y="68"/>
                  </a:lnTo>
                  <a:lnTo>
                    <a:pt x="362" y="68"/>
                  </a:lnTo>
                  <a:lnTo>
                    <a:pt x="366" y="64"/>
                  </a:lnTo>
                  <a:lnTo>
                    <a:pt x="374" y="58"/>
                  </a:lnTo>
                  <a:lnTo>
                    <a:pt x="378" y="60"/>
                  </a:lnTo>
                  <a:lnTo>
                    <a:pt x="380" y="64"/>
                  </a:lnTo>
                  <a:lnTo>
                    <a:pt x="380" y="70"/>
                  </a:lnTo>
                  <a:lnTo>
                    <a:pt x="380" y="72"/>
                  </a:lnTo>
                  <a:lnTo>
                    <a:pt x="382" y="72"/>
                  </a:lnTo>
                  <a:lnTo>
                    <a:pt x="386" y="70"/>
                  </a:lnTo>
                  <a:lnTo>
                    <a:pt x="392" y="66"/>
                  </a:lnTo>
                  <a:lnTo>
                    <a:pt x="398" y="64"/>
                  </a:lnTo>
                  <a:lnTo>
                    <a:pt x="410" y="66"/>
                  </a:lnTo>
                  <a:lnTo>
                    <a:pt x="418" y="68"/>
                  </a:lnTo>
                  <a:lnTo>
                    <a:pt x="426" y="72"/>
                  </a:lnTo>
                  <a:lnTo>
                    <a:pt x="436" y="74"/>
                  </a:lnTo>
                  <a:lnTo>
                    <a:pt x="444" y="78"/>
                  </a:lnTo>
                  <a:lnTo>
                    <a:pt x="454" y="82"/>
                  </a:lnTo>
                  <a:lnTo>
                    <a:pt x="458" y="80"/>
                  </a:lnTo>
                  <a:lnTo>
                    <a:pt x="466" y="78"/>
                  </a:lnTo>
                  <a:lnTo>
                    <a:pt x="470" y="80"/>
                  </a:lnTo>
                  <a:lnTo>
                    <a:pt x="472" y="80"/>
                  </a:lnTo>
                  <a:lnTo>
                    <a:pt x="474" y="82"/>
                  </a:lnTo>
                  <a:lnTo>
                    <a:pt x="474" y="86"/>
                  </a:lnTo>
                  <a:lnTo>
                    <a:pt x="472" y="88"/>
                  </a:lnTo>
                  <a:lnTo>
                    <a:pt x="466" y="90"/>
                  </a:lnTo>
                  <a:lnTo>
                    <a:pt x="462" y="94"/>
                  </a:lnTo>
                  <a:lnTo>
                    <a:pt x="460" y="94"/>
                  </a:lnTo>
                  <a:lnTo>
                    <a:pt x="460" y="98"/>
                  </a:lnTo>
                  <a:lnTo>
                    <a:pt x="460" y="100"/>
                  </a:lnTo>
                  <a:lnTo>
                    <a:pt x="462" y="100"/>
                  </a:lnTo>
                  <a:lnTo>
                    <a:pt x="470" y="102"/>
                  </a:lnTo>
                  <a:lnTo>
                    <a:pt x="482" y="100"/>
                  </a:lnTo>
                  <a:lnTo>
                    <a:pt x="492" y="98"/>
                  </a:lnTo>
                  <a:lnTo>
                    <a:pt x="502" y="96"/>
                  </a:lnTo>
                  <a:lnTo>
                    <a:pt x="514" y="94"/>
                  </a:lnTo>
                  <a:lnTo>
                    <a:pt x="518" y="96"/>
                  </a:lnTo>
                  <a:lnTo>
                    <a:pt x="522" y="98"/>
                  </a:lnTo>
                  <a:lnTo>
                    <a:pt x="526" y="102"/>
                  </a:lnTo>
                  <a:lnTo>
                    <a:pt x="528" y="104"/>
                  </a:lnTo>
                  <a:lnTo>
                    <a:pt x="532" y="102"/>
                  </a:lnTo>
                  <a:lnTo>
                    <a:pt x="536" y="100"/>
                  </a:lnTo>
                  <a:lnTo>
                    <a:pt x="538" y="92"/>
                  </a:lnTo>
                  <a:lnTo>
                    <a:pt x="538" y="88"/>
                  </a:lnTo>
                  <a:lnTo>
                    <a:pt x="554" y="84"/>
                  </a:lnTo>
                  <a:lnTo>
                    <a:pt x="562" y="82"/>
                  </a:lnTo>
                  <a:lnTo>
                    <a:pt x="572" y="80"/>
                  </a:lnTo>
                  <a:lnTo>
                    <a:pt x="578" y="82"/>
                  </a:lnTo>
                  <a:lnTo>
                    <a:pt x="582" y="84"/>
                  </a:lnTo>
                  <a:lnTo>
                    <a:pt x="582" y="86"/>
                  </a:lnTo>
                  <a:lnTo>
                    <a:pt x="586" y="88"/>
                  </a:lnTo>
                  <a:lnTo>
                    <a:pt x="594" y="92"/>
                  </a:lnTo>
                  <a:lnTo>
                    <a:pt x="606" y="96"/>
                  </a:lnTo>
                  <a:lnTo>
                    <a:pt x="638" y="96"/>
                  </a:lnTo>
                  <a:lnTo>
                    <a:pt x="642" y="96"/>
                  </a:lnTo>
                  <a:lnTo>
                    <a:pt x="646" y="96"/>
                  </a:lnTo>
                  <a:lnTo>
                    <a:pt x="652" y="92"/>
                  </a:lnTo>
                  <a:lnTo>
                    <a:pt x="656" y="88"/>
                  </a:lnTo>
                  <a:lnTo>
                    <a:pt x="662" y="86"/>
                  </a:lnTo>
                  <a:lnTo>
                    <a:pt x="670" y="88"/>
                  </a:lnTo>
                  <a:lnTo>
                    <a:pt x="682" y="88"/>
                  </a:lnTo>
                  <a:lnTo>
                    <a:pt x="678" y="94"/>
                  </a:lnTo>
                  <a:lnTo>
                    <a:pt x="676" y="98"/>
                  </a:lnTo>
                  <a:lnTo>
                    <a:pt x="674" y="102"/>
                  </a:lnTo>
                  <a:lnTo>
                    <a:pt x="674" y="104"/>
                  </a:lnTo>
                  <a:lnTo>
                    <a:pt x="676" y="106"/>
                  </a:lnTo>
                  <a:lnTo>
                    <a:pt x="680" y="104"/>
                  </a:lnTo>
                  <a:lnTo>
                    <a:pt x="690" y="92"/>
                  </a:lnTo>
                  <a:lnTo>
                    <a:pt x="694" y="88"/>
                  </a:lnTo>
                  <a:lnTo>
                    <a:pt x="702" y="86"/>
                  </a:lnTo>
                  <a:lnTo>
                    <a:pt x="708" y="82"/>
                  </a:lnTo>
                  <a:lnTo>
                    <a:pt x="714" y="78"/>
                  </a:lnTo>
                  <a:lnTo>
                    <a:pt x="716" y="72"/>
                  </a:lnTo>
                  <a:lnTo>
                    <a:pt x="716" y="70"/>
                  </a:lnTo>
                  <a:lnTo>
                    <a:pt x="716" y="68"/>
                  </a:lnTo>
                  <a:lnTo>
                    <a:pt x="714" y="66"/>
                  </a:lnTo>
                  <a:lnTo>
                    <a:pt x="708" y="64"/>
                  </a:lnTo>
                  <a:lnTo>
                    <a:pt x="706" y="64"/>
                  </a:lnTo>
                  <a:lnTo>
                    <a:pt x="706" y="62"/>
                  </a:lnTo>
                  <a:lnTo>
                    <a:pt x="706" y="58"/>
                  </a:lnTo>
                  <a:lnTo>
                    <a:pt x="710" y="54"/>
                  </a:lnTo>
                  <a:lnTo>
                    <a:pt x="718" y="44"/>
                  </a:lnTo>
                  <a:lnTo>
                    <a:pt x="732" y="36"/>
                  </a:lnTo>
                  <a:lnTo>
                    <a:pt x="742" y="32"/>
                  </a:lnTo>
                  <a:lnTo>
                    <a:pt x="746" y="30"/>
                  </a:lnTo>
                  <a:lnTo>
                    <a:pt x="746" y="26"/>
                  </a:lnTo>
                  <a:lnTo>
                    <a:pt x="748" y="20"/>
                  </a:lnTo>
                  <a:lnTo>
                    <a:pt x="752" y="14"/>
                  </a:lnTo>
                  <a:lnTo>
                    <a:pt x="760" y="8"/>
                  </a:lnTo>
                  <a:lnTo>
                    <a:pt x="768" y="4"/>
                  </a:lnTo>
                  <a:lnTo>
                    <a:pt x="776" y="2"/>
                  </a:lnTo>
                  <a:lnTo>
                    <a:pt x="790" y="0"/>
                  </a:lnTo>
                  <a:lnTo>
                    <a:pt x="806" y="0"/>
                  </a:lnTo>
                  <a:lnTo>
                    <a:pt x="816" y="2"/>
                  </a:lnTo>
                  <a:lnTo>
                    <a:pt x="820" y="4"/>
                  </a:lnTo>
                  <a:lnTo>
                    <a:pt x="820" y="6"/>
                  </a:lnTo>
                  <a:lnTo>
                    <a:pt x="810" y="10"/>
                  </a:lnTo>
                  <a:lnTo>
                    <a:pt x="800" y="16"/>
                  </a:lnTo>
                  <a:lnTo>
                    <a:pt x="790" y="20"/>
                  </a:lnTo>
                  <a:lnTo>
                    <a:pt x="778" y="22"/>
                  </a:lnTo>
                  <a:lnTo>
                    <a:pt x="772" y="22"/>
                  </a:lnTo>
                  <a:lnTo>
                    <a:pt x="764" y="26"/>
                  </a:lnTo>
                  <a:lnTo>
                    <a:pt x="758" y="30"/>
                  </a:lnTo>
                  <a:lnTo>
                    <a:pt x="756" y="34"/>
                  </a:lnTo>
                  <a:lnTo>
                    <a:pt x="756" y="52"/>
                  </a:lnTo>
                  <a:lnTo>
                    <a:pt x="754" y="58"/>
                  </a:lnTo>
                  <a:lnTo>
                    <a:pt x="752" y="60"/>
                  </a:lnTo>
                  <a:lnTo>
                    <a:pt x="748" y="64"/>
                  </a:lnTo>
                  <a:lnTo>
                    <a:pt x="750" y="66"/>
                  </a:lnTo>
                  <a:lnTo>
                    <a:pt x="752" y="68"/>
                  </a:lnTo>
                  <a:lnTo>
                    <a:pt x="756" y="70"/>
                  </a:lnTo>
                  <a:lnTo>
                    <a:pt x="758" y="72"/>
                  </a:lnTo>
                  <a:lnTo>
                    <a:pt x="758" y="78"/>
                  </a:lnTo>
                  <a:lnTo>
                    <a:pt x="758" y="80"/>
                  </a:lnTo>
                  <a:lnTo>
                    <a:pt x="762" y="82"/>
                  </a:lnTo>
                  <a:lnTo>
                    <a:pt x="766" y="80"/>
                  </a:lnTo>
                  <a:lnTo>
                    <a:pt x="770" y="78"/>
                  </a:lnTo>
                  <a:lnTo>
                    <a:pt x="772" y="76"/>
                  </a:lnTo>
                  <a:lnTo>
                    <a:pt x="776" y="76"/>
                  </a:lnTo>
                  <a:lnTo>
                    <a:pt x="782" y="76"/>
                  </a:lnTo>
                  <a:lnTo>
                    <a:pt x="784" y="78"/>
                  </a:lnTo>
                  <a:lnTo>
                    <a:pt x="784" y="82"/>
                  </a:lnTo>
                  <a:lnTo>
                    <a:pt x="780" y="86"/>
                  </a:lnTo>
                  <a:lnTo>
                    <a:pt x="774" y="88"/>
                  </a:lnTo>
                  <a:lnTo>
                    <a:pt x="772" y="92"/>
                  </a:lnTo>
                  <a:lnTo>
                    <a:pt x="770" y="98"/>
                  </a:lnTo>
                  <a:lnTo>
                    <a:pt x="772" y="102"/>
                  </a:lnTo>
                  <a:lnTo>
                    <a:pt x="774" y="106"/>
                  </a:lnTo>
                  <a:lnTo>
                    <a:pt x="780" y="104"/>
                  </a:lnTo>
                  <a:lnTo>
                    <a:pt x="786" y="100"/>
                  </a:lnTo>
                  <a:lnTo>
                    <a:pt x="794" y="88"/>
                  </a:lnTo>
                  <a:lnTo>
                    <a:pt x="798" y="92"/>
                  </a:lnTo>
                  <a:lnTo>
                    <a:pt x="808" y="86"/>
                  </a:lnTo>
                  <a:lnTo>
                    <a:pt x="816" y="82"/>
                  </a:lnTo>
                  <a:lnTo>
                    <a:pt x="822" y="80"/>
                  </a:lnTo>
                  <a:lnTo>
                    <a:pt x="822" y="74"/>
                  </a:lnTo>
                  <a:lnTo>
                    <a:pt x="822" y="70"/>
                  </a:lnTo>
                  <a:lnTo>
                    <a:pt x="824" y="68"/>
                  </a:lnTo>
                  <a:lnTo>
                    <a:pt x="828" y="66"/>
                  </a:lnTo>
                  <a:lnTo>
                    <a:pt x="850" y="66"/>
                  </a:lnTo>
                  <a:lnTo>
                    <a:pt x="858" y="70"/>
                  </a:lnTo>
                  <a:lnTo>
                    <a:pt x="862" y="72"/>
                  </a:lnTo>
                  <a:lnTo>
                    <a:pt x="864" y="78"/>
                  </a:lnTo>
                  <a:lnTo>
                    <a:pt x="862" y="80"/>
                  </a:lnTo>
                  <a:lnTo>
                    <a:pt x="860" y="82"/>
                  </a:lnTo>
                  <a:lnTo>
                    <a:pt x="854" y="84"/>
                  </a:lnTo>
                  <a:lnTo>
                    <a:pt x="848" y="86"/>
                  </a:lnTo>
                  <a:lnTo>
                    <a:pt x="846" y="86"/>
                  </a:lnTo>
                  <a:lnTo>
                    <a:pt x="846" y="90"/>
                  </a:lnTo>
                  <a:lnTo>
                    <a:pt x="846" y="94"/>
                  </a:lnTo>
                  <a:lnTo>
                    <a:pt x="848" y="100"/>
                  </a:lnTo>
                  <a:lnTo>
                    <a:pt x="846" y="104"/>
                  </a:lnTo>
                  <a:lnTo>
                    <a:pt x="842" y="108"/>
                  </a:lnTo>
                  <a:lnTo>
                    <a:pt x="830" y="112"/>
                  </a:lnTo>
                  <a:lnTo>
                    <a:pt x="816" y="116"/>
                  </a:lnTo>
                  <a:lnTo>
                    <a:pt x="808" y="122"/>
                  </a:lnTo>
                  <a:lnTo>
                    <a:pt x="802" y="126"/>
                  </a:lnTo>
                  <a:lnTo>
                    <a:pt x="798" y="124"/>
                  </a:lnTo>
                  <a:lnTo>
                    <a:pt x="790" y="122"/>
                  </a:lnTo>
                  <a:lnTo>
                    <a:pt x="780" y="122"/>
                  </a:lnTo>
                  <a:lnTo>
                    <a:pt x="772" y="132"/>
                  </a:lnTo>
                  <a:lnTo>
                    <a:pt x="758" y="140"/>
                  </a:lnTo>
                  <a:lnTo>
                    <a:pt x="732" y="156"/>
                  </a:lnTo>
                  <a:lnTo>
                    <a:pt x="726" y="160"/>
                  </a:lnTo>
                  <a:lnTo>
                    <a:pt x="722" y="164"/>
                  </a:lnTo>
                  <a:lnTo>
                    <a:pt x="718" y="164"/>
                  </a:lnTo>
                  <a:lnTo>
                    <a:pt x="712" y="164"/>
                  </a:lnTo>
                  <a:lnTo>
                    <a:pt x="708" y="166"/>
                  </a:lnTo>
                  <a:lnTo>
                    <a:pt x="704" y="168"/>
                  </a:lnTo>
                  <a:lnTo>
                    <a:pt x="698" y="172"/>
                  </a:lnTo>
                  <a:lnTo>
                    <a:pt x="690" y="176"/>
                  </a:lnTo>
                  <a:lnTo>
                    <a:pt x="684" y="178"/>
                  </a:lnTo>
                  <a:lnTo>
                    <a:pt x="674" y="180"/>
                  </a:lnTo>
                  <a:lnTo>
                    <a:pt x="656" y="184"/>
                  </a:lnTo>
                  <a:lnTo>
                    <a:pt x="648" y="188"/>
                  </a:lnTo>
                  <a:lnTo>
                    <a:pt x="640" y="192"/>
                  </a:lnTo>
                  <a:lnTo>
                    <a:pt x="632" y="198"/>
                  </a:lnTo>
                  <a:lnTo>
                    <a:pt x="622" y="206"/>
                  </a:lnTo>
                  <a:lnTo>
                    <a:pt x="612" y="214"/>
                  </a:lnTo>
                  <a:lnTo>
                    <a:pt x="606" y="222"/>
                  </a:lnTo>
                  <a:lnTo>
                    <a:pt x="600" y="234"/>
                  </a:lnTo>
                  <a:lnTo>
                    <a:pt x="594" y="244"/>
                  </a:lnTo>
                  <a:lnTo>
                    <a:pt x="602" y="244"/>
                  </a:lnTo>
                  <a:lnTo>
                    <a:pt x="606" y="246"/>
                  </a:lnTo>
                  <a:lnTo>
                    <a:pt x="606" y="248"/>
                  </a:lnTo>
                  <a:lnTo>
                    <a:pt x="604" y="260"/>
                  </a:lnTo>
                  <a:lnTo>
                    <a:pt x="602" y="266"/>
                  </a:lnTo>
                  <a:lnTo>
                    <a:pt x="602" y="274"/>
                  </a:lnTo>
                  <a:lnTo>
                    <a:pt x="604" y="274"/>
                  </a:lnTo>
                  <a:lnTo>
                    <a:pt x="606" y="276"/>
                  </a:lnTo>
                  <a:lnTo>
                    <a:pt x="608" y="276"/>
                  </a:lnTo>
                  <a:lnTo>
                    <a:pt x="614" y="272"/>
                  </a:lnTo>
                  <a:lnTo>
                    <a:pt x="622" y="272"/>
                  </a:lnTo>
                  <a:lnTo>
                    <a:pt x="630" y="274"/>
                  </a:lnTo>
                  <a:lnTo>
                    <a:pt x="636" y="276"/>
                  </a:lnTo>
                  <a:lnTo>
                    <a:pt x="642" y="280"/>
                  </a:lnTo>
                  <a:lnTo>
                    <a:pt x="648" y="288"/>
                  </a:lnTo>
                  <a:lnTo>
                    <a:pt x="652" y="292"/>
                  </a:lnTo>
                  <a:lnTo>
                    <a:pt x="656" y="294"/>
                  </a:lnTo>
                  <a:lnTo>
                    <a:pt x="662" y="294"/>
                  </a:lnTo>
                  <a:lnTo>
                    <a:pt x="666" y="296"/>
                  </a:lnTo>
                  <a:lnTo>
                    <a:pt x="670" y="300"/>
                  </a:lnTo>
                  <a:lnTo>
                    <a:pt x="674" y="304"/>
                  </a:lnTo>
                  <a:lnTo>
                    <a:pt x="680" y="306"/>
                  </a:lnTo>
                  <a:lnTo>
                    <a:pt x="688" y="308"/>
                  </a:lnTo>
                  <a:lnTo>
                    <a:pt x="698" y="306"/>
                  </a:lnTo>
                  <a:lnTo>
                    <a:pt x="712" y="308"/>
                  </a:lnTo>
                  <a:lnTo>
                    <a:pt x="712" y="310"/>
                  </a:lnTo>
                  <a:lnTo>
                    <a:pt x="712" y="314"/>
                  </a:lnTo>
                  <a:lnTo>
                    <a:pt x="710" y="322"/>
                  </a:lnTo>
                  <a:lnTo>
                    <a:pt x="704" y="332"/>
                  </a:lnTo>
                  <a:lnTo>
                    <a:pt x="700" y="344"/>
                  </a:lnTo>
                  <a:lnTo>
                    <a:pt x="698" y="350"/>
                  </a:lnTo>
                  <a:lnTo>
                    <a:pt x="698" y="356"/>
                  </a:lnTo>
                  <a:lnTo>
                    <a:pt x="700" y="360"/>
                  </a:lnTo>
                  <a:lnTo>
                    <a:pt x="704" y="366"/>
                  </a:lnTo>
                  <a:lnTo>
                    <a:pt x="712" y="376"/>
                  </a:lnTo>
                  <a:lnTo>
                    <a:pt x="714" y="374"/>
                  </a:lnTo>
                  <a:lnTo>
                    <a:pt x="718" y="370"/>
                  </a:lnTo>
                  <a:lnTo>
                    <a:pt x="724" y="366"/>
                  </a:lnTo>
                  <a:lnTo>
                    <a:pt x="730" y="362"/>
                  </a:lnTo>
                  <a:lnTo>
                    <a:pt x="734" y="356"/>
                  </a:lnTo>
                  <a:lnTo>
                    <a:pt x="738" y="350"/>
                  </a:lnTo>
                  <a:lnTo>
                    <a:pt x="742" y="332"/>
                  </a:lnTo>
                  <a:lnTo>
                    <a:pt x="746" y="314"/>
                  </a:lnTo>
                  <a:lnTo>
                    <a:pt x="748" y="312"/>
                  </a:lnTo>
                  <a:lnTo>
                    <a:pt x="754" y="308"/>
                  </a:lnTo>
                  <a:lnTo>
                    <a:pt x="766" y="306"/>
                  </a:lnTo>
                  <a:lnTo>
                    <a:pt x="772" y="304"/>
                  </a:lnTo>
                  <a:lnTo>
                    <a:pt x="788" y="296"/>
                  </a:lnTo>
                  <a:lnTo>
                    <a:pt x="796" y="290"/>
                  </a:lnTo>
                  <a:lnTo>
                    <a:pt x="800" y="284"/>
                  </a:lnTo>
                  <a:lnTo>
                    <a:pt x="804" y="276"/>
                  </a:lnTo>
                  <a:lnTo>
                    <a:pt x="806" y="266"/>
                  </a:lnTo>
                  <a:lnTo>
                    <a:pt x="804" y="264"/>
                  </a:lnTo>
                  <a:lnTo>
                    <a:pt x="802" y="262"/>
                  </a:lnTo>
                  <a:lnTo>
                    <a:pt x="800" y="258"/>
                  </a:lnTo>
                  <a:lnTo>
                    <a:pt x="794" y="256"/>
                  </a:lnTo>
                  <a:lnTo>
                    <a:pt x="794" y="254"/>
                  </a:lnTo>
                  <a:lnTo>
                    <a:pt x="792" y="250"/>
                  </a:lnTo>
                  <a:lnTo>
                    <a:pt x="794" y="246"/>
                  </a:lnTo>
                  <a:lnTo>
                    <a:pt x="798" y="244"/>
                  </a:lnTo>
                  <a:lnTo>
                    <a:pt x="804" y="238"/>
                  </a:lnTo>
                  <a:lnTo>
                    <a:pt x="806" y="23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48" name="Freeform 40"/>
            <p:cNvSpPr/>
            <p:nvPr>
              <p:custDataLst>
                <p:tags r:id="rId31"/>
              </p:custDataLst>
            </p:nvPr>
          </p:nvSpPr>
          <p:spPr bwMode="auto">
            <a:xfrm>
              <a:off x="3327890" y="3128693"/>
              <a:ext cx="54196" cy="27876"/>
            </a:xfrm>
            <a:custGeom>
              <a:avLst/>
              <a:gdLst>
                <a:gd name="T0" fmla="*/ 2147483647 w 38"/>
                <a:gd name="T1" fmla="*/ 2147483647 h 18"/>
                <a:gd name="T2" fmla="*/ 2147483647 w 38"/>
                <a:gd name="T3" fmla="*/ 2147483647 h 18"/>
                <a:gd name="T4" fmla="*/ 2147483647 w 38"/>
                <a:gd name="T5" fmla="*/ 2147483647 h 18"/>
                <a:gd name="T6" fmla="*/ 2147483647 w 38"/>
                <a:gd name="T7" fmla="*/ 2147483647 h 18"/>
                <a:gd name="T8" fmla="*/ 2147483647 w 38"/>
                <a:gd name="T9" fmla="*/ 2147483647 h 18"/>
                <a:gd name="T10" fmla="*/ 0 w 38"/>
                <a:gd name="T11" fmla="*/ 2147483647 h 18"/>
                <a:gd name="T12" fmla="*/ 2147483647 w 38"/>
                <a:gd name="T13" fmla="*/ 0 h 18"/>
                <a:gd name="T14" fmla="*/ 2147483647 w 38"/>
                <a:gd name="T15" fmla="*/ 0 h 18"/>
                <a:gd name="T16" fmla="*/ 2147483647 w 38"/>
                <a:gd name="T17" fmla="*/ 0 h 18"/>
                <a:gd name="T18" fmla="*/ 2147483647 w 38"/>
                <a:gd name="T19" fmla="*/ 2147483647 h 18"/>
                <a:gd name="T20" fmla="*/ 2147483647 w 38"/>
                <a:gd name="T21" fmla="*/ 2147483647 h 18"/>
                <a:gd name="T22" fmla="*/ 2147483647 w 38"/>
                <a:gd name="T23" fmla="*/ 2147483647 h 18"/>
                <a:gd name="T24" fmla="*/ 2147483647 w 38"/>
                <a:gd name="T25" fmla="*/ 2147483647 h 18"/>
                <a:gd name="T26" fmla="*/ 2147483647 w 38"/>
                <a:gd name="T27" fmla="*/ 2147483647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18"/>
                <a:gd name="T44" fmla="*/ 38 w 38"/>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18">
                  <a:moveTo>
                    <a:pt x="38" y="18"/>
                  </a:moveTo>
                  <a:lnTo>
                    <a:pt x="24" y="16"/>
                  </a:lnTo>
                  <a:lnTo>
                    <a:pt x="18" y="16"/>
                  </a:lnTo>
                  <a:lnTo>
                    <a:pt x="10" y="14"/>
                  </a:lnTo>
                  <a:lnTo>
                    <a:pt x="2" y="8"/>
                  </a:lnTo>
                  <a:lnTo>
                    <a:pt x="0" y="4"/>
                  </a:lnTo>
                  <a:lnTo>
                    <a:pt x="2" y="0"/>
                  </a:lnTo>
                  <a:lnTo>
                    <a:pt x="4" y="0"/>
                  </a:lnTo>
                  <a:lnTo>
                    <a:pt x="12" y="0"/>
                  </a:lnTo>
                  <a:lnTo>
                    <a:pt x="22" y="2"/>
                  </a:lnTo>
                  <a:lnTo>
                    <a:pt x="28" y="6"/>
                  </a:lnTo>
                  <a:lnTo>
                    <a:pt x="34" y="12"/>
                  </a:lnTo>
                  <a:lnTo>
                    <a:pt x="36" y="14"/>
                  </a:lnTo>
                  <a:lnTo>
                    <a:pt x="38" y="1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49" name="Freeform 41"/>
            <p:cNvSpPr/>
            <p:nvPr>
              <p:custDataLst>
                <p:tags r:id="rId32"/>
              </p:custDataLst>
            </p:nvPr>
          </p:nvSpPr>
          <p:spPr bwMode="auto">
            <a:xfrm>
              <a:off x="3416680" y="3083560"/>
              <a:ext cx="141832" cy="142037"/>
            </a:xfrm>
            <a:custGeom>
              <a:avLst/>
              <a:gdLst>
                <a:gd name="T0" fmla="*/ 2147483647 w 96"/>
                <a:gd name="T1" fmla="*/ 2147483647 h 90"/>
                <a:gd name="T2" fmla="*/ 2147483647 w 96"/>
                <a:gd name="T3" fmla="*/ 2147483647 h 90"/>
                <a:gd name="T4" fmla="*/ 2147483647 w 96"/>
                <a:gd name="T5" fmla="*/ 2147483647 h 90"/>
                <a:gd name="T6" fmla="*/ 2147483647 w 96"/>
                <a:gd name="T7" fmla="*/ 2147483647 h 90"/>
                <a:gd name="T8" fmla="*/ 2147483647 w 96"/>
                <a:gd name="T9" fmla="*/ 2147483647 h 90"/>
                <a:gd name="T10" fmla="*/ 2147483647 w 96"/>
                <a:gd name="T11" fmla="*/ 2147483647 h 90"/>
                <a:gd name="T12" fmla="*/ 0 w 96"/>
                <a:gd name="T13" fmla="*/ 2147483647 h 90"/>
                <a:gd name="T14" fmla="*/ 2147483647 w 96"/>
                <a:gd name="T15" fmla="*/ 2147483647 h 90"/>
                <a:gd name="T16" fmla="*/ 2147483647 w 96"/>
                <a:gd name="T17" fmla="*/ 2147483647 h 90"/>
                <a:gd name="T18" fmla="*/ 2147483647 w 96"/>
                <a:gd name="T19" fmla="*/ 2147483647 h 90"/>
                <a:gd name="T20" fmla="*/ 2147483647 w 96"/>
                <a:gd name="T21" fmla="*/ 2147483647 h 90"/>
                <a:gd name="T22" fmla="*/ 2147483647 w 96"/>
                <a:gd name="T23" fmla="*/ 2147483647 h 90"/>
                <a:gd name="T24" fmla="*/ 2147483647 w 96"/>
                <a:gd name="T25" fmla="*/ 2147483647 h 90"/>
                <a:gd name="T26" fmla="*/ 2147483647 w 96"/>
                <a:gd name="T27" fmla="*/ 2147483647 h 90"/>
                <a:gd name="T28" fmla="*/ 2147483647 w 96"/>
                <a:gd name="T29" fmla="*/ 0 h 90"/>
                <a:gd name="T30" fmla="*/ 2147483647 w 96"/>
                <a:gd name="T31" fmla="*/ 2147483647 h 90"/>
                <a:gd name="T32" fmla="*/ 2147483647 w 96"/>
                <a:gd name="T33" fmla="*/ 2147483647 h 90"/>
                <a:gd name="T34" fmla="*/ 2147483647 w 96"/>
                <a:gd name="T35" fmla="*/ 2147483647 h 90"/>
                <a:gd name="T36" fmla="*/ 2147483647 w 96"/>
                <a:gd name="T37" fmla="*/ 2147483647 h 90"/>
                <a:gd name="T38" fmla="*/ 2147483647 w 96"/>
                <a:gd name="T39" fmla="*/ 2147483647 h 90"/>
                <a:gd name="T40" fmla="*/ 2147483647 w 96"/>
                <a:gd name="T41" fmla="*/ 2147483647 h 90"/>
                <a:gd name="T42" fmla="*/ 2147483647 w 96"/>
                <a:gd name="T43" fmla="*/ 2147483647 h 90"/>
                <a:gd name="T44" fmla="*/ 2147483647 w 96"/>
                <a:gd name="T45" fmla="*/ 2147483647 h 90"/>
                <a:gd name="T46" fmla="*/ 2147483647 w 96"/>
                <a:gd name="T47" fmla="*/ 2147483647 h 90"/>
                <a:gd name="T48" fmla="*/ 2147483647 w 96"/>
                <a:gd name="T49" fmla="*/ 2147483647 h 90"/>
                <a:gd name="T50" fmla="*/ 2147483647 w 96"/>
                <a:gd name="T51" fmla="*/ 2147483647 h 90"/>
                <a:gd name="T52" fmla="*/ 2147483647 w 96"/>
                <a:gd name="T53" fmla="*/ 2147483647 h 90"/>
                <a:gd name="T54" fmla="*/ 2147483647 w 96"/>
                <a:gd name="T55" fmla="*/ 2147483647 h 90"/>
                <a:gd name="T56" fmla="*/ 2147483647 w 96"/>
                <a:gd name="T57" fmla="*/ 2147483647 h 90"/>
                <a:gd name="T58" fmla="*/ 2147483647 w 96"/>
                <a:gd name="T59" fmla="*/ 2147483647 h 90"/>
                <a:gd name="T60" fmla="*/ 2147483647 w 96"/>
                <a:gd name="T61" fmla="*/ 2147483647 h 90"/>
                <a:gd name="T62" fmla="*/ 2147483647 w 96"/>
                <a:gd name="T63" fmla="*/ 2147483647 h 90"/>
                <a:gd name="T64" fmla="*/ 2147483647 w 96"/>
                <a:gd name="T65" fmla="*/ 2147483647 h 90"/>
                <a:gd name="T66" fmla="*/ 2147483647 w 96"/>
                <a:gd name="T67" fmla="*/ 2147483647 h 90"/>
                <a:gd name="T68" fmla="*/ 2147483647 w 96"/>
                <a:gd name="T69" fmla="*/ 2147483647 h 90"/>
                <a:gd name="T70" fmla="*/ 2147483647 w 96"/>
                <a:gd name="T71" fmla="*/ 2147483647 h 90"/>
                <a:gd name="T72" fmla="*/ 2147483647 w 96"/>
                <a:gd name="T73" fmla="*/ 2147483647 h 90"/>
                <a:gd name="T74" fmla="*/ 2147483647 w 96"/>
                <a:gd name="T75" fmla="*/ 2147483647 h 90"/>
                <a:gd name="T76" fmla="*/ 2147483647 w 96"/>
                <a:gd name="T77" fmla="*/ 2147483647 h 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6"/>
                <a:gd name="T118" fmla="*/ 0 h 90"/>
                <a:gd name="T119" fmla="*/ 96 w 96"/>
                <a:gd name="T120" fmla="*/ 90 h 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6" h="90">
                  <a:moveTo>
                    <a:pt x="76" y="74"/>
                  </a:moveTo>
                  <a:lnTo>
                    <a:pt x="70" y="74"/>
                  </a:lnTo>
                  <a:lnTo>
                    <a:pt x="66" y="76"/>
                  </a:lnTo>
                  <a:lnTo>
                    <a:pt x="58" y="80"/>
                  </a:lnTo>
                  <a:lnTo>
                    <a:pt x="52" y="84"/>
                  </a:lnTo>
                  <a:lnTo>
                    <a:pt x="48" y="84"/>
                  </a:lnTo>
                  <a:lnTo>
                    <a:pt x="44" y="84"/>
                  </a:lnTo>
                  <a:lnTo>
                    <a:pt x="50" y="76"/>
                  </a:lnTo>
                  <a:lnTo>
                    <a:pt x="46" y="72"/>
                  </a:lnTo>
                  <a:lnTo>
                    <a:pt x="42" y="70"/>
                  </a:lnTo>
                  <a:lnTo>
                    <a:pt x="14" y="70"/>
                  </a:lnTo>
                  <a:lnTo>
                    <a:pt x="6" y="70"/>
                  </a:lnTo>
                  <a:lnTo>
                    <a:pt x="2" y="70"/>
                  </a:lnTo>
                  <a:lnTo>
                    <a:pt x="0" y="68"/>
                  </a:lnTo>
                  <a:lnTo>
                    <a:pt x="2" y="66"/>
                  </a:lnTo>
                  <a:lnTo>
                    <a:pt x="4" y="64"/>
                  </a:lnTo>
                  <a:lnTo>
                    <a:pt x="8" y="64"/>
                  </a:lnTo>
                  <a:lnTo>
                    <a:pt x="10" y="54"/>
                  </a:lnTo>
                  <a:lnTo>
                    <a:pt x="16" y="50"/>
                  </a:lnTo>
                  <a:lnTo>
                    <a:pt x="22" y="48"/>
                  </a:lnTo>
                  <a:lnTo>
                    <a:pt x="22" y="46"/>
                  </a:lnTo>
                  <a:lnTo>
                    <a:pt x="24" y="42"/>
                  </a:lnTo>
                  <a:lnTo>
                    <a:pt x="28" y="32"/>
                  </a:lnTo>
                  <a:lnTo>
                    <a:pt x="34" y="30"/>
                  </a:lnTo>
                  <a:lnTo>
                    <a:pt x="38" y="28"/>
                  </a:lnTo>
                  <a:lnTo>
                    <a:pt x="44" y="20"/>
                  </a:lnTo>
                  <a:lnTo>
                    <a:pt x="52" y="14"/>
                  </a:lnTo>
                  <a:lnTo>
                    <a:pt x="62" y="6"/>
                  </a:lnTo>
                  <a:lnTo>
                    <a:pt x="66" y="2"/>
                  </a:lnTo>
                  <a:lnTo>
                    <a:pt x="70" y="0"/>
                  </a:lnTo>
                  <a:lnTo>
                    <a:pt x="74" y="0"/>
                  </a:lnTo>
                  <a:lnTo>
                    <a:pt x="74" y="4"/>
                  </a:lnTo>
                  <a:lnTo>
                    <a:pt x="70" y="4"/>
                  </a:lnTo>
                  <a:lnTo>
                    <a:pt x="72" y="8"/>
                  </a:lnTo>
                  <a:lnTo>
                    <a:pt x="62" y="16"/>
                  </a:lnTo>
                  <a:lnTo>
                    <a:pt x="56" y="24"/>
                  </a:lnTo>
                  <a:lnTo>
                    <a:pt x="54" y="30"/>
                  </a:lnTo>
                  <a:lnTo>
                    <a:pt x="56" y="30"/>
                  </a:lnTo>
                  <a:lnTo>
                    <a:pt x="60" y="24"/>
                  </a:lnTo>
                  <a:lnTo>
                    <a:pt x="64" y="24"/>
                  </a:lnTo>
                  <a:lnTo>
                    <a:pt x="64" y="30"/>
                  </a:lnTo>
                  <a:lnTo>
                    <a:pt x="66" y="32"/>
                  </a:lnTo>
                  <a:lnTo>
                    <a:pt x="68" y="34"/>
                  </a:lnTo>
                  <a:lnTo>
                    <a:pt x="70" y="40"/>
                  </a:lnTo>
                  <a:lnTo>
                    <a:pt x="70" y="42"/>
                  </a:lnTo>
                  <a:lnTo>
                    <a:pt x="72" y="42"/>
                  </a:lnTo>
                  <a:lnTo>
                    <a:pt x="74" y="40"/>
                  </a:lnTo>
                  <a:lnTo>
                    <a:pt x="78" y="38"/>
                  </a:lnTo>
                  <a:lnTo>
                    <a:pt x="80" y="38"/>
                  </a:lnTo>
                  <a:lnTo>
                    <a:pt x="88" y="40"/>
                  </a:lnTo>
                  <a:lnTo>
                    <a:pt x="92" y="42"/>
                  </a:lnTo>
                  <a:lnTo>
                    <a:pt x="94" y="42"/>
                  </a:lnTo>
                  <a:lnTo>
                    <a:pt x="92" y="46"/>
                  </a:lnTo>
                  <a:lnTo>
                    <a:pt x="88" y="48"/>
                  </a:lnTo>
                  <a:lnTo>
                    <a:pt x="82" y="50"/>
                  </a:lnTo>
                  <a:lnTo>
                    <a:pt x="84" y="52"/>
                  </a:lnTo>
                  <a:lnTo>
                    <a:pt x="86" y="52"/>
                  </a:lnTo>
                  <a:lnTo>
                    <a:pt x="92" y="50"/>
                  </a:lnTo>
                  <a:lnTo>
                    <a:pt x="94" y="54"/>
                  </a:lnTo>
                  <a:lnTo>
                    <a:pt x="90" y="56"/>
                  </a:lnTo>
                  <a:lnTo>
                    <a:pt x="90" y="58"/>
                  </a:lnTo>
                  <a:lnTo>
                    <a:pt x="96" y="58"/>
                  </a:lnTo>
                  <a:lnTo>
                    <a:pt x="92" y="64"/>
                  </a:lnTo>
                  <a:lnTo>
                    <a:pt x="88" y="68"/>
                  </a:lnTo>
                  <a:lnTo>
                    <a:pt x="84" y="70"/>
                  </a:lnTo>
                  <a:lnTo>
                    <a:pt x="88" y="70"/>
                  </a:lnTo>
                  <a:lnTo>
                    <a:pt x="92" y="70"/>
                  </a:lnTo>
                  <a:lnTo>
                    <a:pt x="96" y="70"/>
                  </a:lnTo>
                  <a:lnTo>
                    <a:pt x="94" y="74"/>
                  </a:lnTo>
                  <a:lnTo>
                    <a:pt x="90" y="82"/>
                  </a:lnTo>
                  <a:lnTo>
                    <a:pt x="84" y="88"/>
                  </a:lnTo>
                  <a:lnTo>
                    <a:pt x="80" y="90"/>
                  </a:lnTo>
                  <a:lnTo>
                    <a:pt x="76" y="88"/>
                  </a:lnTo>
                  <a:lnTo>
                    <a:pt x="76" y="86"/>
                  </a:lnTo>
                  <a:lnTo>
                    <a:pt x="78" y="82"/>
                  </a:lnTo>
                  <a:lnTo>
                    <a:pt x="80" y="80"/>
                  </a:lnTo>
                  <a:lnTo>
                    <a:pt x="74" y="82"/>
                  </a:lnTo>
                  <a:lnTo>
                    <a:pt x="70" y="82"/>
                  </a:lnTo>
                  <a:lnTo>
                    <a:pt x="76" y="7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50" name="Freeform 42"/>
            <p:cNvSpPr/>
            <p:nvPr>
              <p:custDataLst>
                <p:tags r:id="rId33"/>
              </p:custDataLst>
            </p:nvPr>
          </p:nvSpPr>
          <p:spPr bwMode="auto">
            <a:xfrm>
              <a:off x="2573756" y="2490193"/>
              <a:ext cx="207559" cy="90266"/>
            </a:xfrm>
            <a:custGeom>
              <a:avLst/>
              <a:gdLst>
                <a:gd name="T0" fmla="*/ 0 w 142"/>
                <a:gd name="T1" fmla="*/ 2147483647 h 58"/>
                <a:gd name="T2" fmla="*/ 2147483647 w 142"/>
                <a:gd name="T3" fmla="*/ 2147483647 h 58"/>
                <a:gd name="T4" fmla="*/ 2147483647 w 142"/>
                <a:gd name="T5" fmla="*/ 2147483647 h 58"/>
                <a:gd name="T6" fmla="*/ 2147483647 w 142"/>
                <a:gd name="T7" fmla="*/ 2147483647 h 58"/>
                <a:gd name="T8" fmla="*/ 2147483647 w 142"/>
                <a:gd name="T9" fmla="*/ 2147483647 h 58"/>
                <a:gd name="T10" fmla="*/ 2147483647 w 142"/>
                <a:gd name="T11" fmla="*/ 2147483647 h 58"/>
                <a:gd name="T12" fmla="*/ 2147483647 w 142"/>
                <a:gd name="T13" fmla="*/ 2147483647 h 58"/>
                <a:gd name="T14" fmla="*/ 2147483647 w 142"/>
                <a:gd name="T15" fmla="*/ 2147483647 h 58"/>
                <a:gd name="T16" fmla="*/ 2147483647 w 142"/>
                <a:gd name="T17" fmla="*/ 2147483647 h 58"/>
                <a:gd name="T18" fmla="*/ 2147483647 w 142"/>
                <a:gd name="T19" fmla="*/ 2147483647 h 58"/>
                <a:gd name="T20" fmla="*/ 2147483647 w 142"/>
                <a:gd name="T21" fmla="*/ 2147483647 h 58"/>
                <a:gd name="T22" fmla="*/ 2147483647 w 142"/>
                <a:gd name="T23" fmla="*/ 2147483647 h 58"/>
                <a:gd name="T24" fmla="*/ 2147483647 w 142"/>
                <a:gd name="T25" fmla="*/ 2147483647 h 58"/>
                <a:gd name="T26" fmla="*/ 2147483647 w 142"/>
                <a:gd name="T27" fmla="*/ 2147483647 h 58"/>
                <a:gd name="T28" fmla="*/ 2147483647 w 142"/>
                <a:gd name="T29" fmla="*/ 2147483647 h 58"/>
                <a:gd name="T30" fmla="*/ 2147483647 w 142"/>
                <a:gd name="T31" fmla="*/ 2147483647 h 58"/>
                <a:gd name="T32" fmla="*/ 2147483647 w 142"/>
                <a:gd name="T33" fmla="*/ 2147483647 h 58"/>
                <a:gd name="T34" fmla="*/ 2147483647 w 142"/>
                <a:gd name="T35" fmla="*/ 2147483647 h 58"/>
                <a:gd name="T36" fmla="*/ 2147483647 w 142"/>
                <a:gd name="T37" fmla="*/ 2147483647 h 58"/>
                <a:gd name="T38" fmla="*/ 2147483647 w 142"/>
                <a:gd name="T39" fmla="*/ 2147483647 h 58"/>
                <a:gd name="T40" fmla="*/ 2147483647 w 142"/>
                <a:gd name="T41" fmla="*/ 2147483647 h 58"/>
                <a:gd name="T42" fmla="*/ 2147483647 w 142"/>
                <a:gd name="T43" fmla="*/ 2147483647 h 58"/>
                <a:gd name="T44" fmla="*/ 2147483647 w 142"/>
                <a:gd name="T45" fmla="*/ 2147483647 h 58"/>
                <a:gd name="T46" fmla="*/ 2147483647 w 142"/>
                <a:gd name="T47" fmla="*/ 2147483647 h 58"/>
                <a:gd name="T48" fmla="*/ 2147483647 w 142"/>
                <a:gd name="T49" fmla="*/ 2147483647 h 58"/>
                <a:gd name="T50" fmla="*/ 2147483647 w 142"/>
                <a:gd name="T51" fmla="*/ 2147483647 h 58"/>
                <a:gd name="T52" fmla="*/ 2147483647 w 142"/>
                <a:gd name="T53" fmla="*/ 2147483647 h 58"/>
                <a:gd name="T54" fmla="*/ 2147483647 w 142"/>
                <a:gd name="T55" fmla="*/ 2147483647 h 58"/>
                <a:gd name="T56" fmla="*/ 2147483647 w 142"/>
                <a:gd name="T57" fmla="*/ 0 h 58"/>
                <a:gd name="T58" fmla="*/ 2147483647 w 142"/>
                <a:gd name="T59" fmla="*/ 2147483647 h 58"/>
                <a:gd name="T60" fmla="*/ 2147483647 w 142"/>
                <a:gd name="T61" fmla="*/ 2147483647 h 58"/>
                <a:gd name="T62" fmla="*/ 2147483647 w 142"/>
                <a:gd name="T63" fmla="*/ 2147483647 h 58"/>
                <a:gd name="T64" fmla="*/ 2147483647 w 142"/>
                <a:gd name="T65" fmla="*/ 2147483647 h 58"/>
                <a:gd name="T66" fmla="*/ 2147483647 w 142"/>
                <a:gd name="T67" fmla="*/ 2147483647 h 58"/>
                <a:gd name="T68" fmla="*/ 2147483647 w 142"/>
                <a:gd name="T69" fmla="*/ 2147483647 h 58"/>
                <a:gd name="T70" fmla="*/ 2147483647 w 142"/>
                <a:gd name="T71" fmla="*/ 2147483647 h 58"/>
                <a:gd name="T72" fmla="*/ 2147483647 w 142"/>
                <a:gd name="T73" fmla="*/ 2147483647 h 58"/>
                <a:gd name="T74" fmla="*/ 0 w 142"/>
                <a:gd name="T75" fmla="*/ 2147483647 h 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2"/>
                <a:gd name="T115" fmla="*/ 0 h 58"/>
                <a:gd name="T116" fmla="*/ 142 w 142"/>
                <a:gd name="T117" fmla="*/ 58 h 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2" h="58">
                  <a:moveTo>
                    <a:pt x="0" y="40"/>
                  </a:moveTo>
                  <a:lnTo>
                    <a:pt x="4" y="40"/>
                  </a:lnTo>
                  <a:lnTo>
                    <a:pt x="10" y="40"/>
                  </a:lnTo>
                  <a:lnTo>
                    <a:pt x="14" y="40"/>
                  </a:lnTo>
                  <a:lnTo>
                    <a:pt x="18" y="44"/>
                  </a:lnTo>
                  <a:lnTo>
                    <a:pt x="20" y="48"/>
                  </a:lnTo>
                  <a:lnTo>
                    <a:pt x="18" y="56"/>
                  </a:lnTo>
                  <a:lnTo>
                    <a:pt x="20" y="58"/>
                  </a:lnTo>
                  <a:lnTo>
                    <a:pt x="24" y="54"/>
                  </a:lnTo>
                  <a:lnTo>
                    <a:pt x="32" y="48"/>
                  </a:lnTo>
                  <a:lnTo>
                    <a:pt x="38" y="44"/>
                  </a:lnTo>
                  <a:lnTo>
                    <a:pt x="48" y="44"/>
                  </a:lnTo>
                  <a:lnTo>
                    <a:pt x="54" y="44"/>
                  </a:lnTo>
                  <a:lnTo>
                    <a:pt x="60" y="42"/>
                  </a:lnTo>
                  <a:lnTo>
                    <a:pt x="70" y="36"/>
                  </a:lnTo>
                  <a:lnTo>
                    <a:pt x="78" y="34"/>
                  </a:lnTo>
                  <a:lnTo>
                    <a:pt x="100" y="30"/>
                  </a:lnTo>
                  <a:lnTo>
                    <a:pt x="122" y="24"/>
                  </a:lnTo>
                  <a:lnTo>
                    <a:pt x="132" y="20"/>
                  </a:lnTo>
                  <a:lnTo>
                    <a:pt x="142" y="14"/>
                  </a:lnTo>
                  <a:lnTo>
                    <a:pt x="134" y="8"/>
                  </a:lnTo>
                  <a:lnTo>
                    <a:pt x="128" y="4"/>
                  </a:lnTo>
                  <a:lnTo>
                    <a:pt x="124" y="4"/>
                  </a:lnTo>
                  <a:lnTo>
                    <a:pt x="118" y="4"/>
                  </a:lnTo>
                  <a:lnTo>
                    <a:pt x="118" y="8"/>
                  </a:lnTo>
                  <a:lnTo>
                    <a:pt x="112" y="8"/>
                  </a:lnTo>
                  <a:lnTo>
                    <a:pt x="106" y="6"/>
                  </a:lnTo>
                  <a:lnTo>
                    <a:pt x="102" y="2"/>
                  </a:lnTo>
                  <a:lnTo>
                    <a:pt x="96" y="0"/>
                  </a:lnTo>
                  <a:lnTo>
                    <a:pt x="76" y="2"/>
                  </a:lnTo>
                  <a:lnTo>
                    <a:pt x="60" y="4"/>
                  </a:lnTo>
                  <a:lnTo>
                    <a:pt x="48" y="14"/>
                  </a:lnTo>
                  <a:lnTo>
                    <a:pt x="44" y="18"/>
                  </a:lnTo>
                  <a:lnTo>
                    <a:pt x="38" y="22"/>
                  </a:lnTo>
                  <a:lnTo>
                    <a:pt x="24" y="28"/>
                  </a:lnTo>
                  <a:lnTo>
                    <a:pt x="12" y="34"/>
                  </a:lnTo>
                  <a:lnTo>
                    <a:pt x="6" y="36"/>
                  </a:lnTo>
                  <a:lnTo>
                    <a:pt x="0" y="4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51" name="Freeform 43"/>
            <p:cNvSpPr/>
            <p:nvPr>
              <p:custDataLst>
                <p:tags r:id="rId34"/>
              </p:custDataLst>
            </p:nvPr>
          </p:nvSpPr>
          <p:spPr bwMode="auto">
            <a:xfrm>
              <a:off x="3073053" y="2382670"/>
              <a:ext cx="76106" cy="39823"/>
            </a:xfrm>
            <a:custGeom>
              <a:avLst/>
              <a:gdLst>
                <a:gd name="T0" fmla="*/ 2147483647 w 52"/>
                <a:gd name="T1" fmla="*/ 2147483647 h 26"/>
                <a:gd name="T2" fmla="*/ 2147483647 w 52"/>
                <a:gd name="T3" fmla="*/ 2147483647 h 26"/>
                <a:gd name="T4" fmla="*/ 2147483647 w 52"/>
                <a:gd name="T5" fmla="*/ 2147483647 h 26"/>
                <a:gd name="T6" fmla="*/ 2147483647 w 52"/>
                <a:gd name="T7" fmla="*/ 2147483647 h 26"/>
                <a:gd name="T8" fmla="*/ 2147483647 w 52"/>
                <a:gd name="T9" fmla="*/ 2147483647 h 26"/>
                <a:gd name="T10" fmla="*/ 2147483647 w 52"/>
                <a:gd name="T11" fmla="*/ 2147483647 h 26"/>
                <a:gd name="T12" fmla="*/ 2147483647 w 52"/>
                <a:gd name="T13" fmla="*/ 2147483647 h 26"/>
                <a:gd name="T14" fmla="*/ 0 w 52"/>
                <a:gd name="T15" fmla="*/ 2147483647 h 26"/>
                <a:gd name="T16" fmla="*/ 2147483647 w 52"/>
                <a:gd name="T17" fmla="*/ 2147483647 h 26"/>
                <a:gd name="T18" fmla="*/ 2147483647 w 52"/>
                <a:gd name="T19" fmla="*/ 2147483647 h 26"/>
                <a:gd name="T20" fmla="*/ 2147483647 w 52"/>
                <a:gd name="T21" fmla="*/ 0 h 26"/>
                <a:gd name="T22" fmla="*/ 2147483647 w 52"/>
                <a:gd name="T23" fmla="*/ 2147483647 h 26"/>
                <a:gd name="T24" fmla="*/ 2147483647 w 52"/>
                <a:gd name="T25" fmla="*/ 2147483647 h 26"/>
                <a:gd name="T26" fmla="*/ 2147483647 w 52"/>
                <a:gd name="T27" fmla="*/ 2147483647 h 26"/>
                <a:gd name="T28" fmla="*/ 2147483647 w 52"/>
                <a:gd name="T29" fmla="*/ 2147483647 h 26"/>
                <a:gd name="T30" fmla="*/ 2147483647 w 52"/>
                <a:gd name="T31" fmla="*/ 2147483647 h 26"/>
                <a:gd name="T32" fmla="*/ 2147483647 w 52"/>
                <a:gd name="T33" fmla="*/ 2147483647 h 26"/>
                <a:gd name="T34" fmla="*/ 2147483647 w 52"/>
                <a:gd name="T35" fmla="*/ 2147483647 h 26"/>
                <a:gd name="T36" fmla="*/ 2147483647 w 52"/>
                <a:gd name="T37" fmla="*/ 2147483647 h 26"/>
                <a:gd name="T38" fmla="*/ 2147483647 w 52"/>
                <a:gd name="T39" fmla="*/ 2147483647 h 26"/>
                <a:gd name="T40" fmla="*/ 2147483647 w 52"/>
                <a:gd name="T41" fmla="*/ 2147483647 h 26"/>
                <a:gd name="T42" fmla="*/ 2147483647 w 52"/>
                <a:gd name="T43" fmla="*/ 2147483647 h 26"/>
                <a:gd name="T44" fmla="*/ 2147483647 w 52"/>
                <a:gd name="T45" fmla="*/ 2147483647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
                <a:gd name="T70" fmla="*/ 0 h 26"/>
                <a:gd name="T71" fmla="*/ 52 w 52"/>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 h="26">
                  <a:moveTo>
                    <a:pt x="34" y="26"/>
                  </a:moveTo>
                  <a:lnTo>
                    <a:pt x="32" y="24"/>
                  </a:lnTo>
                  <a:lnTo>
                    <a:pt x="30" y="22"/>
                  </a:lnTo>
                  <a:lnTo>
                    <a:pt x="26" y="18"/>
                  </a:lnTo>
                  <a:lnTo>
                    <a:pt x="20" y="18"/>
                  </a:lnTo>
                  <a:lnTo>
                    <a:pt x="12" y="18"/>
                  </a:lnTo>
                  <a:lnTo>
                    <a:pt x="6" y="18"/>
                  </a:lnTo>
                  <a:lnTo>
                    <a:pt x="0" y="16"/>
                  </a:lnTo>
                  <a:lnTo>
                    <a:pt x="8" y="6"/>
                  </a:lnTo>
                  <a:lnTo>
                    <a:pt x="14" y="2"/>
                  </a:lnTo>
                  <a:lnTo>
                    <a:pt x="24" y="0"/>
                  </a:lnTo>
                  <a:lnTo>
                    <a:pt x="28" y="2"/>
                  </a:lnTo>
                  <a:lnTo>
                    <a:pt x="30" y="4"/>
                  </a:lnTo>
                  <a:lnTo>
                    <a:pt x="32" y="6"/>
                  </a:lnTo>
                  <a:lnTo>
                    <a:pt x="34" y="8"/>
                  </a:lnTo>
                  <a:lnTo>
                    <a:pt x="40" y="8"/>
                  </a:lnTo>
                  <a:lnTo>
                    <a:pt x="48" y="10"/>
                  </a:lnTo>
                  <a:lnTo>
                    <a:pt x="52" y="12"/>
                  </a:lnTo>
                  <a:lnTo>
                    <a:pt x="52" y="16"/>
                  </a:lnTo>
                  <a:lnTo>
                    <a:pt x="52" y="22"/>
                  </a:lnTo>
                  <a:lnTo>
                    <a:pt x="48" y="24"/>
                  </a:lnTo>
                  <a:lnTo>
                    <a:pt x="42" y="26"/>
                  </a:lnTo>
                  <a:lnTo>
                    <a:pt x="34" y="2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52" name="Freeform 44"/>
            <p:cNvSpPr/>
            <p:nvPr>
              <p:custDataLst>
                <p:tags r:id="rId35"/>
              </p:custDataLst>
            </p:nvPr>
          </p:nvSpPr>
          <p:spPr bwMode="auto">
            <a:xfrm>
              <a:off x="2660240" y="2502140"/>
              <a:ext cx="298656" cy="128763"/>
            </a:xfrm>
            <a:custGeom>
              <a:avLst/>
              <a:gdLst>
                <a:gd name="T0" fmla="*/ 2147483647 w 204"/>
                <a:gd name="T1" fmla="*/ 2147483647 h 82"/>
                <a:gd name="T2" fmla="*/ 2147483647 w 204"/>
                <a:gd name="T3" fmla="*/ 2147483647 h 82"/>
                <a:gd name="T4" fmla="*/ 2147483647 w 204"/>
                <a:gd name="T5" fmla="*/ 2147483647 h 82"/>
                <a:gd name="T6" fmla="*/ 2147483647 w 204"/>
                <a:gd name="T7" fmla="*/ 2147483647 h 82"/>
                <a:gd name="T8" fmla="*/ 2147483647 w 204"/>
                <a:gd name="T9" fmla="*/ 2147483647 h 82"/>
                <a:gd name="T10" fmla="*/ 2147483647 w 204"/>
                <a:gd name="T11" fmla="*/ 2147483647 h 82"/>
                <a:gd name="T12" fmla="*/ 2147483647 w 204"/>
                <a:gd name="T13" fmla="*/ 2147483647 h 82"/>
                <a:gd name="T14" fmla="*/ 2147483647 w 204"/>
                <a:gd name="T15" fmla="*/ 2147483647 h 82"/>
                <a:gd name="T16" fmla="*/ 2147483647 w 204"/>
                <a:gd name="T17" fmla="*/ 2147483647 h 82"/>
                <a:gd name="T18" fmla="*/ 2147483647 w 204"/>
                <a:gd name="T19" fmla="*/ 2147483647 h 82"/>
                <a:gd name="T20" fmla="*/ 2147483647 w 204"/>
                <a:gd name="T21" fmla="*/ 2147483647 h 82"/>
                <a:gd name="T22" fmla="*/ 2147483647 w 204"/>
                <a:gd name="T23" fmla="*/ 2147483647 h 82"/>
                <a:gd name="T24" fmla="*/ 2147483647 w 204"/>
                <a:gd name="T25" fmla="*/ 2147483647 h 82"/>
                <a:gd name="T26" fmla="*/ 2147483647 w 204"/>
                <a:gd name="T27" fmla="*/ 2147483647 h 82"/>
                <a:gd name="T28" fmla="*/ 2147483647 w 204"/>
                <a:gd name="T29" fmla="*/ 2147483647 h 82"/>
                <a:gd name="T30" fmla="*/ 2147483647 w 204"/>
                <a:gd name="T31" fmla="*/ 2147483647 h 82"/>
                <a:gd name="T32" fmla="*/ 2147483647 w 204"/>
                <a:gd name="T33" fmla="*/ 2147483647 h 82"/>
                <a:gd name="T34" fmla="*/ 2147483647 w 204"/>
                <a:gd name="T35" fmla="*/ 2147483647 h 82"/>
                <a:gd name="T36" fmla="*/ 2147483647 w 204"/>
                <a:gd name="T37" fmla="*/ 2147483647 h 82"/>
                <a:gd name="T38" fmla="*/ 2147483647 w 204"/>
                <a:gd name="T39" fmla="*/ 2147483647 h 82"/>
                <a:gd name="T40" fmla="*/ 2147483647 w 204"/>
                <a:gd name="T41" fmla="*/ 2147483647 h 82"/>
                <a:gd name="T42" fmla="*/ 2147483647 w 204"/>
                <a:gd name="T43" fmla="*/ 2147483647 h 82"/>
                <a:gd name="T44" fmla="*/ 2147483647 w 204"/>
                <a:gd name="T45" fmla="*/ 2147483647 h 82"/>
                <a:gd name="T46" fmla="*/ 2147483647 w 204"/>
                <a:gd name="T47" fmla="*/ 2147483647 h 82"/>
                <a:gd name="T48" fmla="*/ 2147483647 w 204"/>
                <a:gd name="T49" fmla="*/ 2147483647 h 82"/>
                <a:gd name="T50" fmla="*/ 2147483647 w 204"/>
                <a:gd name="T51" fmla="*/ 2147483647 h 82"/>
                <a:gd name="T52" fmla="*/ 2147483647 w 204"/>
                <a:gd name="T53" fmla="*/ 2147483647 h 82"/>
                <a:gd name="T54" fmla="*/ 2147483647 w 204"/>
                <a:gd name="T55" fmla="*/ 2147483647 h 82"/>
                <a:gd name="T56" fmla="*/ 2147483647 w 204"/>
                <a:gd name="T57" fmla="*/ 2147483647 h 82"/>
                <a:gd name="T58" fmla="*/ 2147483647 w 204"/>
                <a:gd name="T59" fmla="*/ 2147483647 h 82"/>
                <a:gd name="T60" fmla="*/ 2147483647 w 204"/>
                <a:gd name="T61" fmla="*/ 2147483647 h 82"/>
                <a:gd name="T62" fmla="*/ 2147483647 w 204"/>
                <a:gd name="T63" fmla="*/ 2147483647 h 82"/>
                <a:gd name="T64" fmla="*/ 2147483647 w 204"/>
                <a:gd name="T65" fmla="*/ 2147483647 h 82"/>
                <a:gd name="T66" fmla="*/ 2147483647 w 204"/>
                <a:gd name="T67" fmla="*/ 2147483647 h 82"/>
                <a:gd name="T68" fmla="*/ 2147483647 w 204"/>
                <a:gd name="T69" fmla="*/ 0 h 82"/>
                <a:gd name="T70" fmla="*/ 2147483647 w 204"/>
                <a:gd name="T71" fmla="*/ 2147483647 h 82"/>
                <a:gd name="T72" fmla="*/ 2147483647 w 204"/>
                <a:gd name="T73" fmla="*/ 2147483647 h 82"/>
                <a:gd name="T74" fmla="*/ 2147483647 w 204"/>
                <a:gd name="T75" fmla="*/ 2147483647 h 82"/>
                <a:gd name="T76" fmla="*/ 2147483647 w 204"/>
                <a:gd name="T77" fmla="*/ 2147483647 h 82"/>
                <a:gd name="T78" fmla="*/ 2147483647 w 204"/>
                <a:gd name="T79" fmla="*/ 2147483647 h 82"/>
                <a:gd name="T80" fmla="*/ 2147483647 w 204"/>
                <a:gd name="T81" fmla="*/ 2147483647 h 82"/>
                <a:gd name="T82" fmla="*/ 2147483647 w 204"/>
                <a:gd name="T83" fmla="*/ 2147483647 h 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4"/>
                <a:gd name="T127" fmla="*/ 0 h 82"/>
                <a:gd name="T128" fmla="*/ 204 w 204"/>
                <a:gd name="T129" fmla="*/ 82 h 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4" h="82">
                  <a:moveTo>
                    <a:pt x="176" y="62"/>
                  </a:moveTo>
                  <a:lnTo>
                    <a:pt x="172" y="62"/>
                  </a:lnTo>
                  <a:lnTo>
                    <a:pt x="170" y="64"/>
                  </a:lnTo>
                  <a:lnTo>
                    <a:pt x="166" y="70"/>
                  </a:lnTo>
                  <a:lnTo>
                    <a:pt x="160" y="76"/>
                  </a:lnTo>
                  <a:lnTo>
                    <a:pt x="158" y="78"/>
                  </a:lnTo>
                  <a:lnTo>
                    <a:pt x="154" y="80"/>
                  </a:lnTo>
                  <a:lnTo>
                    <a:pt x="146" y="78"/>
                  </a:lnTo>
                  <a:lnTo>
                    <a:pt x="132" y="76"/>
                  </a:lnTo>
                  <a:lnTo>
                    <a:pt x="124" y="70"/>
                  </a:lnTo>
                  <a:lnTo>
                    <a:pt x="120" y="68"/>
                  </a:lnTo>
                  <a:lnTo>
                    <a:pt x="120" y="64"/>
                  </a:lnTo>
                  <a:lnTo>
                    <a:pt x="98" y="64"/>
                  </a:lnTo>
                  <a:lnTo>
                    <a:pt x="94" y="66"/>
                  </a:lnTo>
                  <a:lnTo>
                    <a:pt x="90" y="68"/>
                  </a:lnTo>
                  <a:lnTo>
                    <a:pt x="78" y="74"/>
                  </a:lnTo>
                  <a:lnTo>
                    <a:pt x="68" y="80"/>
                  </a:lnTo>
                  <a:lnTo>
                    <a:pt x="60" y="82"/>
                  </a:lnTo>
                  <a:lnTo>
                    <a:pt x="52" y="82"/>
                  </a:lnTo>
                  <a:lnTo>
                    <a:pt x="40" y="80"/>
                  </a:lnTo>
                  <a:lnTo>
                    <a:pt x="34" y="80"/>
                  </a:lnTo>
                  <a:lnTo>
                    <a:pt x="28" y="82"/>
                  </a:lnTo>
                  <a:lnTo>
                    <a:pt x="28" y="74"/>
                  </a:lnTo>
                  <a:lnTo>
                    <a:pt x="32" y="72"/>
                  </a:lnTo>
                  <a:lnTo>
                    <a:pt x="34" y="68"/>
                  </a:lnTo>
                  <a:lnTo>
                    <a:pt x="22" y="70"/>
                  </a:lnTo>
                  <a:lnTo>
                    <a:pt x="14" y="68"/>
                  </a:lnTo>
                  <a:lnTo>
                    <a:pt x="6" y="64"/>
                  </a:lnTo>
                  <a:lnTo>
                    <a:pt x="0" y="60"/>
                  </a:lnTo>
                  <a:lnTo>
                    <a:pt x="14" y="56"/>
                  </a:lnTo>
                  <a:lnTo>
                    <a:pt x="26" y="54"/>
                  </a:lnTo>
                  <a:lnTo>
                    <a:pt x="70" y="54"/>
                  </a:lnTo>
                  <a:lnTo>
                    <a:pt x="70" y="52"/>
                  </a:lnTo>
                  <a:lnTo>
                    <a:pt x="72" y="50"/>
                  </a:lnTo>
                  <a:lnTo>
                    <a:pt x="12" y="50"/>
                  </a:lnTo>
                  <a:lnTo>
                    <a:pt x="12" y="44"/>
                  </a:lnTo>
                  <a:lnTo>
                    <a:pt x="14" y="42"/>
                  </a:lnTo>
                  <a:lnTo>
                    <a:pt x="18" y="36"/>
                  </a:lnTo>
                  <a:lnTo>
                    <a:pt x="18" y="34"/>
                  </a:lnTo>
                  <a:lnTo>
                    <a:pt x="20" y="30"/>
                  </a:lnTo>
                  <a:lnTo>
                    <a:pt x="26" y="28"/>
                  </a:lnTo>
                  <a:lnTo>
                    <a:pt x="42" y="26"/>
                  </a:lnTo>
                  <a:lnTo>
                    <a:pt x="54" y="24"/>
                  </a:lnTo>
                  <a:lnTo>
                    <a:pt x="68" y="20"/>
                  </a:lnTo>
                  <a:lnTo>
                    <a:pt x="78" y="14"/>
                  </a:lnTo>
                  <a:lnTo>
                    <a:pt x="90" y="6"/>
                  </a:lnTo>
                  <a:lnTo>
                    <a:pt x="90" y="16"/>
                  </a:lnTo>
                  <a:lnTo>
                    <a:pt x="94" y="18"/>
                  </a:lnTo>
                  <a:lnTo>
                    <a:pt x="96" y="18"/>
                  </a:lnTo>
                  <a:lnTo>
                    <a:pt x="102" y="16"/>
                  </a:lnTo>
                  <a:lnTo>
                    <a:pt x="110" y="18"/>
                  </a:lnTo>
                  <a:lnTo>
                    <a:pt x="120" y="20"/>
                  </a:lnTo>
                  <a:lnTo>
                    <a:pt x="124" y="20"/>
                  </a:lnTo>
                  <a:lnTo>
                    <a:pt x="124" y="16"/>
                  </a:lnTo>
                  <a:lnTo>
                    <a:pt x="128" y="14"/>
                  </a:lnTo>
                  <a:lnTo>
                    <a:pt x="130" y="12"/>
                  </a:lnTo>
                  <a:lnTo>
                    <a:pt x="136" y="14"/>
                  </a:lnTo>
                  <a:lnTo>
                    <a:pt x="142" y="16"/>
                  </a:lnTo>
                  <a:lnTo>
                    <a:pt x="138" y="26"/>
                  </a:lnTo>
                  <a:lnTo>
                    <a:pt x="138" y="28"/>
                  </a:lnTo>
                  <a:lnTo>
                    <a:pt x="142" y="28"/>
                  </a:lnTo>
                  <a:lnTo>
                    <a:pt x="144" y="28"/>
                  </a:lnTo>
                  <a:lnTo>
                    <a:pt x="146" y="28"/>
                  </a:lnTo>
                  <a:lnTo>
                    <a:pt x="150" y="24"/>
                  </a:lnTo>
                  <a:lnTo>
                    <a:pt x="150" y="18"/>
                  </a:lnTo>
                  <a:lnTo>
                    <a:pt x="152" y="12"/>
                  </a:lnTo>
                  <a:lnTo>
                    <a:pt x="160" y="8"/>
                  </a:lnTo>
                  <a:lnTo>
                    <a:pt x="174" y="4"/>
                  </a:lnTo>
                  <a:lnTo>
                    <a:pt x="194" y="0"/>
                  </a:lnTo>
                  <a:lnTo>
                    <a:pt x="204" y="0"/>
                  </a:lnTo>
                  <a:lnTo>
                    <a:pt x="200" y="4"/>
                  </a:lnTo>
                  <a:lnTo>
                    <a:pt x="196" y="10"/>
                  </a:lnTo>
                  <a:lnTo>
                    <a:pt x="182" y="20"/>
                  </a:lnTo>
                  <a:lnTo>
                    <a:pt x="172" y="30"/>
                  </a:lnTo>
                  <a:lnTo>
                    <a:pt x="168" y="38"/>
                  </a:lnTo>
                  <a:lnTo>
                    <a:pt x="166" y="44"/>
                  </a:lnTo>
                  <a:lnTo>
                    <a:pt x="168" y="46"/>
                  </a:lnTo>
                  <a:lnTo>
                    <a:pt x="170" y="50"/>
                  </a:lnTo>
                  <a:lnTo>
                    <a:pt x="178" y="52"/>
                  </a:lnTo>
                  <a:lnTo>
                    <a:pt x="186" y="54"/>
                  </a:lnTo>
                  <a:lnTo>
                    <a:pt x="188" y="56"/>
                  </a:lnTo>
                  <a:lnTo>
                    <a:pt x="190" y="58"/>
                  </a:lnTo>
                  <a:lnTo>
                    <a:pt x="188" y="62"/>
                  </a:lnTo>
                  <a:lnTo>
                    <a:pt x="182" y="64"/>
                  </a:lnTo>
                  <a:lnTo>
                    <a:pt x="176" y="6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53" name="Freeform 45"/>
            <p:cNvSpPr/>
            <p:nvPr>
              <p:custDataLst>
                <p:tags r:id="rId36"/>
              </p:custDataLst>
            </p:nvPr>
          </p:nvSpPr>
          <p:spPr bwMode="auto">
            <a:xfrm>
              <a:off x="2735191" y="2417183"/>
              <a:ext cx="141832" cy="42478"/>
            </a:xfrm>
            <a:custGeom>
              <a:avLst/>
              <a:gdLst>
                <a:gd name="T0" fmla="*/ 0 w 96"/>
                <a:gd name="T1" fmla="*/ 2147483647 h 26"/>
                <a:gd name="T2" fmla="*/ 2147483647 w 96"/>
                <a:gd name="T3" fmla="*/ 2147483647 h 26"/>
                <a:gd name="T4" fmla="*/ 2147483647 w 96"/>
                <a:gd name="T5" fmla="*/ 2147483647 h 26"/>
                <a:gd name="T6" fmla="*/ 2147483647 w 96"/>
                <a:gd name="T7" fmla="*/ 2147483647 h 26"/>
                <a:gd name="T8" fmla="*/ 2147483647 w 96"/>
                <a:gd name="T9" fmla="*/ 2147483647 h 26"/>
                <a:gd name="T10" fmla="*/ 2147483647 w 96"/>
                <a:gd name="T11" fmla="*/ 2147483647 h 26"/>
                <a:gd name="T12" fmla="*/ 2147483647 w 96"/>
                <a:gd name="T13" fmla="*/ 2147483647 h 26"/>
                <a:gd name="T14" fmla="*/ 2147483647 w 96"/>
                <a:gd name="T15" fmla="*/ 2147483647 h 26"/>
                <a:gd name="T16" fmla="*/ 2147483647 w 96"/>
                <a:gd name="T17" fmla="*/ 2147483647 h 26"/>
                <a:gd name="T18" fmla="*/ 2147483647 w 96"/>
                <a:gd name="T19" fmla="*/ 2147483647 h 26"/>
                <a:gd name="T20" fmla="*/ 2147483647 w 96"/>
                <a:gd name="T21" fmla="*/ 2147483647 h 26"/>
                <a:gd name="T22" fmla="*/ 2147483647 w 96"/>
                <a:gd name="T23" fmla="*/ 2147483647 h 26"/>
                <a:gd name="T24" fmla="*/ 2147483647 w 96"/>
                <a:gd name="T25" fmla="*/ 2147483647 h 26"/>
                <a:gd name="T26" fmla="*/ 2147483647 w 96"/>
                <a:gd name="T27" fmla="*/ 0 h 26"/>
                <a:gd name="T28" fmla="*/ 2147483647 w 96"/>
                <a:gd name="T29" fmla="*/ 2147483647 h 26"/>
                <a:gd name="T30" fmla="*/ 2147483647 w 96"/>
                <a:gd name="T31" fmla="*/ 2147483647 h 26"/>
                <a:gd name="T32" fmla="*/ 2147483647 w 96"/>
                <a:gd name="T33" fmla="*/ 2147483647 h 26"/>
                <a:gd name="T34" fmla="*/ 2147483647 w 96"/>
                <a:gd name="T35" fmla="*/ 2147483647 h 26"/>
                <a:gd name="T36" fmla="*/ 2147483647 w 96"/>
                <a:gd name="T37" fmla="*/ 2147483647 h 26"/>
                <a:gd name="T38" fmla="*/ 2147483647 w 96"/>
                <a:gd name="T39" fmla="*/ 2147483647 h 26"/>
                <a:gd name="T40" fmla="*/ 2147483647 w 96"/>
                <a:gd name="T41" fmla="*/ 2147483647 h 26"/>
                <a:gd name="T42" fmla="*/ 0 w 96"/>
                <a:gd name="T43" fmla="*/ 2147483647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6"/>
                <a:gd name="T67" fmla="*/ 0 h 26"/>
                <a:gd name="T68" fmla="*/ 96 w 96"/>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6" h="26">
                  <a:moveTo>
                    <a:pt x="0" y="24"/>
                  </a:moveTo>
                  <a:lnTo>
                    <a:pt x="6" y="24"/>
                  </a:lnTo>
                  <a:lnTo>
                    <a:pt x="12" y="24"/>
                  </a:lnTo>
                  <a:lnTo>
                    <a:pt x="16" y="24"/>
                  </a:lnTo>
                  <a:lnTo>
                    <a:pt x="18" y="26"/>
                  </a:lnTo>
                  <a:lnTo>
                    <a:pt x="26" y="26"/>
                  </a:lnTo>
                  <a:lnTo>
                    <a:pt x="42" y="20"/>
                  </a:lnTo>
                  <a:lnTo>
                    <a:pt x="52" y="16"/>
                  </a:lnTo>
                  <a:lnTo>
                    <a:pt x="58" y="22"/>
                  </a:lnTo>
                  <a:lnTo>
                    <a:pt x="68" y="16"/>
                  </a:lnTo>
                  <a:lnTo>
                    <a:pt x="76" y="12"/>
                  </a:lnTo>
                  <a:lnTo>
                    <a:pt x="86" y="8"/>
                  </a:lnTo>
                  <a:lnTo>
                    <a:pt x="96" y="4"/>
                  </a:lnTo>
                  <a:lnTo>
                    <a:pt x="90" y="0"/>
                  </a:lnTo>
                  <a:lnTo>
                    <a:pt x="78" y="2"/>
                  </a:lnTo>
                  <a:lnTo>
                    <a:pt x="70" y="4"/>
                  </a:lnTo>
                  <a:lnTo>
                    <a:pt x="46" y="10"/>
                  </a:lnTo>
                  <a:lnTo>
                    <a:pt x="24" y="16"/>
                  </a:lnTo>
                  <a:lnTo>
                    <a:pt x="16" y="18"/>
                  </a:lnTo>
                  <a:lnTo>
                    <a:pt x="4" y="18"/>
                  </a:lnTo>
                  <a:lnTo>
                    <a:pt x="4" y="24"/>
                  </a:lnTo>
                  <a:lnTo>
                    <a:pt x="0" y="2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54" name="Freeform 46"/>
            <p:cNvSpPr/>
            <p:nvPr>
              <p:custDataLst>
                <p:tags r:id="rId37"/>
              </p:custDataLst>
            </p:nvPr>
          </p:nvSpPr>
          <p:spPr bwMode="auto">
            <a:xfrm>
              <a:off x="2799766" y="2435768"/>
              <a:ext cx="193722" cy="50443"/>
            </a:xfrm>
            <a:custGeom>
              <a:avLst/>
              <a:gdLst>
                <a:gd name="T0" fmla="*/ 2147483647 w 132"/>
                <a:gd name="T1" fmla="*/ 2147483647 h 32"/>
                <a:gd name="T2" fmla="*/ 2147483647 w 132"/>
                <a:gd name="T3" fmla="*/ 2147483647 h 32"/>
                <a:gd name="T4" fmla="*/ 2147483647 w 132"/>
                <a:gd name="T5" fmla="*/ 2147483647 h 32"/>
                <a:gd name="T6" fmla="*/ 2147483647 w 132"/>
                <a:gd name="T7" fmla="*/ 2147483647 h 32"/>
                <a:gd name="T8" fmla="*/ 2147483647 w 132"/>
                <a:gd name="T9" fmla="*/ 2147483647 h 32"/>
                <a:gd name="T10" fmla="*/ 2147483647 w 132"/>
                <a:gd name="T11" fmla="*/ 2147483647 h 32"/>
                <a:gd name="T12" fmla="*/ 0 w 132"/>
                <a:gd name="T13" fmla="*/ 2147483647 h 32"/>
                <a:gd name="T14" fmla="*/ 0 w 132"/>
                <a:gd name="T15" fmla="*/ 2147483647 h 32"/>
                <a:gd name="T16" fmla="*/ 2147483647 w 132"/>
                <a:gd name="T17" fmla="*/ 2147483647 h 32"/>
                <a:gd name="T18" fmla="*/ 2147483647 w 132"/>
                <a:gd name="T19" fmla="*/ 2147483647 h 32"/>
                <a:gd name="T20" fmla="*/ 2147483647 w 132"/>
                <a:gd name="T21" fmla="*/ 2147483647 h 32"/>
                <a:gd name="T22" fmla="*/ 2147483647 w 132"/>
                <a:gd name="T23" fmla="*/ 0 h 32"/>
                <a:gd name="T24" fmla="*/ 2147483647 w 132"/>
                <a:gd name="T25" fmla="*/ 2147483647 h 32"/>
                <a:gd name="T26" fmla="*/ 2147483647 w 132"/>
                <a:gd name="T27" fmla="*/ 2147483647 h 32"/>
                <a:gd name="T28" fmla="*/ 2147483647 w 132"/>
                <a:gd name="T29" fmla="*/ 2147483647 h 32"/>
                <a:gd name="T30" fmla="*/ 2147483647 w 132"/>
                <a:gd name="T31" fmla="*/ 2147483647 h 32"/>
                <a:gd name="T32" fmla="*/ 2147483647 w 132"/>
                <a:gd name="T33" fmla="*/ 2147483647 h 32"/>
                <a:gd name="T34" fmla="*/ 2147483647 w 132"/>
                <a:gd name="T35" fmla="*/ 2147483647 h 32"/>
                <a:gd name="T36" fmla="*/ 2147483647 w 132"/>
                <a:gd name="T37" fmla="*/ 2147483647 h 32"/>
                <a:gd name="T38" fmla="*/ 2147483647 w 132"/>
                <a:gd name="T39" fmla="*/ 2147483647 h 32"/>
                <a:gd name="T40" fmla="*/ 2147483647 w 132"/>
                <a:gd name="T41" fmla="*/ 2147483647 h 32"/>
                <a:gd name="T42" fmla="*/ 2147483647 w 132"/>
                <a:gd name="T43" fmla="*/ 2147483647 h 32"/>
                <a:gd name="T44" fmla="*/ 2147483647 w 132"/>
                <a:gd name="T45" fmla="*/ 0 h 32"/>
                <a:gd name="T46" fmla="*/ 2147483647 w 132"/>
                <a:gd name="T47" fmla="*/ 0 h 32"/>
                <a:gd name="T48" fmla="*/ 2147483647 w 132"/>
                <a:gd name="T49" fmla="*/ 2147483647 h 32"/>
                <a:gd name="T50" fmla="*/ 2147483647 w 132"/>
                <a:gd name="T51" fmla="*/ 2147483647 h 32"/>
                <a:gd name="T52" fmla="*/ 2147483647 w 132"/>
                <a:gd name="T53" fmla="*/ 2147483647 h 32"/>
                <a:gd name="T54" fmla="*/ 2147483647 w 132"/>
                <a:gd name="T55" fmla="*/ 2147483647 h 32"/>
                <a:gd name="T56" fmla="*/ 2147483647 w 132"/>
                <a:gd name="T57" fmla="*/ 2147483647 h 32"/>
                <a:gd name="T58" fmla="*/ 2147483647 w 132"/>
                <a:gd name="T59" fmla="*/ 2147483647 h 32"/>
                <a:gd name="T60" fmla="*/ 2147483647 w 132"/>
                <a:gd name="T61" fmla="*/ 2147483647 h 32"/>
                <a:gd name="T62" fmla="*/ 2147483647 w 132"/>
                <a:gd name="T63" fmla="*/ 2147483647 h 32"/>
                <a:gd name="T64" fmla="*/ 2147483647 w 132"/>
                <a:gd name="T65" fmla="*/ 2147483647 h 32"/>
                <a:gd name="T66" fmla="*/ 2147483647 w 132"/>
                <a:gd name="T67" fmla="*/ 2147483647 h 32"/>
                <a:gd name="T68" fmla="*/ 2147483647 w 132"/>
                <a:gd name="T69" fmla="*/ 2147483647 h 32"/>
                <a:gd name="T70" fmla="*/ 2147483647 w 132"/>
                <a:gd name="T71" fmla="*/ 2147483647 h 32"/>
                <a:gd name="T72" fmla="*/ 2147483647 w 132"/>
                <a:gd name="T73" fmla="*/ 2147483647 h 32"/>
                <a:gd name="T74" fmla="*/ 2147483647 w 132"/>
                <a:gd name="T75" fmla="*/ 2147483647 h 32"/>
                <a:gd name="T76" fmla="*/ 2147483647 w 132"/>
                <a:gd name="T77" fmla="*/ 2147483647 h 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2"/>
                <a:gd name="T118" fmla="*/ 0 h 32"/>
                <a:gd name="T119" fmla="*/ 132 w 132"/>
                <a:gd name="T120" fmla="*/ 32 h 3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2" h="32">
                  <a:moveTo>
                    <a:pt x="34" y="32"/>
                  </a:moveTo>
                  <a:lnTo>
                    <a:pt x="30" y="30"/>
                  </a:lnTo>
                  <a:lnTo>
                    <a:pt x="28" y="30"/>
                  </a:lnTo>
                  <a:lnTo>
                    <a:pt x="30" y="26"/>
                  </a:lnTo>
                  <a:lnTo>
                    <a:pt x="36" y="24"/>
                  </a:lnTo>
                  <a:lnTo>
                    <a:pt x="18" y="22"/>
                  </a:lnTo>
                  <a:lnTo>
                    <a:pt x="0" y="20"/>
                  </a:lnTo>
                  <a:lnTo>
                    <a:pt x="0" y="18"/>
                  </a:lnTo>
                  <a:lnTo>
                    <a:pt x="6" y="16"/>
                  </a:lnTo>
                  <a:lnTo>
                    <a:pt x="24" y="10"/>
                  </a:lnTo>
                  <a:lnTo>
                    <a:pt x="40" y="4"/>
                  </a:lnTo>
                  <a:lnTo>
                    <a:pt x="54" y="0"/>
                  </a:lnTo>
                  <a:lnTo>
                    <a:pt x="54" y="6"/>
                  </a:lnTo>
                  <a:lnTo>
                    <a:pt x="56" y="6"/>
                  </a:lnTo>
                  <a:lnTo>
                    <a:pt x="64" y="6"/>
                  </a:lnTo>
                  <a:lnTo>
                    <a:pt x="64" y="14"/>
                  </a:lnTo>
                  <a:lnTo>
                    <a:pt x="66" y="16"/>
                  </a:lnTo>
                  <a:lnTo>
                    <a:pt x="68" y="18"/>
                  </a:lnTo>
                  <a:lnTo>
                    <a:pt x="74" y="18"/>
                  </a:lnTo>
                  <a:lnTo>
                    <a:pt x="84" y="16"/>
                  </a:lnTo>
                  <a:lnTo>
                    <a:pt x="92" y="14"/>
                  </a:lnTo>
                  <a:lnTo>
                    <a:pt x="100" y="6"/>
                  </a:lnTo>
                  <a:lnTo>
                    <a:pt x="108" y="0"/>
                  </a:lnTo>
                  <a:lnTo>
                    <a:pt x="114" y="0"/>
                  </a:lnTo>
                  <a:lnTo>
                    <a:pt x="114" y="8"/>
                  </a:lnTo>
                  <a:lnTo>
                    <a:pt x="110" y="12"/>
                  </a:lnTo>
                  <a:lnTo>
                    <a:pt x="120" y="14"/>
                  </a:lnTo>
                  <a:lnTo>
                    <a:pt x="132" y="14"/>
                  </a:lnTo>
                  <a:lnTo>
                    <a:pt x="118" y="22"/>
                  </a:lnTo>
                  <a:lnTo>
                    <a:pt x="110" y="28"/>
                  </a:lnTo>
                  <a:lnTo>
                    <a:pt x="104" y="28"/>
                  </a:lnTo>
                  <a:lnTo>
                    <a:pt x="98" y="28"/>
                  </a:lnTo>
                  <a:lnTo>
                    <a:pt x="94" y="26"/>
                  </a:lnTo>
                  <a:lnTo>
                    <a:pt x="90" y="24"/>
                  </a:lnTo>
                  <a:lnTo>
                    <a:pt x="84" y="22"/>
                  </a:lnTo>
                  <a:lnTo>
                    <a:pt x="72" y="24"/>
                  </a:lnTo>
                  <a:lnTo>
                    <a:pt x="60" y="28"/>
                  </a:lnTo>
                  <a:lnTo>
                    <a:pt x="48" y="30"/>
                  </a:lnTo>
                  <a:lnTo>
                    <a:pt x="34" y="3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55" name="Freeform 47"/>
            <p:cNvSpPr/>
            <p:nvPr>
              <p:custDataLst>
                <p:tags r:id="rId38"/>
              </p:custDataLst>
            </p:nvPr>
          </p:nvSpPr>
          <p:spPr bwMode="auto">
            <a:xfrm>
              <a:off x="2908158" y="2390634"/>
              <a:ext cx="93402" cy="29203"/>
            </a:xfrm>
            <a:custGeom>
              <a:avLst/>
              <a:gdLst>
                <a:gd name="T0" fmla="*/ 2147483647 w 64"/>
                <a:gd name="T1" fmla="*/ 2147483647 h 18"/>
                <a:gd name="T2" fmla="*/ 2147483647 w 64"/>
                <a:gd name="T3" fmla="*/ 2147483647 h 18"/>
                <a:gd name="T4" fmla="*/ 0 w 64"/>
                <a:gd name="T5" fmla="*/ 2147483647 h 18"/>
                <a:gd name="T6" fmla="*/ 2147483647 w 64"/>
                <a:gd name="T7" fmla="*/ 2147483647 h 18"/>
                <a:gd name="T8" fmla="*/ 2147483647 w 64"/>
                <a:gd name="T9" fmla="*/ 2147483647 h 18"/>
                <a:gd name="T10" fmla="*/ 2147483647 w 64"/>
                <a:gd name="T11" fmla="*/ 2147483647 h 18"/>
                <a:gd name="T12" fmla="*/ 2147483647 w 64"/>
                <a:gd name="T13" fmla="*/ 2147483647 h 18"/>
                <a:gd name="T14" fmla="*/ 2147483647 w 64"/>
                <a:gd name="T15" fmla="*/ 2147483647 h 18"/>
                <a:gd name="T16" fmla="*/ 2147483647 w 64"/>
                <a:gd name="T17" fmla="*/ 0 h 18"/>
                <a:gd name="T18" fmla="*/ 2147483647 w 64"/>
                <a:gd name="T19" fmla="*/ 2147483647 h 18"/>
                <a:gd name="T20" fmla="*/ 2147483647 w 64"/>
                <a:gd name="T21" fmla="*/ 2147483647 h 18"/>
                <a:gd name="T22" fmla="*/ 2147483647 w 64"/>
                <a:gd name="T23" fmla="*/ 2147483647 h 18"/>
                <a:gd name="T24" fmla="*/ 2147483647 w 64"/>
                <a:gd name="T25" fmla="*/ 2147483647 h 18"/>
                <a:gd name="T26" fmla="*/ 2147483647 w 64"/>
                <a:gd name="T27" fmla="*/ 2147483647 h 18"/>
                <a:gd name="T28" fmla="*/ 2147483647 w 64"/>
                <a:gd name="T29" fmla="*/ 2147483647 h 18"/>
                <a:gd name="T30" fmla="*/ 2147483647 w 64"/>
                <a:gd name="T31" fmla="*/ 2147483647 h 18"/>
                <a:gd name="T32" fmla="*/ 2147483647 w 64"/>
                <a:gd name="T33" fmla="*/ 2147483647 h 18"/>
                <a:gd name="T34" fmla="*/ 2147483647 w 64"/>
                <a:gd name="T35" fmla="*/ 214748364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
                <a:gd name="T55" fmla="*/ 0 h 18"/>
                <a:gd name="T56" fmla="*/ 64 w 64"/>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 h="18">
                  <a:moveTo>
                    <a:pt x="12" y="18"/>
                  </a:moveTo>
                  <a:lnTo>
                    <a:pt x="6" y="16"/>
                  </a:lnTo>
                  <a:lnTo>
                    <a:pt x="0" y="14"/>
                  </a:lnTo>
                  <a:lnTo>
                    <a:pt x="8" y="12"/>
                  </a:lnTo>
                  <a:lnTo>
                    <a:pt x="18" y="12"/>
                  </a:lnTo>
                  <a:lnTo>
                    <a:pt x="26" y="10"/>
                  </a:lnTo>
                  <a:lnTo>
                    <a:pt x="28" y="10"/>
                  </a:lnTo>
                  <a:lnTo>
                    <a:pt x="30" y="8"/>
                  </a:lnTo>
                  <a:lnTo>
                    <a:pt x="48" y="0"/>
                  </a:lnTo>
                  <a:lnTo>
                    <a:pt x="58" y="2"/>
                  </a:lnTo>
                  <a:lnTo>
                    <a:pt x="64" y="4"/>
                  </a:lnTo>
                  <a:lnTo>
                    <a:pt x="58" y="10"/>
                  </a:lnTo>
                  <a:lnTo>
                    <a:pt x="48" y="16"/>
                  </a:lnTo>
                  <a:lnTo>
                    <a:pt x="30" y="18"/>
                  </a:lnTo>
                  <a:lnTo>
                    <a:pt x="30" y="16"/>
                  </a:lnTo>
                  <a:lnTo>
                    <a:pt x="28" y="16"/>
                  </a:lnTo>
                  <a:lnTo>
                    <a:pt x="22" y="16"/>
                  </a:lnTo>
                  <a:lnTo>
                    <a:pt x="12" y="1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56" name="Freeform 48"/>
            <p:cNvSpPr/>
            <p:nvPr>
              <p:custDataLst>
                <p:tags r:id="rId39"/>
              </p:custDataLst>
            </p:nvPr>
          </p:nvSpPr>
          <p:spPr bwMode="auto">
            <a:xfrm>
              <a:off x="2970426" y="2496830"/>
              <a:ext cx="107239" cy="66372"/>
            </a:xfrm>
            <a:custGeom>
              <a:avLst/>
              <a:gdLst>
                <a:gd name="T0" fmla="*/ 2147483647 w 74"/>
                <a:gd name="T1" fmla="*/ 2147483647 h 42"/>
                <a:gd name="T2" fmla="*/ 2147483647 w 74"/>
                <a:gd name="T3" fmla="*/ 2147483647 h 42"/>
                <a:gd name="T4" fmla="*/ 2147483647 w 74"/>
                <a:gd name="T5" fmla="*/ 2147483647 h 42"/>
                <a:gd name="T6" fmla="*/ 2147483647 w 74"/>
                <a:gd name="T7" fmla="*/ 2147483647 h 42"/>
                <a:gd name="T8" fmla="*/ 2147483647 w 74"/>
                <a:gd name="T9" fmla="*/ 2147483647 h 42"/>
                <a:gd name="T10" fmla="*/ 2147483647 w 74"/>
                <a:gd name="T11" fmla="*/ 2147483647 h 42"/>
                <a:gd name="T12" fmla="*/ 2147483647 w 74"/>
                <a:gd name="T13" fmla="*/ 2147483647 h 42"/>
                <a:gd name="T14" fmla="*/ 2147483647 w 74"/>
                <a:gd name="T15" fmla="*/ 2147483647 h 42"/>
                <a:gd name="T16" fmla="*/ 2147483647 w 74"/>
                <a:gd name="T17" fmla="*/ 2147483647 h 42"/>
                <a:gd name="T18" fmla="*/ 2147483647 w 74"/>
                <a:gd name="T19" fmla="*/ 2147483647 h 42"/>
                <a:gd name="T20" fmla="*/ 2147483647 w 74"/>
                <a:gd name="T21" fmla="*/ 2147483647 h 42"/>
                <a:gd name="T22" fmla="*/ 2147483647 w 74"/>
                <a:gd name="T23" fmla="*/ 2147483647 h 42"/>
                <a:gd name="T24" fmla="*/ 2147483647 w 74"/>
                <a:gd name="T25" fmla="*/ 2147483647 h 42"/>
                <a:gd name="T26" fmla="*/ 2147483647 w 74"/>
                <a:gd name="T27" fmla="*/ 2147483647 h 42"/>
                <a:gd name="T28" fmla="*/ 2147483647 w 74"/>
                <a:gd name="T29" fmla="*/ 2147483647 h 42"/>
                <a:gd name="T30" fmla="*/ 2147483647 w 74"/>
                <a:gd name="T31" fmla="*/ 2147483647 h 42"/>
                <a:gd name="T32" fmla="*/ 2147483647 w 74"/>
                <a:gd name="T33" fmla="*/ 2147483647 h 42"/>
                <a:gd name="T34" fmla="*/ 2147483647 w 74"/>
                <a:gd name="T35" fmla="*/ 2147483647 h 42"/>
                <a:gd name="T36" fmla="*/ 2147483647 w 74"/>
                <a:gd name="T37" fmla="*/ 2147483647 h 42"/>
                <a:gd name="T38" fmla="*/ 0 w 74"/>
                <a:gd name="T39" fmla="*/ 2147483647 h 42"/>
                <a:gd name="T40" fmla="*/ 2147483647 w 74"/>
                <a:gd name="T41" fmla="*/ 2147483647 h 42"/>
                <a:gd name="T42" fmla="*/ 2147483647 w 74"/>
                <a:gd name="T43" fmla="*/ 2147483647 h 42"/>
                <a:gd name="T44" fmla="*/ 2147483647 w 74"/>
                <a:gd name="T45" fmla="*/ 2147483647 h 42"/>
                <a:gd name="T46" fmla="*/ 2147483647 w 74"/>
                <a:gd name="T47" fmla="*/ 2147483647 h 42"/>
                <a:gd name="T48" fmla="*/ 2147483647 w 74"/>
                <a:gd name="T49" fmla="*/ 2147483647 h 42"/>
                <a:gd name="T50" fmla="*/ 2147483647 w 74"/>
                <a:gd name="T51" fmla="*/ 2147483647 h 42"/>
                <a:gd name="T52" fmla="*/ 2147483647 w 74"/>
                <a:gd name="T53" fmla="*/ 2147483647 h 42"/>
                <a:gd name="T54" fmla="*/ 2147483647 w 74"/>
                <a:gd name="T55" fmla="*/ 2147483647 h 42"/>
                <a:gd name="T56" fmla="*/ 2147483647 w 74"/>
                <a:gd name="T57" fmla="*/ 2147483647 h 42"/>
                <a:gd name="T58" fmla="*/ 2147483647 w 74"/>
                <a:gd name="T59" fmla="*/ 2147483647 h 42"/>
                <a:gd name="T60" fmla="*/ 2147483647 w 74"/>
                <a:gd name="T61" fmla="*/ 2147483647 h 42"/>
                <a:gd name="T62" fmla="*/ 2147483647 w 74"/>
                <a:gd name="T63" fmla="*/ 2147483647 h 42"/>
                <a:gd name="T64" fmla="*/ 2147483647 w 74"/>
                <a:gd name="T65" fmla="*/ 2147483647 h 42"/>
                <a:gd name="T66" fmla="*/ 2147483647 w 74"/>
                <a:gd name="T67" fmla="*/ 0 h 42"/>
                <a:gd name="T68" fmla="*/ 2147483647 w 74"/>
                <a:gd name="T69" fmla="*/ 2147483647 h 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4"/>
                <a:gd name="T106" fmla="*/ 0 h 42"/>
                <a:gd name="T107" fmla="*/ 74 w 74"/>
                <a:gd name="T108" fmla="*/ 42 h 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4" h="42">
                  <a:moveTo>
                    <a:pt x="74" y="4"/>
                  </a:moveTo>
                  <a:lnTo>
                    <a:pt x="70" y="6"/>
                  </a:lnTo>
                  <a:lnTo>
                    <a:pt x="66" y="8"/>
                  </a:lnTo>
                  <a:lnTo>
                    <a:pt x="58" y="14"/>
                  </a:lnTo>
                  <a:lnTo>
                    <a:pt x="66" y="22"/>
                  </a:lnTo>
                  <a:lnTo>
                    <a:pt x="56" y="28"/>
                  </a:lnTo>
                  <a:lnTo>
                    <a:pt x="52" y="30"/>
                  </a:lnTo>
                  <a:lnTo>
                    <a:pt x="48" y="28"/>
                  </a:lnTo>
                  <a:lnTo>
                    <a:pt x="48" y="32"/>
                  </a:lnTo>
                  <a:lnTo>
                    <a:pt x="44" y="34"/>
                  </a:lnTo>
                  <a:lnTo>
                    <a:pt x="38" y="36"/>
                  </a:lnTo>
                  <a:lnTo>
                    <a:pt x="32" y="38"/>
                  </a:lnTo>
                  <a:lnTo>
                    <a:pt x="26" y="42"/>
                  </a:lnTo>
                  <a:lnTo>
                    <a:pt x="18" y="42"/>
                  </a:lnTo>
                  <a:lnTo>
                    <a:pt x="18" y="36"/>
                  </a:lnTo>
                  <a:lnTo>
                    <a:pt x="16" y="34"/>
                  </a:lnTo>
                  <a:lnTo>
                    <a:pt x="10" y="32"/>
                  </a:lnTo>
                  <a:lnTo>
                    <a:pt x="4" y="28"/>
                  </a:lnTo>
                  <a:lnTo>
                    <a:pt x="2" y="26"/>
                  </a:lnTo>
                  <a:lnTo>
                    <a:pt x="0" y="22"/>
                  </a:lnTo>
                  <a:lnTo>
                    <a:pt x="2" y="20"/>
                  </a:lnTo>
                  <a:lnTo>
                    <a:pt x="4" y="18"/>
                  </a:lnTo>
                  <a:lnTo>
                    <a:pt x="8" y="16"/>
                  </a:lnTo>
                  <a:lnTo>
                    <a:pt x="14" y="16"/>
                  </a:lnTo>
                  <a:lnTo>
                    <a:pt x="16" y="18"/>
                  </a:lnTo>
                  <a:lnTo>
                    <a:pt x="20" y="20"/>
                  </a:lnTo>
                  <a:lnTo>
                    <a:pt x="22" y="20"/>
                  </a:lnTo>
                  <a:lnTo>
                    <a:pt x="30" y="18"/>
                  </a:lnTo>
                  <a:lnTo>
                    <a:pt x="32" y="16"/>
                  </a:lnTo>
                  <a:lnTo>
                    <a:pt x="32" y="14"/>
                  </a:lnTo>
                  <a:lnTo>
                    <a:pt x="32" y="8"/>
                  </a:lnTo>
                  <a:lnTo>
                    <a:pt x="38" y="4"/>
                  </a:lnTo>
                  <a:lnTo>
                    <a:pt x="50" y="4"/>
                  </a:lnTo>
                  <a:lnTo>
                    <a:pt x="74" y="0"/>
                  </a:lnTo>
                  <a:lnTo>
                    <a:pt x="74" y="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57" name="Freeform 49"/>
            <p:cNvSpPr/>
            <p:nvPr>
              <p:custDataLst>
                <p:tags r:id="rId40"/>
              </p:custDataLst>
            </p:nvPr>
          </p:nvSpPr>
          <p:spPr bwMode="auto">
            <a:xfrm>
              <a:off x="2950823" y="2593733"/>
              <a:ext cx="56503" cy="34513"/>
            </a:xfrm>
            <a:custGeom>
              <a:avLst/>
              <a:gdLst>
                <a:gd name="T0" fmla="*/ 2147483647 w 40"/>
                <a:gd name="T1" fmla="*/ 2147483647 h 22"/>
                <a:gd name="T2" fmla="*/ 2147483647 w 40"/>
                <a:gd name="T3" fmla="*/ 2147483647 h 22"/>
                <a:gd name="T4" fmla="*/ 2147483647 w 40"/>
                <a:gd name="T5" fmla="*/ 2147483647 h 22"/>
                <a:gd name="T6" fmla="*/ 0 w 40"/>
                <a:gd name="T7" fmla="*/ 2147483647 h 22"/>
                <a:gd name="T8" fmla="*/ 2147483647 w 40"/>
                <a:gd name="T9" fmla="*/ 2147483647 h 22"/>
                <a:gd name="T10" fmla="*/ 2147483647 w 40"/>
                <a:gd name="T11" fmla="*/ 2147483647 h 22"/>
                <a:gd name="T12" fmla="*/ 2147483647 w 40"/>
                <a:gd name="T13" fmla="*/ 0 h 22"/>
                <a:gd name="T14" fmla="*/ 2147483647 w 40"/>
                <a:gd name="T15" fmla="*/ 2147483647 h 22"/>
                <a:gd name="T16" fmla="*/ 2147483647 w 40"/>
                <a:gd name="T17" fmla="*/ 2147483647 h 22"/>
                <a:gd name="T18" fmla="*/ 2147483647 w 40"/>
                <a:gd name="T19" fmla="*/ 2147483647 h 22"/>
                <a:gd name="T20" fmla="*/ 2147483647 w 40"/>
                <a:gd name="T21" fmla="*/ 2147483647 h 22"/>
                <a:gd name="T22" fmla="*/ 2147483647 w 40"/>
                <a:gd name="T23" fmla="*/ 2147483647 h 22"/>
                <a:gd name="T24" fmla="*/ 2147483647 w 40"/>
                <a:gd name="T25" fmla="*/ 2147483647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22"/>
                <a:gd name="T41" fmla="*/ 40 w 40"/>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22">
                  <a:moveTo>
                    <a:pt x="22" y="22"/>
                  </a:moveTo>
                  <a:lnTo>
                    <a:pt x="16" y="22"/>
                  </a:lnTo>
                  <a:lnTo>
                    <a:pt x="8" y="20"/>
                  </a:lnTo>
                  <a:lnTo>
                    <a:pt x="0" y="14"/>
                  </a:lnTo>
                  <a:lnTo>
                    <a:pt x="6" y="10"/>
                  </a:lnTo>
                  <a:lnTo>
                    <a:pt x="12" y="6"/>
                  </a:lnTo>
                  <a:lnTo>
                    <a:pt x="30" y="0"/>
                  </a:lnTo>
                  <a:lnTo>
                    <a:pt x="32" y="4"/>
                  </a:lnTo>
                  <a:lnTo>
                    <a:pt x="34" y="6"/>
                  </a:lnTo>
                  <a:lnTo>
                    <a:pt x="40" y="6"/>
                  </a:lnTo>
                  <a:lnTo>
                    <a:pt x="40" y="18"/>
                  </a:lnTo>
                  <a:lnTo>
                    <a:pt x="32" y="22"/>
                  </a:lnTo>
                  <a:lnTo>
                    <a:pt x="22" y="2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58" name="Freeform 50"/>
            <p:cNvSpPr/>
            <p:nvPr>
              <p:custDataLst>
                <p:tags r:id="rId41"/>
              </p:custDataLst>
            </p:nvPr>
          </p:nvSpPr>
          <p:spPr bwMode="auto">
            <a:xfrm>
              <a:off x="3073053" y="2697274"/>
              <a:ext cx="117617" cy="66372"/>
            </a:xfrm>
            <a:custGeom>
              <a:avLst/>
              <a:gdLst>
                <a:gd name="T0" fmla="*/ 2147483647 w 80"/>
                <a:gd name="T1" fmla="*/ 2147483647 h 42"/>
                <a:gd name="T2" fmla="*/ 2147483647 w 80"/>
                <a:gd name="T3" fmla="*/ 2147483647 h 42"/>
                <a:gd name="T4" fmla="*/ 2147483647 w 80"/>
                <a:gd name="T5" fmla="*/ 2147483647 h 42"/>
                <a:gd name="T6" fmla="*/ 2147483647 w 80"/>
                <a:gd name="T7" fmla="*/ 2147483647 h 42"/>
                <a:gd name="T8" fmla="*/ 2147483647 w 80"/>
                <a:gd name="T9" fmla="*/ 2147483647 h 42"/>
                <a:gd name="T10" fmla="*/ 2147483647 w 80"/>
                <a:gd name="T11" fmla="*/ 2147483647 h 42"/>
                <a:gd name="T12" fmla="*/ 2147483647 w 80"/>
                <a:gd name="T13" fmla="*/ 2147483647 h 42"/>
                <a:gd name="T14" fmla="*/ 2147483647 w 80"/>
                <a:gd name="T15" fmla="*/ 2147483647 h 42"/>
                <a:gd name="T16" fmla="*/ 2147483647 w 80"/>
                <a:gd name="T17" fmla="*/ 2147483647 h 42"/>
                <a:gd name="T18" fmla="*/ 2147483647 w 80"/>
                <a:gd name="T19" fmla="*/ 2147483647 h 42"/>
                <a:gd name="T20" fmla="*/ 2147483647 w 80"/>
                <a:gd name="T21" fmla="*/ 2147483647 h 42"/>
                <a:gd name="T22" fmla="*/ 2147483647 w 80"/>
                <a:gd name="T23" fmla="*/ 2147483647 h 42"/>
                <a:gd name="T24" fmla="*/ 2147483647 w 80"/>
                <a:gd name="T25" fmla="*/ 2147483647 h 42"/>
                <a:gd name="T26" fmla="*/ 2147483647 w 80"/>
                <a:gd name="T27" fmla="*/ 2147483647 h 42"/>
                <a:gd name="T28" fmla="*/ 0 w 80"/>
                <a:gd name="T29" fmla="*/ 2147483647 h 42"/>
                <a:gd name="T30" fmla="*/ 2147483647 w 80"/>
                <a:gd name="T31" fmla="*/ 2147483647 h 42"/>
                <a:gd name="T32" fmla="*/ 2147483647 w 80"/>
                <a:gd name="T33" fmla="*/ 2147483647 h 42"/>
                <a:gd name="T34" fmla="*/ 2147483647 w 80"/>
                <a:gd name="T35" fmla="*/ 0 h 42"/>
                <a:gd name="T36" fmla="*/ 2147483647 w 80"/>
                <a:gd name="T37" fmla="*/ 2147483647 h 42"/>
                <a:gd name="T38" fmla="*/ 2147483647 w 80"/>
                <a:gd name="T39" fmla="*/ 2147483647 h 42"/>
                <a:gd name="T40" fmla="*/ 2147483647 w 80"/>
                <a:gd name="T41" fmla="*/ 2147483647 h 42"/>
                <a:gd name="T42" fmla="*/ 2147483647 w 80"/>
                <a:gd name="T43" fmla="*/ 2147483647 h 42"/>
                <a:gd name="T44" fmla="*/ 2147483647 w 80"/>
                <a:gd name="T45" fmla="*/ 2147483647 h 42"/>
                <a:gd name="T46" fmla="*/ 2147483647 w 80"/>
                <a:gd name="T47" fmla="*/ 2147483647 h 42"/>
                <a:gd name="T48" fmla="*/ 2147483647 w 80"/>
                <a:gd name="T49" fmla="*/ 2147483647 h 42"/>
                <a:gd name="T50" fmla="*/ 2147483647 w 80"/>
                <a:gd name="T51" fmla="*/ 2147483647 h 42"/>
                <a:gd name="T52" fmla="*/ 2147483647 w 80"/>
                <a:gd name="T53" fmla="*/ 2147483647 h 42"/>
                <a:gd name="T54" fmla="*/ 2147483647 w 80"/>
                <a:gd name="T55" fmla="*/ 2147483647 h 42"/>
                <a:gd name="T56" fmla="*/ 2147483647 w 80"/>
                <a:gd name="T57" fmla="*/ 2147483647 h 42"/>
                <a:gd name="T58" fmla="*/ 2147483647 w 80"/>
                <a:gd name="T59" fmla="*/ 2147483647 h 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0"/>
                <a:gd name="T91" fmla="*/ 0 h 42"/>
                <a:gd name="T92" fmla="*/ 80 w 80"/>
                <a:gd name="T93" fmla="*/ 42 h 4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0" h="42">
                  <a:moveTo>
                    <a:pt x="58" y="40"/>
                  </a:moveTo>
                  <a:lnTo>
                    <a:pt x="56" y="30"/>
                  </a:lnTo>
                  <a:lnTo>
                    <a:pt x="52" y="26"/>
                  </a:lnTo>
                  <a:lnTo>
                    <a:pt x="48" y="26"/>
                  </a:lnTo>
                  <a:lnTo>
                    <a:pt x="42" y="26"/>
                  </a:lnTo>
                  <a:lnTo>
                    <a:pt x="38" y="30"/>
                  </a:lnTo>
                  <a:lnTo>
                    <a:pt x="30" y="36"/>
                  </a:lnTo>
                  <a:lnTo>
                    <a:pt x="22" y="40"/>
                  </a:lnTo>
                  <a:lnTo>
                    <a:pt x="16" y="42"/>
                  </a:lnTo>
                  <a:lnTo>
                    <a:pt x="10" y="40"/>
                  </a:lnTo>
                  <a:lnTo>
                    <a:pt x="14" y="38"/>
                  </a:lnTo>
                  <a:lnTo>
                    <a:pt x="10" y="36"/>
                  </a:lnTo>
                  <a:lnTo>
                    <a:pt x="6" y="36"/>
                  </a:lnTo>
                  <a:lnTo>
                    <a:pt x="4" y="36"/>
                  </a:lnTo>
                  <a:lnTo>
                    <a:pt x="0" y="34"/>
                  </a:lnTo>
                  <a:lnTo>
                    <a:pt x="8" y="24"/>
                  </a:lnTo>
                  <a:lnTo>
                    <a:pt x="22" y="14"/>
                  </a:lnTo>
                  <a:lnTo>
                    <a:pt x="46" y="0"/>
                  </a:lnTo>
                  <a:lnTo>
                    <a:pt x="52" y="6"/>
                  </a:lnTo>
                  <a:lnTo>
                    <a:pt x="58" y="12"/>
                  </a:lnTo>
                  <a:lnTo>
                    <a:pt x="70" y="22"/>
                  </a:lnTo>
                  <a:lnTo>
                    <a:pt x="68" y="28"/>
                  </a:lnTo>
                  <a:lnTo>
                    <a:pt x="74" y="28"/>
                  </a:lnTo>
                  <a:lnTo>
                    <a:pt x="80" y="30"/>
                  </a:lnTo>
                  <a:lnTo>
                    <a:pt x="74" y="36"/>
                  </a:lnTo>
                  <a:lnTo>
                    <a:pt x="70" y="38"/>
                  </a:lnTo>
                  <a:lnTo>
                    <a:pt x="64" y="40"/>
                  </a:lnTo>
                  <a:lnTo>
                    <a:pt x="60" y="38"/>
                  </a:lnTo>
                  <a:lnTo>
                    <a:pt x="60" y="36"/>
                  </a:lnTo>
                  <a:lnTo>
                    <a:pt x="58" y="4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59" name="Freeform 51"/>
            <p:cNvSpPr/>
            <p:nvPr>
              <p:custDataLst>
                <p:tags r:id="rId42"/>
              </p:custDataLst>
            </p:nvPr>
          </p:nvSpPr>
          <p:spPr bwMode="auto">
            <a:xfrm>
              <a:off x="3028081" y="2435768"/>
              <a:ext cx="96861" cy="38495"/>
            </a:xfrm>
            <a:custGeom>
              <a:avLst/>
              <a:gdLst>
                <a:gd name="T0" fmla="*/ 2147483647 w 66"/>
                <a:gd name="T1" fmla="*/ 2147483647 h 24"/>
                <a:gd name="T2" fmla="*/ 2147483647 w 66"/>
                <a:gd name="T3" fmla="*/ 2147483647 h 24"/>
                <a:gd name="T4" fmla="*/ 2147483647 w 66"/>
                <a:gd name="T5" fmla="*/ 2147483647 h 24"/>
                <a:gd name="T6" fmla="*/ 2147483647 w 66"/>
                <a:gd name="T7" fmla="*/ 2147483647 h 24"/>
                <a:gd name="T8" fmla="*/ 2147483647 w 66"/>
                <a:gd name="T9" fmla="*/ 2147483647 h 24"/>
                <a:gd name="T10" fmla="*/ 2147483647 w 66"/>
                <a:gd name="T11" fmla="*/ 2147483647 h 24"/>
                <a:gd name="T12" fmla="*/ 2147483647 w 66"/>
                <a:gd name="T13" fmla="*/ 2147483647 h 24"/>
                <a:gd name="T14" fmla="*/ 2147483647 w 66"/>
                <a:gd name="T15" fmla="*/ 2147483647 h 24"/>
                <a:gd name="T16" fmla="*/ 2147483647 w 66"/>
                <a:gd name="T17" fmla="*/ 2147483647 h 24"/>
                <a:gd name="T18" fmla="*/ 2147483647 w 66"/>
                <a:gd name="T19" fmla="*/ 2147483647 h 24"/>
                <a:gd name="T20" fmla="*/ 2147483647 w 66"/>
                <a:gd name="T21" fmla="*/ 0 h 24"/>
                <a:gd name="T22" fmla="*/ 2147483647 w 66"/>
                <a:gd name="T23" fmla="*/ 0 h 24"/>
                <a:gd name="T24" fmla="*/ 2147483647 w 66"/>
                <a:gd name="T25" fmla="*/ 2147483647 h 24"/>
                <a:gd name="T26" fmla="*/ 2147483647 w 66"/>
                <a:gd name="T27" fmla="*/ 2147483647 h 24"/>
                <a:gd name="T28" fmla="*/ 2147483647 w 66"/>
                <a:gd name="T29" fmla="*/ 0 h 24"/>
                <a:gd name="T30" fmla="*/ 2147483647 w 66"/>
                <a:gd name="T31" fmla="*/ 2147483647 h 24"/>
                <a:gd name="T32" fmla="*/ 2147483647 w 66"/>
                <a:gd name="T33" fmla="*/ 2147483647 h 24"/>
                <a:gd name="T34" fmla="*/ 2147483647 w 66"/>
                <a:gd name="T35" fmla="*/ 2147483647 h 24"/>
                <a:gd name="T36" fmla="*/ 2147483647 w 66"/>
                <a:gd name="T37" fmla="*/ 2147483647 h 24"/>
                <a:gd name="T38" fmla="*/ 2147483647 w 66"/>
                <a:gd name="T39" fmla="*/ 2147483647 h 24"/>
                <a:gd name="T40" fmla="*/ 2147483647 w 66"/>
                <a:gd name="T41" fmla="*/ 2147483647 h 24"/>
                <a:gd name="T42" fmla="*/ 2147483647 w 66"/>
                <a:gd name="T43" fmla="*/ 2147483647 h 24"/>
                <a:gd name="T44" fmla="*/ 2147483647 w 66"/>
                <a:gd name="T45" fmla="*/ 2147483647 h 24"/>
                <a:gd name="T46" fmla="*/ 2147483647 w 66"/>
                <a:gd name="T47" fmla="*/ 2147483647 h 24"/>
                <a:gd name="T48" fmla="*/ 2147483647 w 66"/>
                <a:gd name="T49" fmla="*/ 2147483647 h 24"/>
                <a:gd name="T50" fmla="*/ 2147483647 w 66"/>
                <a:gd name="T51" fmla="*/ 2147483647 h 24"/>
                <a:gd name="T52" fmla="*/ 2147483647 w 66"/>
                <a:gd name="T53" fmla="*/ 2147483647 h 24"/>
                <a:gd name="T54" fmla="*/ 2147483647 w 66"/>
                <a:gd name="T55" fmla="*/ 2147483647 h 24"/>
                <a:gd name="T56" fmla="*/ 2147483647 w 66"/>
                <a:gd name="T57" fmla="*/ 2147483647 h 24"/>
                <a:gd name="T58" fmla="*/ 0 w 66"/>
                <a:gd name="T59" fmla="*/ 2147483647 h 24"/>
                <a:gd name="T60" fmla="*/ 0 w 66"/>
                <a:gd name="T61" fmla="*/ 2147483647 h 24"/>
                <a:gd name="T62" fmla="*/ 0 w 66"/>
                <a:gd name="T63" fmla="*/ 2147483647 h 24"/>
                <a:gd name="T64" fmla="*/ 2147483647 w 66"/>
                <a:gd name="T65" fmla="*/ 2147483647 h 24"/>
                <a:gd name="T66" fmla="*/ 2147483647 w 66"/>
                <a:gd name="T67" fmla="*/ 0 h 24"/>
                <a:gd name="T68" fmla="*/ 2147483647 w 66"/>
                <a:gd name="T69" fmla="*/ 2147483647 h 24"/>
                <a:gd name="T70" fmla="*/ 2147483647 w 66"/>
                <a:gd name="T71" fmla="*/ 2147483647 h 24"/>
                <a:gd name="T72" fmla="*/ 2147483647 w 66"/>
                <a:gd name="T73" fmla="*/ 2147483647 h 24"/>
                <a:gd name="T74" fmla="*/ 2147483647 w 66"/>
                <a:gd name="T75" fmla="*/ 2147483647 h 24"/>
                <a:gd name="T76" fmla="*/ 2147483647 w 66"/>
                <a:gd name="T77" fmla="*/ 2147483647 h 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
                <a:gd name="T118" fmla="*/ 0 h 24"/>
                <a:gd name="T119" fmla="*/ 66 w 66"/>
                <a:gd name="T120" fmla="*/ 24 h 2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 h="24">
                  <a:moveTo>
                    <a:pt x="10" y="6"/>
                  </a:moveTo>
                  <a:lnTo>
                    <a:pt x="16" y="10"/>
                  </a:lnTo>
                  <a:lnTo>
                    <a:pt x="22" y="12"/>
                  </a:lnTo>
                  <a:lnTo>
                    <a:pt x="24" y="8"/>
                  </a:lnTo>
                  <a:lnTo>
                    <a:pt x="24" y="6"/>
                  </a:lnTo>
                  <a:lnTo>
                    <a:pt x="26" y="6"/>
                  </a:lnTo>
                  <a:lnTo>
                    <a:pt x="30" y="6"/>
                  </a:lnTo>
                  <a:lnTo>
                    <a:pt x="34" y="8"/>
                  </a:lnTo>
                  <a:lnTo>
                    <a:pt x="38" y="12"/>
                  </a:lnTo>
                  <a:lnTo>
                    <a:pt x="40" y="4"/>
                  </a:lnTo>
                  <a:lnTo>
                    <a:pt x="42" y="0"/>
                  </a:lnTo>
                  <a:lnTo>
                    <a:pt x="46" y="0"/>
                  </a:lnTo>
                  <a:lnTo>
                    <a:pt x="56" y="2"/>
                  </a:lnTo>
                  <a:lnTo>
                    <a:pt x="62" y="2"/>
                  </a:lnTo>
                  <a:lnTo>
                    <a:pt x="64" y="0"/>
                  </a:lnTo>
                  <a:lnTo>
                    <a:pt x="66" y="6"/>
                  </a:lnTo>
                  <a:lnTo>
                    <a:pt x="62" y="12"/>
                  </a:lnTo>
                  <a:lnTo>
                    <a:pt x="56" y="16"/>
                  </a:lnTo>
                  <a:lnTo>
                    <a:pt x="46" y="20"/>
                  </a:lnTo>
                  <a:lnTo>
                    <a:pt x="42" y="20"/>
                  </a:lnTo>
                  <a:lnTo>
                    <a:pt x="36" y="20"/>
                  </a:lnTo>
                  <a:lnTo>
                    <a:pt x="34" y="24"/>
                  </a:lnTo>
                  <a:lnTo>
                    <a:pt x="28" y="24"/>
                  </a:lnTo>
                  <a:lnTo>
                    <a:pt x="24" y="24"/>
                  </a:lnTo>
                  <a:lnTo>
                    <a:pt x="20" y="22"/>
                  </a:lnTo>
                  <a:lnTo>
                    <a:pt x="18" y="20"/>
                  </a:lnTo>
                  <a:lnTo>
                    <a:pt x="18" y="14"/>
                  </a:lnTo>
                  <a:lnTo>
                    <a:pt x="6" y="14"/>
                  </a:lnTo>
                  <a:lnTo>
                    <a:pt x="2" y="14"/>
                  </a:lnTo>
                  <a:lnTo>
                    <a:pt x="0" y="10"/>
                  </a:lnTo>
                  <a:lnTo>
                    <a:pt x="0" y="6"/>
                  </a:lnTo>
                  <a:lnTo>
                    <a:pt x="0" y="4"/>
                  </a:lnTo>
                  <a:lnTo>
                    <a:pt x="2" y="2"/>
                  </a:lnTo>
                  <a:lnTo>
                    <a:pt x="8" y="0"/>
                  </a:lnTo>
                  <a:lnTo>
                    <a:pt x="10" y="2"/>
                  </a:lnTo>
                  <a:lnTo>
                    <a:pt x="12" y="4"/>
                  </a:lnTo>
                  <a:lnTo>
                    <a:pt x="16" y="10"/>
                  </a:lnTo>
                  <a:lnTo>
                    <a:pt x="16" y="8"/>
                  </a:lnTo>
                  <a:lnTo>
                    <a:pt x="10" y="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60" name="Freeform 52"/>
            <p:cNvSpPr/>
            <p:nvPr>
              <p:custDataLst>
                <p:tags r:id="rId43"/>
              </p:custDataLst>
            </p:nvPr>
          </p:nvSpPr>
          <p:spPr bwMode="auto">
            <a:xfrm>
              <a:off x="3156077" y="2426475"/>
              <a:ext cx="237541" cy="59734"/>
            </a:xfrm>
            <a:custGeom>
              <a:avLst/>
              <a:gdLst>
                <a:gd name="T0" fmla="*/ 2147483647 w 164"/>
                <a:gd name="T1" fmla="*/ 2147483647 h 38"/>
                <a:gd name="T2" fmla="*/ 2147483647 w 164"/>
                <a:gd name="T3" fmla="*/ 2147483647 h 38"/>
                <a:gd name="T4" fmla="*/ 2147483647 w 164"/>
                <a:gd name="T5" fmla="*/ 2147483647 h 38"/>
                <a:gd name="T6" fmla="*/ 2147483647 w 164"/>
                <a:gd name="T7" fmla="*/ 2147483647 h 38"/>
                <a:gd name="T8" fmla="*/ 2147483647 w 164"/>
                <a:gd name="T9" fmla="*/ 2147483647 h 38"/>
                <a:gd name="T10" fmla="*/ 2147483647 w 164"/>
                <a:gd name="T11" fmla="*/ 2147483647 h 38"/>
                <a:gd name="T12" fmla="*/ 2147483647 w 164"/>
                <a:gd name="T13" fmla="*/ 2147483647 h 38"/>
                <a:gd name="T14" fmla="*/ 2147483647 w 164"/>
                <a:gd name="T15" fmla="*/ 2147483647 h 38"/>
                <a:gd name="T16" fmla="*/ 0 w 164"/>
                <a:gd name="T17" fmla="*/ 2147483647 h 38"/>
                <a:gd name="T18" fmla="*/ 2147483647 w 164"/>
                <a:gd name="T19" fmla="*/ 2147483647 h 38"/>
                <a:gd name="T20" fmla="*/ 2147483647 w 164"/>
                <a:gd name="T21" fmla="*/ 0 h 38"/>
                <a:gd name="T22" fmla="*/ 2147483647 w 164"/>
                <a:gd name="T23" fmla="*/ 2147483647 h 38"/>
                <a:gd name="T24" fmla="*/ 2147483647 w 164"/>
                <a:gd name="T25" fmla="*/ 2147483647 h 38"/>
                <a:gd name="T26" fmla="*/ 2147483647 w 164"/>
                <a:gd name="T27" fmla="*/ 2147483647 h 38"/>
                <a:gd name="T28" fmla="*/ 2147483647 w 164"/>
                <a:gd name="T29" fmla="*/ 2147483647 h 38"/>
                <a:gd name="T30" fmla="*/ 2147483647 w 164"/>
                <a:gd name="T31" fmla="*/ 2147483647 h 38"/>
                <a:gd name="T32" fmla="*/ 2147483647 w 164"/>
                <a:gd name="T33" fmla="*/ 2147483647 h 38"/>
                <a:gd name="T34" fmla="*/ 2147483647 w 164"/>
                <a:gd name="T35" fmla="*/ 2147483647 h 38"/>
                <a:gd name="T36" fmla="*/ 2147483647 w 164"/>
                <a:gd name="T37" fmla="*/ 2147483647 h 38"/>
                <a:gd name="T38" fmla="*/ 2147483647 w 164"/>
                <a:gd name="T39" fmla="*/ 2147483647 h 38"/>
                <a:gd name="T40" fmla="*/ 2147483647 w 164"/>
                <a:gd name="T41" fmla="*/ 2147483647 h 38"/>
                <a:gd name="T42" fmla="*/ 2147483647 w 164"/>
                <a:gd name="T43" fmla="*/ 2147483647 h 38"/>
                <a:gd name="T44" fmla="*/ 2147483647 w 164"/>
                <a:gd name="T45" fmla="*/ 2147483647 h 38"/>
                <a:gd name="T46" fmla="*/ 2147483647 w 164"/>
                <a:gd name="T47" fmla="*/ 2147483647 h 38"/>
                <a:gd name="T48" fmla="*/ 2147483647 w 164"/>
                <a:gd name="T49" fmla="*/ 2147483647 h 38"/>
                <a:gd name="T50" fmla="*/ 2147483647 w 164"/>
                <a:gd name="T51" fmla="*/ 2147483647 h 38"/>
                <a:gd name="T52" fmla="*/ 2147483647 w 164"/>
                <a:gd name="T53" fmla="*/ 2147483647 h 38"/>
                <a:gd name="T54" fmla="*/ 2147483647 w 164"/>
                <a:gd name="T55" fmla="*/ 2147483647 h 38"/>
                <a:gd name="T56" fmla="*/ 2147483647 w 164"/>
                <a:gd name="T57" fmla="*/ 2147483647 h 38"/>
                <a:gd name="T58" fmla="*/ 2147483647 w 164"/>
                <a:gd name="T59" fmla="*/ 2147483647 h 38"/>
                <a:gd name="T60" fmla="*/ 2147483647 w 164"/>
                <a:gd name="T61" fmla="*/ 2147483647 h 38"/>
                <a:gd name="T62" fmla="*/ 2147483647 w 164"/>
                <a:gd name="T63" fmla="*/ 2147483647 h 38"/>
                <a:gd name="T64" fmla="*/ 2147483647 w 164"/>
                <a:gd name="T65" fmla="*/ 2147483647 h 38"/>
                <a:gd name="T66" fmla="*/ 2147483647 w 164"/>
                <a:gd name="T67" fmla="*/ 2147483647 h 38"/>
                <a:gd name="T68" fmla="*/ 2147483647 w 164"/>
                <a:gd name="T69" fmla="*/ 2147483647 h 38"/>
                <a:gd name="T70" fmla="*/ 2147483647 w 164"/>
                <a:gd name="T71" fmla="*/ 2147483647 h 38"/>
                <a:gd name="T72" fmla="*/ 2147483647 w 164"/>
                <a:gd name="T73" fmla="*/ 2147483647 h 38"/>
                <a:gd name="T74" fmla="*/ 2147483647 w 164"/>
                <a:gd name="T75" fmla="*/ 2147483647 h 38"/>
                <a:gd name="T76" fmla="*/ 2147483647 w 164"/>
                <a:gd name="T77" fmla="*/ 2147483647 h 38"/>
                <a:gd name="T78" fmla="*/ 2147483647 w 164"/>
                <a:gd name="T79" fmla="*/ 2147483647 h 38"/>
                <a:gd name="T80" fmla="*/ 2147483647 w 164"/>
                <a:gd name="T81" fmla="*/ 2147483647 h 38"/>
                <a:gd name="T82" fmla="*/ 2147483647 w 164"/>
                <a:gd name="T83" fmla="*/ 2147483647 h 38"/>
                <a:gd name="T84" fmla="*/ 2147483647 w 164"/>
                <a:gd name="T85" fmla="*/ 2147483647 h 38"/>
                <a:gd name="T86" fmla="*/ 2147483647 w 164"/>
                <a:gd name="T87" fmla="*/ 2147483647 h 38"/>
                <a:gd name="T88" fmla="*/ 2147483647 w 164"/>
                <a:gd name="T89" fmla="*/ 2147483647 h 38"/>
                <a:gd name="T90" fmla="*/ 2147483647 w 164"/>
                <a:gd name="T91" fmla="*/ 2147483647 h 38"/>
                <a:gd name="T92" fmla="*/ 2147483647 w 164"/>
                <a:gd name="T93" fmla="*/ 2147483647 h 38"/>
                <a:gd name="T94" fmla="*/ 2147483647 w 164"/>
                <a:gd name="T95" fmla="*/ 2147483647 h 38"/>
                <a:gd name="T96" fmla="*/ 2147483647 w 164"/>
                <a:gd name="T97" fmla="*/ 2147483647 h 38"/>
                <a:gd name="T98" fmla="*/ 2147483647 w 164"/>
                <a:gd name="T99" fmla="*/ 2147483647 h 38"/>
                <a:gd name="T100" fmla="*/ 2147483647 w 164"/>
                <a:gd name="T101" fmla="*/ 2147483647 h 38"/>
                <a:gd name="T102" fmla="*/ 2147483647 w 164"/>
                <a:gd name="T103" fmla="*/ 2147483647 h 38"/>
                <a:gd name="T104" fmla="*/ 2147483647 w 164"/>
                <a:gd name="T105" fmla="*/ 2147483647 h 38"/>
                <a:gd name="T106" fmla="*/ 2147483647 w 164"/>
                <a:gd name="T107" fmla="*/ 2147483647 h 38"/>
                <a:gd name="T108" fmla="*/ 2147483647 w 164"/>
                <a:gd name="T109" fmla="*/ 2147483647 h 38"/>
                <a:gd name="T110" fmla="*/ 2147483647 w 164"/>
                <a:gd name="T111" fmla="*/ 2147483647 h 38"/>
                <a:gd name="T112" fmla="*/ 2147483647 w 164"/>
                <a:gd name="T113" fmla="*/ 2147483647 h 38"/>
                <a:gd name="T114" fmla="*/ 2147483647 w 164"/>
                <a:gd name="T115" fmla="*/ 2147483647 h 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4"/>
                <a:gd name="T175" fmla="*/ 0 h 38"/>
                <a:gd name="T176" fmla="*/ 164 w 164"/>
                <a:gd name="T177" fmla="*/ 38 h 3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4" h="38">
                  <a:moveTo>
                    <a:pt x="30" y="22"/>
                  </a:moveTo>
                  <a:lnTo>
                    <a:pt x="36" y="18"/>
                  </a:lnTo>
                  <a:lnTo>
                    <a:pt x="32" y="16"/>
                  </a:lnTo>
                  <a:lnTo>
                    <a:pt x="28" y="16"/>
                  </a:lnTo>
                  <a:lnTo>
                    <a:pt x="22" y="16"/>
                  </a:lnTo>
                  <a:lnTo>
                    <a:pt x="12" y="18"/>
                  </a:lnTo>
                  <a:lnTo>
                    <a:pt x="8" y="16"/>
                  </a:lnTo>
                  <a:lnTo>
                    <a:pt x="4" y="14"/>
                  </a:lnTo>
                  <a:lnTo>
                    <a:pt x="0" y="6"/>
                  </a:lnTo>
                  <a:lnTo>
                    <a:pt x="8" y="2"/>
                  </a:lnTo>
                  <a:lnTo>
                    <a:pt x="20" y="0"/>
                  </a:lnTo>
                  <a:lnTo>
                    <a:pt x="28" y="2"/>
                  </a:lnTo>
                  <a:lnTo>
                    <a:pt x="32" y="6"/>
                  </a:lnTo>
                  <a:lnTo>
                    <a:pt x="38" y="8"/>
                  </a:lnTo>
                  <a:lnTo>
                    <a:pt x="44" y="10"/>
                  </a:lnTo>
                  <a:lnTo>
                    <a:pt x="58" y="10"/>
                  </a:lnTo>
                  <a:lnTo>
                    <a:pt x="60" y="8"/>
                  </a:lnTo>
                  <a:lnTo>
                    <a:pt x="64" y="6"/>
                  </a:lnTo>
                  <a:lnTo>
                    <a:pt x="68" y="6"/>
                  </a:lnTo>
                  <a:lnTo>
                    <a:pt x="62" y="10"/>
                  </a:lnTo>
                  <a:lnTo>
                    <a:pt x="60" y="12"/>
                  </a:lnTo>
                  <a:lnTo>
                    <a:pt x="58" y="16"/>
                  </a:lnTo>
                  <a:lnTo>
                    <a:pt x="60" y="18"/>
                  </a:lnTo>
                  <a:lnTo>
                    <a:pt x="60" y="20"/>
                  </a:lnTo>
                  <a:lnTo>
                    <a:pt x="66" y="20"/>
                  </a:lnTo>
                  <a:lnTo>
                    <a:pt x="80" y="20"/>
                  </a:lnTo>
                  <a:lnTo>
                    <a:pt x="94" y="20"/>
                  </a:lnTo>
                  <a:lnTo>
                    <a:pt x="108" y="20"/>
                  </a:lnTo>
                  <a:lnTo>
                    <a:pt x="120" y="18"/>
                  </a:lnTo>
                  <a:lnTo>
                    <a:pt x="136" y="18"/>
                  </a:lnTo>
                  <a:lnTo>
                    <a:pt x="144" y="18"/>
                  </a:lnTo>
                  <a:lnTo>
                    <a:pt x="152" y="20"/>
                  </a:lnTo>
                  <a:lnTo>
                    <a:pt x="164" y="22"/>
                  </a:lnTo>
                  <a:lnTo>
                    <a:pt x="160" y="30"/>
                  </a:lnTo>
                  <a:lnTo>
                    <a:pt x="156" y="36"/>
                  </a:lnTo>
                  <a:lnTo>
                    <a:pt x="148" y="38"/>
                  </a:lnTo>
                  <a:lnTo>
                    <a:pt x="140" y="38"/>
                  </a:lnTo>
                  <a:lnTo>
                    <a:pt x="132" y="38"/>
                  </a:lnTo>
                  <a:lnTo>
                    <a:pt x="124" y="36"/>
                  </a:lnTo>
                  <a:lnTo>
                    <a:pt x="118" y="36"/>
                  </a:lnTo>
                  <a:lnTo>
                    <a:pt x="110" y="34"/>
                  </a:lnTo>
                  <a:lnTo>
                    <a:pt x="104" y="34"/>
                  </a:lnTo>
                  <a:lnTo>
                    <a:pt x="96" y="32"/>
                  </a:lnTo>
                  <a:lnTo>
                    <a:pt x="90" y="30"/>
                  </a:lnTo>
                  <a:lnTo>
                    <a:pt x="86" y="30"/>
                  </a:lnTo>
                  <a:lnTo>
                    <a:pt x="78" y="32"/>
                  </a:lnTo>
                  <a:lnTo>
                    <a:pt x="72" y="34"/>
                  </a:lnTo>
                  <a:lnTo>
                    <a:pt x="68" y="38"/>
                  </a:lnTo>
                  <a:lnTo>
                    <a:pt x="62" y="38"/>
                  </a:lnTo>
                  <a:lnTo>
                    <a:pt x="42" y="36"/>
                  </a:lnTo>
                  <a:lnTo>
                    <a:pt x="32" y="36"/>
                  </a:lnTo>
                  <a:lnTo>
                    <a:pt x="28" y="36"/>
                  </a:lnTo>
                  <a:lnTo>
                    <a:pt x="24" y="38"/>
                  </a:lnTo>
                  <a:lnTo>
                    <a:pt x="24" y="30"/>
                  </a:lnTo>
                  <a:lnTo>
                    <a:pt x="28" y="24"/>
                  </a:lnTo>
                  <a:lnTo>
                    <a:pt x="32" y="20"/>
                  </a:lnTo>
                  <a:lnTo>
                    <a:pt x="36" y="20"/>
                  </a:lnTo>
                  <a:lnTo>
                    <a:pt x="30" y="2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61" name="Freeform 53"/>
            <p:cNvSpPr/>
            <p:nvPr>
              <p:custDataLst>
                <p:tags r:id="rId44"/>
              </p:custDataLst>
            </p:nvPr>
          </p:nvSpPr>
          <p:spPr bwMode="auto">
            <a:xfrm>
              <a:off x="3118024" y="2460990"/>
              <a:ext cx="46124" cy="22567"/>
            </a:xfrm>
            <a:custGeom>
              <a:avLst/>
              <a:gdLst>
                <a:gd name="T0" fmla="*/ 2147483647 w 30"/>
                <a:gd name="T1" fmla="*/ 2147483647 h 14"/>
                <a:gd name="T2" fmla="*/ 2147483647 w 30"/>
                <a:gd name="T3" fmla="*/ 2147483647 h 14"/>
                <a:gd name="T4" fmla="*/ 2147483647 w 30"/>
                <a:gd name="T5" fmla="*/ 2147483647 h 14"/>
                <a:gd name="T6" fmla="*/ 2147483647 w 30"/>
                <a:gd name="T7" fmla="*/ 2147483647 h 14"/>
                <a:gd name="T8" fmla="*/ 2147483647 w 30"/>
                <a:gd name="T9" fmla="*/ 2147483647 h 14"/>
                <a:gd name="T10" fmla="*/ 0 w 30"/>
                <a:gd name="T11" fmla="*/ 2147483647 h 14"/>
                <a:gd name="T12" fmla="*/ 2147483647 w 30"/>
                <a:gd name="T13" fmla="*/ 2147483647 h 14"/>
                <a:gd name="T14" fmla="*/ 2147483647 w 30"/>
                <a:gd name="T15" fmla="*/ 0 h 14"/>
                <a:gd name="T16" fmla="*/ 2147483647 w 30"/>
                <a:gd name="T17" fmla="*/ 0 h 14"/>
                <a:gd name="T18" fmla="*/ 2147483647 w 30"/>
                <a:gd name="T19" fmla="*/ 2147483647 h 14"/>
                <a:gd name="T20" fmla="*/ 2147483647 w 30"/>
                <a:gd name="T21" fmla="*/ 2147483647 h 14"/>
                <a:gd name="T22" fmla="*/ 2147483647 w 30"/>
                <a:gd name="T23" fmla="*/ 214748364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14"/>
                <a:gd name="T38" fmla="*/ 30 w 30"/>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14">
                  <a:moveTo>
                    <a:pt x="30" y="8"/>
                  </a:moveTo>
                  <a:lnTo>
                    <a:pt x="28" y="12"/>
                  </a:lnTo>
                  <a:lnTo>
                    <a:pt x="24" y="14"/>
                  </a:lnTo>
                  <a:lnTo>
                    <a:pt x="20" y="14"/>
                  </a:lnTo>
                  <a:lnTo>
                    <a:pt x="10" y="12"/>
                  </a:lnTo>
                  <a:lnTo>
                    <a:pt x="0" y="10"/>
                  </a:lnTo>
                  <a:lnTo>
                    <a:pt x="6" y="4"/>
                  </a:lnTo>
                  <a:lnTo>
                    <a:pt x="16" y="0"/>
                  </a:lnTo>
                  <a:lnTo>
                    <a:pt x="22" y="0"/>
                  </a:lnTo>
                  <a:lnTo>
                    <a:pt x="26" y="2"/>
                  </a:lnTo>
                  <a:lnTo>
                    <a:pt x="28" y="4"/>
                  </a:lnTo>
                  <a:lnTo>
                    <a:pt x="30" y="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62" name="Freeform 54"/>
            <p:cNvSpPr/>
            <p:nvPr>
              <p:custDataLst>
                <p:tags r:id="rId45"/>
              </p:custDataLst>
            </p:nvPr>
          </p:nvSpPr>
          <p:spPr bwMode="auto">
            <a:xfrm>
              <a:off x="3166455" y="2390634"/>
              <a:ext cx="51890" cy="29203"/>
            </a:xfrm>
            <a:custGeom>
              <a:avLst/>
              <a:gdLst>
                <a:gd name="T0" fmla="*/ 2147483647 w 36"/>
                <a:gd name="T1" fmla="*/ 2147483647 h 18"/>
                <a:gd name="T2" fmla="*/ 2147483647 w 36"/>
                <a:gd name="T3" fmla="*/ 2147483647 h 18"/>
                <a:gd name="T4" fmla="*/ 2147483647 w 36"/>
                <a:gd name="T5" fmla="*/ 2147483647 h 18"/>
                <a:gd name="T6" fmla="*/ 2147483647 w 36"/>
                <a:gd name="T7" fmla="*/ 2147483647 h 18"/>
                <a:gd name="T8" fmla="*/ 2147483647 w 36"/>
                <a:gd name="T9" fmla="*/ 2147483647 h 18"/>
                <a:gd name="T10" fmla="*/ 2147483647 w 36"/>
                <a:gd name="T11" fmla="*/ 2147483647 h 18"/>
                <a:gd name="T12" fmla="*/ 2147483647 w 36"/>
                <a:gd name="T13" fmla="*/ 2147483647 h 18"/>
                <a:gd name="T14" fmla="*/ 2147483647 w 36"/>
                <a:gd name="T15" fmla="*/ 2147483647 h 18"/>
                <a:gd name="T16" fmla="*/ 2147483647 w 36"/>
                <a:gd name="T17" fmla="*/ 2147483647 h 18"/>
                <a:gd name="T18" fmla="*/ 0 w 36"/>
                <a:gd name="T19" fmla="*/ 2147483647 h 18"/>
                <a:gd name="T20" fmla="*/ 2147483647 w 36"/>
                <a:gd name="T21" fmla="*/ 2147483647 h 18"/>
                <a:gd name="T22" fmla="*/ 2147483647 w 36"/>
                <a:gd name="T23" fmla="*/ 0 h 18"/>
                <a:gd name="T24" fmla="*/ 2147483647 w 36"/>
                <a:gd name="T25" fmla="*/ 0 h 18"/>
                <a:gd name="T26" fmla="*/ 2147483647 w 36"/>
                <a:gd name="T27" fmla="*/ 0 h 18"/>
                <a:gd name="T28" fmla="*/ 2147483647 w 36"/>
                <a:gd name="T29" fmla="*/ 2147483647 h 18"/>
                <a:gd name="T30" fmla="*/ 2147483647 w 36"/>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18"/>
                <a:gd name="T50" fmla="*/ 36 w 36"/>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18">
                  <a:moveTo>
                    <a:pt x="32" y="6"/>
                  </a:moveTo>
                  <a:lnTo>
                    <a:pt x="26" y="10"/>
                  </a:lnTo>
                  <a:lnTo>
                    <a:pt x="30" y="12"/>
                  </a:lnTo>
                  <a:lnTo>
                    <a:pt x="36" y="12"/>
                  </a:lnTo>
                  <a:lnTo>
                    <a:pt x="34" y="16"/>
                  </a:lnTo>
                  <a:lnTo>
                    <a:pt x="36" y="18"/>
                  </a:lnTo>
                  <a:lnTo>
                    <a:pt x="16" y="18"/>
                  </a:lnTo>
                  <a:lnTo>
                    <a:pt x="8" y="14"/>
                  </a:lnTo>
                  <a:lnTo>
                    <a:pt x="2" y="12"/>
                  </a:lnTo>
                  <a:lnTo>
                    <a:pt x="0" y="6"/>
                  </a:lnTo>
                  <a:lnTo>
                    <a:pt x="2" y="2"/>
                  </a:lnTo>
                  <a:lnTo>
                    <a:pt x="4" y="0"/>
                  </a:lnTo>
                  <a:lnTo>
                    <a:pt x="8" y="0"/>
                  </a:lnTo>
                  <a:lnTo>
                    <a:pt x="14" y="0"/>
                  </a:lnTo>
                  <a:lnTo>
                    <a:pt x="24" y="4"/>
                  </a:lnTo>
                  <a:lnTo>
                    <a:pt x="32" y="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63" name="Freeform 55"/>
            <p:cNvSpPr/>
            <p:nvPr>
              <p:custDataLst>
                <p:tags r:id="rId46"/>
              </p:custDataLst>
            </p:nvPr>
          </p:nvSpPr>
          <p:spPr bwMode="auto">
            <a:xfrm>
              <a:off x="3234488" y="2314970"/>
              <a:ext cx="556952" cy="136727"/>
            </a:xfrm>
            <a:custGeom>
              <a:avLst/>
              <a:gdLst>
                <a:gd name="T0" fmla="*/ 2147483647 w 382"/>
                <a:gd name="T1" fmla="*/ 2147483647 h 86"/>
                <a:gd name="T2" fmla="*/ 2147483647 w 382"/>
                <a:gd name="T3" fmla="*/ 2147483647 h 86"/>
                <a:gd name="T4" fmla="*/ 2147483647 w 382"/>
                <a:gd name="T5" fmla="*/ 2147483647 h 86"/>
                <a:gd name="T6" fmla="*/ 2147483647 w 382"/>
                <a:gd name="T7" fmla="*/ 2147483647 h 86"/>
                <a:gd name="T8" fmla="*/ 2147483647 w 382"/>
                <a:gd name="T9" fmla="*/ 2147483647 h 86"/>
                <a:gd name="T10" fmla="*/ 2147483647 w 382"/>
                <a:gd name="T11" fmla="*/ 2147483647 h 86"/>
                <a:gd name="T12" fmla="*/ 2147483647 w 382"/>
                <a:gd name="T13" fmla="*/ 2147483647 h 86"/>
                <a:gd name="T14" fmla="*/ 2147483647 w 382"/>
                <a:gd name="T15" fmla="*/ 2147483647 h 86"/>
                <a:gd name="T16" fmla="*/ 2147483647 w 382"/>
                <a:gd name="T17" fmla="*/ 2147483647 h 86"/>
                <a:gd name="T18" fmla="*/ 2147483647 w 382"/>
                <a:gd name="T19" fmla="*/ 2147483647 h 86"/>
                <a:gd name="T20" fmla="*/ 2147483647 w 382"/>
                <a:gd name="T21" fmla="*/ 2147483647 h 86"/>
                <a:gd name="T22" fmla="*/ 2147483647 w 382"/>
                <a:gd name="T23" fmla="*/ 2147483647 h 86"/>
                <a:gd name="T24" fmla="*/ 2147483647 w 382"/>
                <a:gd name="T25" fmla="*/ 2147483647 h 86"/>
                <a:gd name="T26" fmla="*/ 2147483647 w 382"/>
                <a:gd name="T27" fmla="*/ 2147483647 h 86"/>
                <a:gd name="T28" fmla="*/ 2147483647 w 382"/>
                <a:gd name="T29" fmla="*/ 2147483647 h 86"/>
                <a:gd name="T30" fmla="*/ 2147483647 w 382"/>
                <a:gd name="T31" fmla="*/ 2147483647 h 86"/>
                <a:gd name="T32" fmla="*/ 2147483647 w 382"/>
                <a:gd name="T33" fmla="*/ 2147483647 h 86"/>
                <a:gd name="T34" fmla="*/ 2147483647 w 382"/>
                <a:gd name="T35" fmla="*/ 2147483647 h 86"/>
                <a:gd name="T36" fmla="*/ 2147483647 w 382"/>
                <a:gd name="T37" fmla="*/ 2147483647 h 86"/>
                <a:gd name="T38" fmla="*/ 2147483647 w 382"/>
                <a:gd name="T39" fmla="*/ 2147483647 h 86"/>
                <a:gd name="T40" fmla="*/ 2147483647 w 382"/>
                <a:gd name="T41" fmla="*/ 2147483647 h 86"/>
                <a:gd name="T42" fmla="*/ 2147483647 w 382"/>
                <a:gd name="T43" fmla="*/ 2147483647 h 86"/>
                <a:gd name="T44" fmla="*/ 2147483647 w 382"/>
                <a:gd name="T45" fmla="*/ 2147483647 h 86"/>
                <a:gd name="T46" fmla="*/ 2147483647 w 382"/>
                <a:gd name="T47" fmla="*/ 2147483647 h 86"/>
                <a:gd name="T48" fmla="*/ 2147483647 w 382"/>
                <a:gd name="T49" fmla="*/ 2147483647 h 86"/>
                <a:gd name="T50" fmla="*/ 2147483647 w 382"/>
                <a:gd name="T51" fmla="*/ 2147483647 h 86"/>
                <a:gd name="T52" fmla="*/ 0 w 382"/>
                <a:gd name="T53" fmla="*/ 2147483647 h 86"/>
                <a:gd name="T54" fmla="*/ 2147483647 w 382"/>
                <a:gd name="T55" fmla="*/ 2147483647 h 86"/>
                <a:gd name="T56" fmla="*/ 2147483647 w 382"/>
                <a:gd name="T57" fmla="*/ 2147483647 h 86"/>
                <a:gd name="T58" fmla="*/ 2147483647 w 382"/>
                <a:gd name="T59" fmla="*/ 2147483647 h 86"/>
                <a:gd name="T60" fmla="*/ 2147483647 w 382"/>
                <a:gd name="T61" fmla="*/ 2147483647 h 86"/>
                <a:gd name="T62" fmla="*/ 2147483647 w 382"/>
                <a:gd name="T63" fmla="*/ 2147483647 h 86"/>
                <a:gd name="T64" fmla="*/ 2147483647 w 382"/>
                <a:gd name="T65" fmla="*/ 2147483647 h 86"/>
                <a:gd name="T66" fmla="*/ 2147483647 w 382"/>
                <a:gd name="T67" fmla="*/ 2147483647 h 86"/>
                <a:gd name="T68" fmla="*/ 2147483647 w 382"/>
                <a:gd name="T69" fmla="*/ 2147483647 h 86"/>
                <a:gd name="T70" fmla="*/ 2147483647 w 382"/>
                <a:gd name="T71" fmla="*/ 2147483647 h 86"/>
                <a:gd name="T72" fmla="*/ 2147483647 w 382"/>
                <a:gd name="T73" fmla="*/ 2147483647 h 86"/>
                <a:gd name="T74" fmla="*/ 2147483647 w 382"/>
                <a:gd name="T75" fmla="*/ 2147483647 h 86"/>
                <a:gd name="T76" fmla="*/ 2147483647 w 382"/>
                <a:gd name="T77" fmla="*/ 2147483647 h 86"/>
                <a:gd name="T78" fmla="*/ 2147483647 w 382"/>
                <a:gd name="T79" fmla="*/ 2147483647 h 86"/>
                <a:gd name="T80" fmla="*/ 2147483647 w 382"/>
                <a:gd name="T81" fmla="*/ 2147483647 h 86"/>
                <a:gd name="T82" fmla="*/ 2147483647 w 382"/>
                <a:gd name="T83" fmla="*/ 2147483647 h 86"/>
                <a:gd name="T84" fmla="*/ 2147483647 w 382"/>
                <a:gd name="T85" fmla="*/ 2147483647 h 86"/>
                <a:gd name="T86" fmla="*/ 2147483647 w 382"/>
                <a:gd name="T87" fmla="*/ 2147483647 h 86"/>
                <a:gd name="T88" fmla="*/ 2147483647 w 382"/>
                <a:gd name="T89" fmla="*/ 2147483647 h 86"/>
                <a:gd name="T90" fmla="*/ 2147483647 w 382"/>
                <a:gd name="T91" fmla="*/ 2147483647 h 86"/>
                <a:gd name="T92" fmla="*/ 2147483647 w 382"/>
                <a:gd name="T93" fmla="*/ 2147483647 h 86"/>
                <a:gd name="T94" fmla="*/ 2147483647 w 382"/>
                <a:gd name="T95" fmla="*/ 2147483647 h 86"/>
                <a:gd name="T96" fmla="*/ 2147483647 w 382"/>
                <a:gd name="T97" fmla="*/ 0 h 86"/>
                <a:gd name="T98" fmla="*/ 2147483647 w 382"/>
                <a:gd name="T99" fmla="*/ 2147483647 h 86"/>
                <a:gd name="T100" fmla="*/ 2147483647 w 382"/>
                <a:gd name="T101" fmla="*/ 2147483647 h 86"/>
                <a:gd name="T102" fmla="*/ 2147483647 w 382"/>
                <a:gd name="T103" fmla="*/ 2147483647 h 86"/>
                <a:gd name="T104" fmla="*/ 2147483647 w 382"/>
                <a:gd name="T105" fmla="*/ 2147483647 h 86"/>
                <a:gd name="T106" fmla="*/ 2147483647 w 382"/>
                <a:gd name="T107" fmla="*/ 2147483647 h 86"/>
                <a:gd name="T108" fmla="*/ 2147483647 w 382"/>
                <a:gd name="T109" fmla="*/ 2147483647 h 86"/>
                <a:gd name="T110" fmla="*/ 2147483647 w 382"/>
                <a:gd name="T111" fmla="*/ 2147483647 h 86"/>
                <a:gd name="T112" fmla="*/ 2147483647 w 382"/>
                <a:gd name="T113" fmla="*/ 2147483647 h 86"/>
                <a:gd name="T114" fmla="*/ 2147483647 w 382"/>
                <a:gd name="T115" fmla="*/ 2147483647 h 86"/>
                <a:gd name="T116" fmla="*/ 2147483647 w 382"/>
                <a:gd name="T117" fmla="*/ 2147483647 h 86"/>
                <a:gd name="T118" fmla="*/ 2147483647 w 382"/>
                <a:gd name="T119" fmla="*/ 2147483647 h 86"/>
                <a:gd name="T120" fmla="*/ 2147483647 w 382"/>
                <a:gd name="T121" fmla="*/ 2147483647 h 86"/>
                <a:gd name="T122" fmla="*/ 2147483647 w 382"/>
                <a:gd name="T123" fmla="*/ 2147483647 h 86"/>
                <a:gd name="T124" fmla="*/ 2147483647 w 382"/>
                <a:gd name="T125" fmla="*/ 2147483647 h 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82"/>
                <a:gd name="T190" fmla="*/ 0 h 86"/>
                <a:gd name="T191" fmla="*/ 382 w 382"/>
                <a:gd name="T192" fmla="*/ 86 h 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82" h="86">
                  <a:moveTo>
                    <a:pt x="174" y="60"/>
                  </a:moveTo>
                  <a:lnTo>
                    <a:pt x="168" y="58"/>
                  </a:lnTo>
                  <a:lnTo>
                    <a:pt x="164" y="50"/>
                  </a:lnTo>
                  <a:lnTo>
                    <a:pt x="158" y="50"/>
                  </a:lnTo>
                  <a:lnTo>
                    <a:pt x="156" y="58"/>
                  </a:lnTo>
                  <a:lnTo>
                    <a:pt x="154" y="64"/>
                  </a:lnTo>
                  <a:lnTo>
                    <a:pt x="150" y="70"/>
                  </a:lnTo>
                  <a:lnTo>
                    <a:pt x="146" y="72"/>
                  </a:lnTo>
                  <a:lnTo>
                    <a:pt x="142" y="72"/>
                  </a:lnTo>
                  <a:lnTo>
                    <a:pt x="140" y="72"/>
                  </a:lnTo>
                  <a:lnTo>
                    <a:pt x="136" y="68"/>
                  </a:lnTo>
                  <a:lnTo>
                    <a:pt x="132" y="66"/>
                  </a:lnTo>
                  <a:lnTo>
                    <a:pt x="126" y="66"/>
                  </a:lnTo>
                  <a:lnTo>
                    <a:pt x="136" y="70"/>
                  </a:lnTo>
                  <a:lnTo>
                    <a:pt x="142" y="74"/>
                  </a:lnTo>
                  <a:lnTo>
                    <a:pt x="132" y="82"/>
                  </a:lnTo>
                  <a:lnTo>
                    <a:pt x="120" y="86"/>
                  </a:lnTo>
                  <a:lnTo>
                    <a:pt x="114" y="86"/>
                  </a:lnTo>
                  <a:lnTo>
                    <a:pt x="112" y="84"/>
                  </a:lnTo>
                  <a:lnTo>
                    <a:pt x="106" y="82"/>
                  </a:lnTo>
                  <a:lnTo>
                    <a:pt x="102" y="80"/>
                  </a:lnTo>
                  <a:lnTo>
                    <a:pt x="46" y="80"/>
                  </a:lnTo>
                  <a:lnTo>
                    <a:pt x="32" y="82"/>
                  </a:lnTo>
                  <a:lnTo>
                    <a:pt x="28" y="82"/>
                  </a:lnTo>
                  <a:lnTo>
                    <a:pt x="26" y="82"/>
                  </a:lnTo>
                  <a:lnTo>
                    <a:pt x="24" y="80"/>
                  </a:lnTo>
                  <a:lnTo>
                    <a:pt x="22" y="76"/>
                  </a:lnTo>
                  <a:lnTo>
                    <a:pt x="24" y="72"/>
                  </a:lnTo>
                  <a:lnTo>
                    <a:pt x="26" y="70"/>
                  </a:lnTo>
                  <a:lnTo>
                    <a:pt x="34" y="72"/>
                  </a:lnTo>
                  <a:lnTo>
                    <a:pt x="50" y="76"/>
                  </a:lnTo>
                  <a:lnTo>
                    <a:pt x="52" y="68"/>
                  </a:lnTo>
                  <a:lnTo>
                    <a:pt x="54" y="64"/>
                  </a:lnTo>
                  <a:lnTo>
                    <a:pt x="58" y="62"/>
                  </a:lnTo>
                  <a:lnTo>
                    <a:pt x="64" y="62"/>
                  </a:lnTo>
                  <a:lnTo>
                    <a:pt x="68" y="64"/>
                  </a:lnTo>
                  <a:lnTo>
                    <a:pt x="72" y="64"/>
                  </a:lnTo>
                  <a:lnTo>
                    <a:pt x="76" y="66"/>
                  </a:lnTo>
                  <a:lnTo>
                    <a:pt x="80" y="66"/>
                  </a:lnTo>
                  <a:lnTo>
                    <a:pt x="76" y="60"/>
                  </a:lnTo>
                  <a:lnTo>
                    <a:pt x="74" y="54"/>
                  </a:lnTo>
                  <a:lnTo>
                    <a:pt x="72" y="50"/>
                  </a:lnTo>
                  <a:lnTo>
                    <a:pt x="64" y="52"/>
                  </a:lnTo>
                  <a:lnTo>
                    <a:pt x="64" y="50"/>
                  </a:lnTo>
                  <a:lnTo>
                    <a:pt x="62" y="48"/>
                  </a:lnTo>
                  <a:lnTo>
                    <a:pt x="50" y="52"/>
                  </a:lnTo>
                  <a:lnTo>
                    <a:pt x="42" y="54"/>
                  </a:lnTo>
                  <a:lnTo>
                    <a:pt x="34" y="54"/>
                  </a:lnTo>
                  <a:lnTo>
                    <a:pt x="22" y="54"/>
                  </a:lnTo>
                  <a:lnTo>
                    <a:pt x="10" y="52"/>
                  </a:lnTo>
                  <a:lnTo>
                    <a:pt x="6" y="50"/>
                  </a:lnTo>
                  <a:lnTo>
                    <a:pt x="4" y="46"/>
                  </a:lnTo>
                  <a:lnTo>
                    <a:pt x="2" y="42"/>
                  </a:lnTo>
                  <a:lnTo>
                    <a:pt x="0" y="38"/>
                  </a:lnTo>
                  <a:lnTo>
                    <a:pt x="2" y="36"/>
                  </a:lnTo>
                  <a:lnTo>
                    <a:pt x="6" y="32"/>
                  </a:lnTo>
                  <a:lnTo>
                    <a:pt x="24" y="26"/>
                  </a:lnTo>
                  <a:lnTo>
                    <a:pt x="42" y="24"/>
                  </a:lnTo>
                  <a:lnTo>
                    <a:pt x="58" y="22"/>
                  </a:lnTo>
                  <a:lnTo>
                    <a:pt x="78" y="26"/>
                  </a:lnTo>
                  <a:lnTo>
                    <a:pt x="88" y="32"/>
                  </a:lnTo>
                  <a:lnTo>
                    <a:pt x="96" y="36"/>
                  </a:lnTo>
                  <a:lnTo>
                    <a:pt x="98" y="36"/>
                  </a:lnTo>
                  <a:lnTo>
                    <a:pt x="104" y="36"/>
                  </a:lnTo>
                  <a:lnTo>
                    <a:pt x="104" y="34"/>
                  </a:lnTo>
                  <a:lnTo>
                    <a:pt x="108" y="30"/>
                  </a:lnTo>
                  <a:lnTo>
                    <a:pt x="112" y="28"/>
                  </a:lnTo>
                  <a:lnTo>
                    <a:pt x="116" y="26"/>
                  </a:lnTo>
                  <a:lnTo>
                    <a:pt x="126" y="28"/>
                  </a:lnTo>
                  <a:lnTo>
                    <a:pt x="132" y="32"/>
                  </a:lnTo>
                  <a:lnTo>
                    <a:pt x="136" y="36"/>
                  </a:lnTo>
                  <a:lnTo>
                    <a:pt x="142" y="36"/>
                  </a:lnTo>
                  <a:lnTo>
                    <a:pt x="142" y="32"/>
                  </a:lnTo>
                  <a:lnTo>
                    <a:pt x="140" y="30"/>
                  </a:lnTo>
                  <a:lnTo>
                    <a:pt x="130" y="24"/>
                  </a:lnTo>
                  <a:lnTo>
                    <a:pt x="120" y="24"/>
                  </a:lnTo>
                  <a:lnTo>
                    <a:pt x="114" y="24"/>
                  </a:lnTo>
                  <a:lnTo>
                    <a:pt x="98" y="24"/>
                  </a:lnTo>
                  <a:lnTo>
                    <a:pt x="86" y="24"/>
                  </a:lnTo>
                  <a:lnTo>
                    <a:pt x="82" y="24"/>
                  </a:lnTo>
                  <a:lnTo>
                    <a:pt x="80" y="22"/>
                  </a:lnTo>
                  <a:lnTo>
                    <a:pt x="78" y="20"/>
                  </a:lnTo>
                  <a:lnTo>
                    <a:pt x="80" y="14"/>
                  </a:lnTo>
                  <a:lnTo>
                    <a:pt x="84" y="12"/>
                  </a:lnTo>
                  <a:lnTo>
                    <a:pt x="92" y="12"/>
                  </a:lnTo>
                  <a:lnTo>
                    <a:pt x="126" y="12"/>
                  </a:lnTo>
                  <a:lnTo>
                    <a:pt x="134" y="10"/>
                  </a:lnTo>
                  <a:lnTo>
                    <a:pt x="142" y="8"/>
                  </a:lnTo>
                  <a:lnTo>
                    <a:pt x="148" y="8"/>
                  </a:lnTo>
                  <a:lnTo>
                    <a:pt x="158" y="8"/>
                  </a:lnTo>
                  <a:lnTo>
                    <a:pt x="164" y="8"/>
                  </a:lnTo>
                  <a:lnTo>
                    <a:pt x="168" y="8"/>
                  </a:lnTo>
                  <a:lnTo>
                    <a:pt x="168" y="10"/>
                  </a:lnTo>
                  <a:lnTo>
                    <a:pt x="172" y="10"/>
                  </a:lnTo>
                  <a:lnTo>
                    <a:pt x="188" y="8"/>
                  </a:lnTo>
                  <a:lnTo>
                    <a:pt x="202" y="4"/>
                  </a:lnTo>
                  <a:lnTo>
                    <a:pt x="226" y="2"/>
                  </a:lnTo>
                  <a:lnTo>
                    <a:pt x="252" y="0"/>
                  </a:lnTo>
                  <a:lnTo>
                    <a:pt x="306" y="2"/>
                  </a:lnTo>
                  <a:lnTo>
                    <a:pt x="328" y="2"/>
                  </a:lnTo>
                  <a:lnTo>
                    <a:pt x="346" y="2"/>
                  </a:lnTo>
                  <a:lnTo>
                    <a:pt x="364" y="6"/>
                  </a:lnTo>
                  <a:lnTo>
                    <a:pt x="382" y="10"/>
                  </a:lnTo>
                  <a:lnTo>
                    <a:pt x="368" y="16"/>
                  </a:lnTo>
                  <a:lnTo>
                    <a:pt x="352" y="22"/>
                  </a:lnTo>
                  <a:lnTo>
                    <a:pt x="332" y="24"/>
                  </a:lnTo>
                  <a:lnTo>
                    <a:pt x="324" y="24"/>
                  </a:lnTo>
                  <a:lnTo>
                    <a:pt x="316" y="24"/>
                  </a:lnTo>
                  <a:lnTo>
                    <a:pt x="304" y="24"/>
                  </a:lnTo>
                  <a:lnTo>
                    <a:pt x="310" y="24"/>
                  </a:lnTo>
                  <a:lnTo>
                    <a:pt x="318" y="24"/>
                  </a:lnTo>
                  <a:lnTo>
                    <a:pt x="310" y="26"/>
                  </a:lnTo>
                  <a:lnTo>
                    <a:pt x="302" y="26"/>
                  </a:lnTo>
                  <a:lnTo>
                    <a:pt x="282" y="26"/>
                  </a:lnTo>
                  <a:lnTo>
                    <a:pt x="272" y="28"/>
                  </a:lnTo>
                  <a:lnTo>
                    <a:pt x="262" y="32"/>
                  </a:lnTo>
                  <a:lnTo>
                    <a:pt x="250" y="36"/>
                  </a:lnTo>
                  <a:lnTo>
                    <a:pt x="240" y="36"/>
                  </a:lnTo>
                  <a:lnTo>
                    <a:pt x="222" y="36"/>
                  </a:lnTo>
                  <a:lnTo>
                    <a:pt x="216" y="36"/>
                  </a:lnTo>
                  <a:lnTo>
                    <a:pt x="210" y="36"/>
                  </a:lnTo>
                  <a:lnTo>
                    <a:pt x="208" y="40"/>
                  </a:lnTo>
                  <a:lnTo>
                    <a:pt x="206" y="44"/>
                  </a:lnTo>
                  <a:lnTo>
                    <a:pt x="196" y="52"/>
                  </a:lnTo>
                  <a:lnTo>
                    <a:pt x="184" y="58"/>
                  </a:lnTo>
                  <a:lnTo>
                    <a:pt x="174" y="6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64" name="Freeform 56"/>
            <p:cNvSpPr/>
            <p:nvPr>
              <p:custDataLst>
                <p:tags r:id="rId47"/>
              </p:custDataLst>
            </p:nvPr>
          </p:nvSpPr>
          <p:spPr bwMode="auto">
            <a:xfrm>
              <a:off x="3151464" y="2502140"/>
              <a:ext cx="415120" cy="300003"/>
            </a:xfrm>
            <a:custGeom>
              <a:avLst/>
              <a:gdLst>
                <a:gd name="T0" fmla="*/ 2147483647 w 284"/>
                <a:gd name="T1" fmla="*/ 2147483647 h 190"/>
                <a:gd name="T2" fmla="*/ 2147483647 w 284"/>
                <a:gd name="T3" fmla="*/ 2147483647 h 190"/>
                <a:gd name="T4" fmla="*/ 2147483647 w 284"/>
                <a:gd name="T5" fmla="*/ 2147483647 h 190"/>
                <a:gd name="T6" fmla="*/ 2147483647 w 284"/>
                <a:gd name="T7" fmla="*/ 2147483647 h 190"/>
                <a:gd name="T8" fmla="*/ 2147483647 w 284"/>
                <a:gd name="T9" fmla="*/ 2147483647 h 190"/>
                <a:gd name="T10" fmla="*/ 2147483647 w 284"/>
                <a:gd name="T11" fmla="*/ 2147483647 h 190"/>
                <a:gd name="T12" fmla="*/ 2147483647 w 284"/>
                <a:gd name="T13" fmla="*/ 2147483647 h 190"/>
                <a:gd name="T14" fmla="*/ 2147483647 w 284"/>
                <a:gd name="T15" fmla="*/ 2147483647 h 190"/>
                <a:gd name="T16" fmla="*/ 2147483647 w 284"/>
                <a:gd name="T17" fmla="*/ 2147483647 h 190"/>
                <a:gd name="T18" fmla="*/ 2147483647 w 284"/>
                <a:gd name="T19" fmla="*/ 2147483647 h 190"/>
                <a:gd name="T20" fmla="*/ 2147483647 w 284"/>
                <a:gd name="T21" fmla="*/ 2147483647 h 190"/>
                <a:gd name="T22" fmla="*/ 2147483647 w 284"/>
                <a:gd name="T23" fmla="*/ 2147483647 h 190"/>
                <a:gd name="T24" fmla="*/ 2147483647 w 284"/>
                <a:gd name="T25" fmla="*/ 2147483647 h 190"/>
                <a:gd name="T26" fmla="*/ 2147483647 w 284"/>
                <a:gd name="T27" fmla="*/ 2147483647 h 190"/>
                <a:gd name="T28" fmla="*/ 2147483647 w 284"/>
                <a:gd name="T29" fmla="*/ 2147483647 h 190"/>
                <a:gd name="T30" fmla="*/ 2147483647 w 284"/>
                <a:gd name="T31" fmla="*/ 2147483647 h 190"/>
                <a:gd name="T32" fmla="*/ 2147483647 w 284"/>
                <a:gd name="T33" fmla="*/ 2147483647 h 190"/>
                <a:gd name="T34" fmla="*/ 2147483647 w 284"/>
                <a:gd name="T35" fmla="*/ 2147483647 h 190"/>
                <a:gd name="T36" fmla="*/ 2147483647 w 284"/>
                <a:gd name="T37" fmla="*/ 2147483647 h 190"/>
                <a:gd name="T38" fmla="*/ 2147483647 w 284"/>
                <a:gd name="T39" fmla="*/ 2147483647 h 190"/>
                <a:gd name="T40" fmla="*/ 2147483647 w 284"/>
                <a:gd name="T41" fmla="*/ 2147483647 h 190"/>
                <a:gd name="T42" fmla="*/ 2147483647 w 284"/>
                <a:gd name="T43" fmla="*/ 2147483647 h 190"/>
                <a:gd name="T44" fmla="*/ 2147483647 w 284"/>
                <a:gd name="T45" fmla="*/ 2147483647 h 190"/>
                <a:gd name="T46" fmla="*/ 2147483647 w 284"/>
                <a:gd name="T47" fmla="*/ 2147483647 h 190"/>
                <a:gd name="T48" fmla="*/ 2147483647 w 284"/>
                <a:gd name="T49" fmla="*/ 2147483647 h 190"/>
                <a:gd name="T50" fmla="*/ 2147483647 w 284"/>
                <a:gd name="T51" fmla="*/ 2147483647 h 190"/>
                <a:gd name="T52" fmla="*/ 2147483647 w 284"/>
                <a:gd name="T53" fmla="*/ 2147483647 h 190"/>
                <a:gd name="T54" fmla="*/ 2147483647 w 284"/>
                <a:gd name="T55" fmla="*/ 2147483647 h 190"/>
                <a:gd name="T56" fmla="*/ 2147483647 w 284"/>
                <a:gd name="T57" fmla="*/ 2147483647 h 190"/>
                <a:gd name="T58" fmla="*/ 2147483647 w 284"/>
                <a:gd name="T59" fmla="*/ 2147483647 h 190"/>
                <a:gd name="T60" fmla="*/ 2147483647 w 284"/>
                <a:gd name="T61" fmla="*/ 2147483647 h 190"/>
                <a:gd name="T62" fmla="*/ 2147483647 w 284"/>
                <a:gd name="T63" fmla="*/ 2147483647 h 190"/>
                <a:gd name="T64" fmla="*/ 2147483647 w 284"/>
                <a:gd name="T65" fmla="*/ 2147483647 h 190"/>
                <a:gd name="T66" fmla="*/ 2147483647 w 284"/>
                <a:gd name="T67" fmla="*/ 2147483647 h 190"/>
                <a:gd name="T68" fmla="*/ 2147483647 w 284"/>
                <a:gd name="T69" fmla="*/ 2147483647 h 190"/>
                <a:gd name="T70" fmla="*/ 2147483647 w 284"/>
                <a:gd name="T71" fmla="*/ 2147483647 h 190"/>
                <a:gd name="T72" fmla="*/ 2147483647 w 284"/>
                <a:gd name="T73" fmla="*/ 2147483647 h 190"/>
                <a:gd name="T74" fmla="*/ 2147483647 w 284"/>
                <a:gd name="T75" fmla="*/ 2147483647 h 190"/>
                <a:gd name="T76" fmla="*/ 2147483647 w 284"/>
                <a:gd name="T77" fmla="*/ 2147483647 h 190"/>
                <a:gd name="T78" fmla="*/ 2147483647 w 284"/>
                <a:gd name="T79" fmla="*/ 2147483647 h 190"/>
                <a:gd name="T80" fmla="*/ 2147483647 w 284"/>
                <a:gd name="T81" fmla="*/ 2147483647 h 190"/>
                <a:gd name="T82" fmla="*/ 2147483647 w 284"/>
                <a:gd name="T83" fmla="*/ 2147483647 h 190"/>
                <a:gd name="T84" fmla="*/ 2147483647 w 284"/>
                <a:gd name="T85" fmla="*/ 2147483647 h 190"/>
                <a:gd name="T86" fmla="*/ 2147483647 w 284"/>
                <a:gd name="T87" fmla="*/ 2147483647 h 190"/>
                <a:gd name="T88" fmla="*/ 2147483647 w 284"/>
                <a:gd name="T89" fmla="*/ 2147483647 h 190"/>
                <a:gd name="T90" fmla="*/ 2147483647 w 284"/>
                <a:gd name="T91" fmla="*/ 2147483647 h 190"/>
                <a:gd name="T92" fmla="*/ 2147483647 w 284"/>
                <a:gd name="T93" fmla="*/ 2147483647 h 190"/>
                <a:gd name="T94" fmla="*/ 2147483647 w 284"/>
                <a:gd name="T95" fmla="*/ 2147483647 h 190"/>
                <a:gd name="T96" fmla="*/ 2147483647 w 284"/>
                <a:gd name="T97" fmla="*/ 2147483647 h 190"/>
                <a:gd name="T98" fmla="*/ 2147483647 w 284"/>
                <a:gd name="T99" fmla="*/ 2147483647 h 190"/>
                <a:gd name="T100" fmla="*/ 2147483647 w 284"/>
                <a:gd name="T101" fmla="*/ 2147483647 h 190"/>
                <a:gd name="T102" fmla="*/ 2147483647 w 284"/>
                <a:gd name="T103" fmla="*/ 2147483647 h 190"/>
                <a:gd name="T104" fmla="*/ 2147483647 w 284"/>
                <a:gd name="T105" fmla="*/ 2147483647 h 190"/>
                <a:gd name="T106" fmla="*/ 2147483647 w 284"/>
                <a:gd name="T107" fmla="*/ 2147483647 h 190"/>
                <a:gd name="T108" fmla="*/ 2147483647 w 284"/>
                <a:gd name="T109" fmla="*/ 2147483647 h 190"/>
                <a:gd name="T110" fmla="*/ 2147483647 w 284"/>
                <a:gd name="T111" fmla="*/ 2147483647 h 190"/>
                <a:gd name="T112" fmla="*/ 2147483647 w 284"/>
                <a:gd name="T113" fmla="*/ 2147483647 h 190"/>
                <a:gd name="T114" fmla="*/ 2147483647 w 284"/>
                <a:gd name="T115" fmla="*/ 0 h 190"/>
                <a:gd name="T116" fmla="*/ 2147483647 w 284"/>
                <a:gd name="T117" fmla="*/ 2147483647 h 190"/>
                <a:gd name="T118" fmla="*/ 2147483647 w 284"/>
                <a:gd name="T119" fmla="*/ 2147483647 h 190"/>
                <a:gd name="T120" fmla="*/ 2147483647 w 284"/>
                <a:gd name="T121" fmla="*/ 2147483647 h 190"/>
                <a:gd name="T122" fmla="*/ 2147483647 w 284"/>
                <a:gd name="T123" fmla="*/ 2147483647 h 19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4"/>
                <a:gd name="T187" fmla="*/ 0 h 190"/>
                <a:gd name="T188" fmla="*/ 284 w 284"/>
                <a:gd name="T189" fmla="*/ 190 h 19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4" h="190">
                  <a:moveTo>
                    <a:pt x="114" y="0"/>
                  </a:moveTo>
                  <a:lnTo>
                    <a:pt x="124" y="0"/>
                  </a:lnTo>
                  <a:lnTo>
                    <a:pt x="122" y="10"/>
                  </a:lnTo>
                  <a:lnTo>
                    <a:pt x="126" y="8"/>
                  </a:lnTo>
                  <a:lnTo>
                    <a:pt x="130" y="4"/>
                  </a:lnTo>
                  <a:lnTo>
                    <a:pt x="132" y="2"/>
                  </a:lnTo>
                  <a:lnTo>
                    <a:pt x="138" y="0"/>
                  </a:lnTo>
                  <a:lnTo>
                    <a:pt x="146" y="0"/>
                  </a:lnTo>
                  <a:lnTo>
                    <a:pt x="158" y="4"/>
                  </a:lnTo>
                  <a:lnTo>
                    <a:pt x="168" y="8"/>
                  </a:lnTo>
                  <a:lnTo>
                    <a:pt x="170" y="12"/>
                  </a:lnTo>
                  <a:lnTo>
                    <a:pt x="172" y="14"/>
                  </a:lnTo>
                  <a:lnTo>
                    <a:pt x="142" y="20"/>
                  </a:lnTo>
                  <a:lnTo>
                    <a:pt x="158" y="22"/>
                  </a:lnTo>
                  <a:lnTo>
                    <a:pt x="172" y="20"/>
                  </a:lnTo>
                  <a:lnTo>
                    <a:pt x="176" y="22"/>
                  </a:lnTo>
                  <a:lnTo>
                    <a:pt x="180" y="24"/>
                  </a:lnTo>
                  <a:lnTo>
                    <a:pt x="184" y="28"/>
                  </a:lnTo>
                  <a:lnTo>
                    <a:pt x="186" y="34"/>
                  </a:lnTo>
                  <a:lnTo>
                    <a:pt x="190" y="40"/>
                  </a:lnTo>
                  <a:lnTo>
                    <a:pt x="196" y="34"/>
                  </a:lnTo>
                  <a:lnTo>
                    <a:pt x="198" y="32"/>
                  </a:lnTo>
                  <a:lnTo>
                    <a:pt x="202" y="32"/>
                  </a:lnTo>
                  <a:lnTo>
                    <a:pt x="212" y="36"/>
                  </a:lnTo>
                  <a:lnTo>
                    <a:pt x="224" y="44"/>
                  </a:lnTo>
                  <a:lnTo>
                    <a:pt x="246" y="58"/>
                  </a:lnTo>
                  <a:lnTo>
                    <a:pt x="236" y="64"/>
                  </a:lnTo>
                  <a:lnTo>
                    <a:pt x="230" y="68"/>
                  </a:lnTo>
                  <a:lnTo>
                    <a:pt x="228" y="74"/>
                  </a:lnTo>
                  <a:lnTo>
                    <a:pt x="218" y="74"/>
                  </a:lnTo>
                  <a:lnTo>
                    <a:pt x="218" y="80"/>
                  </a:lnTo>
                  <a:lnTo>
                    <a:pt x="224" y="80"/>
                  </a:lnTo>
                  <a:lnTo>
                    <a:pt x="234" y="82"/>
                  </a:lnTo>
                  <a:lnTo>
                    <a:pt x="246" y="86"/>
                  </a:lnTo>
                  <a:lnTo>
                    <a:pt x="256" y="94"/>
                  </a:lnTo>
                  <a:lnTo>
                    <a:pt x="258" y="98"/>
                  </a:lnTo>
                  <a:lnTo>
                    <a:pt x="258" y="102"/>
                  </a:lnTo>
                  <a:lnTo>
                    <a:pt x="264" y="104"/>
                  </a:lnTo>
                  <a:lnTo>
                    <a:pt x="268" y="106"/>
                  </a:lnTo>
                  <a:lnTo>
                    <a:pt x="272" y="108"/>
                  </a:lnTo>
                  <a:lnTo>
                    <a:pt x="276" y="108"/>
                  </a:lnTo>
                  <a:lnTo>
                    <a:pt x="280" y="108"/>
                  </a:lnTo>
                  <a:lnTo>
                    <a:pt x="284" y="106"/>
                  </a:lnTo>
                  <a:lnTo>
                    <a:pt x="284" y="112"/>
                  </a:lnTo>
                  <a:lnTo>
                    <a:pt x="276" y="114"/>
                  </a:lnTo>
                  <a:lnTo>
                    <a:pt x="268" y="116"/>
                  </a:lnTo>
                  <a:lnTo>
                    <a:pt x="268" y="126"/>
                  </a:lnTo>
                  <a:lnTo>
                    <a:pt x="262" y="124"/>
                  </a:lnTo>
                  <a:lnTo>
                    <a:pt x="258" y="122"/>
                  </a:lnTo>
                  <a:lnTo>
                    <a:pt x="252" y="130"/>
                  </a:lnTo>
                  <a:lnTo>
                    <a:pt x="246" y="134"/>
                  </a:lnTo>
                  <a:lnTo>
                    <a:pt x="242" y="136"/>
                  </a:lnTo>
                  <a:lnTo>
                    <a:pt x="236" y="136"/>
                  </a:lnTo>
                  <a:lnTo>
                    <a:pt x="232" y="134"/>
                  </a:lnTo>
                  <a:lnTo>
                    <a:pt x="230" y="130"/>
                  </a:lnTo>
                  <a:lnTo>
                    <a:pt x="228" y="128"/>
                  </a:lnTo>
                  <a:lnTo>
                    <a:pt x="228" y="120"/>
                  </a:lnTo>
                  <a:lnTo>
                    <a:pt x="224" y="112"/>
                  </a:lnTo>
                  <a:lnTo>
                    <a:pt x="210" y="112"/>
                  </a:lnTo>
                  <a:lnTo>
                    <a:pt x="212" y="118"/>
                  </a:lnTo>
                  <a:lnTo>
                    <a:pt x="208" y="120"/>
                  </a:lnTo>
                  <a:lnTo>
                    <a:pt x="204" y="120"/>
                  </a:lnTo>
                  <a:lnTo>
                    <a:pt x="198" y="122"/>
                  </a:lnTo>
                  <a:lnTo>
                    <a:pt x="198" y="124"/>
                  </a:lnTo>
                  <a:lnTo>
                    <a:pt x="200" y="128"/>
                  </a:lnTo>
                  <a:lnTo>
                    <a:pt x="206" y="130"/>
                  </a:lnTo>
                  <a:lnTo>
                    <a:pt x="206" y="138"/>
                  </a:lnTo>
                  <a:lnTo>
                    <a:pt x="214" y="140"/>
                  </a:lnTo>
                  <a:lnTo>
                    <a:pt x="220" y="144"/>
                  </a:lnTo>
                  <a:lnTo>
                    <a:pt x="222" y="152"/>
                  </a:lnTo>
                  <a:lnTo>
                    <a:pt x="220" y="158"/>
                  </a:lnTo>
                  <a:lnTo>
                    <a:pt x="218" y="164"/>
                  </a:lnTo>
                  <a:lnTo>
                    <a:pt x="218" y="168"/>
                  </a:lnTo>
                  <a:lnTo>
                    <a:pt x="216" y="172"/>
                  </a:lnTo>
                  <a:lnTo>
                    <a:pt x="220" y="178"/>
                  </a:lnTo>
                  <a:lnTo>
                    <a:pt x="212" y="176"/>
                  </a:lnTo>
                  <a:lnTo>
                    <a:pt x="202" y="172"/>
                  </a:lnTo>
                  <a:lnTo>
                    <a:pt x="196" y="166"/>
                  </a:lnTo>
                  <a:lnTo>
                    <a:pt x="192" y="164"/>
                  </a:lnTo>
                  <a:lnTo>
                    <a:pt x="192" y="162"/>
                  </a:lnTo>
                  <a:lnTo>
                    <a:pt x="188" y="160"/>
                  </a:lnTo>
                  <a:lnTo>
                    <a:pt x="182" y="158"/>
                  </a:lnTo>
                  <a:lnTo>
                    <a:pt x="170" y="158"/>
                  </a:lnTo>
                  <a:lnTo>
                    <a:pt x="172" y="160"/>
                  </a:lnTo>
                  <a:lnTo>
                    <a:pt x="180" y="168"/>
                  </a:lnTo>
                  <a:lnTo>
                    <a:pt x="196" y="182"/>
                  </a:lnTo>
                  <a:lnTo>
                    <a:pt x="194" y="188"/>
                  </a:lnTo>
                  <a:lnTo>
                    <a:pt x="190" y="190"/>
                  </a:lnTo>
                  <a:lnTo>
                    <a:pt x="184" y="188"/>
                  </a:lnTo>
                  <a:lnTo>
                    <a:pt x="174" y="184"/>
                  </a:lnTo>
                  <a:lnTo>
                    <a:pt x="160" y="176"/>
                  </a:lnTo>
                  <a:lnTo>
                    <a:pt x="134" y="176"/>
                  </a:lnTo>
                  <a:lnTo>
                    <a:pt x="132" y="172"/>
                  </a:lnTo>
                  <a:lnTo>
                    <a:pt x="134" y="170"/>
                  </a:lnTo>
                  <a:lnTo>
                    <a:pt x="134" y="168"/>
                  </a:lnTo>
                  <a:lnTo>
                    <a:pt x="134" y="164"/>
                  </a:lnTo>
                  <a:lnTo>
                    <a:pt x="134" y="160"/>
                  </a:lnTo>
                  <a:lnTo>
                    <a:pt x="134" y="158"/>
                  </a:lnTo>
                  <a:lnTo>
                    <a:pt x="132" y="158"/>
                  </a:lnTo>
                  <a:lnTo>
                    <a:pt x="124" y="152"/>
                  </a:lnTo>
                  <a:lnTo>
                    <a:pt x="120" y="148"/>
                  </a:lnTo>
                  <a:lnTo>
                    <a:pt x="120" y="144"/>
                  </a:lnTo>
                  <a:lnTo>
                    <a:pt x="102" y="144"/>
                  </a:lnTo>
                  <a:lnTo>
                    <a:pt x="94" y="144"/>
                  </a:lnTo>
                  <a:lnTo>
                    <a:pt x="88" y="146"/>
                  </a:lnTo>
                  <a:lnTo>
                    <a:pt x="78" y="148"/>
                  </a:lnTo>
                  <a:lnTo>
                    <a:pt x="70" y="150"/>
                  </a:lnTo>
                  <a:lnTo>
                    <a:pt x="62" y="148"/>
                  </a:lnTo>
                  <a:lnTo>
                    <a:pt x="60" y="146"/>
                  </a:lnTo>
                  <a:lnTo>
                    <a:pt x="60" y="144"/>
                  </a:lnTo>
                  <a:lnTo>
                    <a:pt x="60" y="142"/>
                  </a:lnTo>
                  <a:lnTo>
                    <a:pt x="62" y="138"/>
                  </a:lnTo>
                  <a:lnTo>
                    <a:pt x="70" y="136"/>
                  </a:lnTo>
                  <a:lnTo>
                    <a:pt x="86" y="128"/>
                  </a:lnTo>
                  <a:lnTo>
                    <a:pt x="88" y="132"/>
                  </a:lnTo>
                  <a:lnTo>
                    <a:pt x="92" y="134"/>
                  </a:lnTo>
                  <a:lnTo>
                    <a:pt x="104" y="134"/>
                  </a:lnTo>
                  <a:lnTo>
                    <a:pt x="114" y="132"/>
                  </a:lnTo>
                  <a:lnTo>
                    <a:pt x="116" y="130"/>
                  </a:lnTo>
                  <a:lnTo>
                    <a:pt x="120" y="128"/>
                  </a:lnTo>
                  <a:lnTo>
                    <a:pt x="122" y="126"/>
                  </a:lnTo>
                  <a:lnTo>
                    <a:pt x="122" y="120"/>
                  </a:lnTo>
                  <a:lnTo>
                    <a:pt x="134" y="116"/>
                  </a:lnTo>
                  <a:lnTo>
                    <a:pt x="142" y="112"/>
                  </a:lnTo>
                  <a:lnTo>
                    <a:pt x="162" y="98"/>
                  </a:lnTo>
                  <a:lnTo>
                    <a:pt x="152" y="84"/>
                  </a:lnTo>
                  <a:lnTo>
                    <a:pt x="148" y="82"/>
                  </a:lnTo>
                  <a:lnTo>
                    <a:pt x="142" y="80"/>
                  </a:lnTo>
                  <a:lnTo>
                    <a:pt x="142" y="76"/>
                  </a:lnTo>
                  <a:lnTo>
                    <a:pt x="128" y="76"/>
                  </a:lnTo>
                  <a:lnTo>
                    <a:pt x="130" y="74"/>
                  </a:lnTo>
                  <a:lnTo>
                    <a:pt x="134" y="74"/>
                  </a:lnTo>
                  <a:lnTo>
                    <a:pt x="134" y="66"/>
                  </a:lnTo>
                  <a:lnTo>
                    <a:pt x="130" y="64"/>
                  </a:lnTo>
                  <a:lnTo>
                    <a:pt x="126" y="62"/>
                  </a:lnTo>
                  <a:lnTo>
                    <a:pt x="118" y="56"/>
                  </a:lnTo>
                  <a:lnTo>
                    <a:pt x="114" y="54"/>
                  </a:lnTo>
                  <a:lnTo>
                    <a:pt x="112" y="54"/>
                  </a:lnTo>
                  <a:lnTo>
                    <a:pt x="110" y="56"/>
                  </a:lnTo>
                  <a:lnTo>
                    <a:pt x="104" y="58"/>
                  </a:lnTo>
                  <a:lnTo>
                    <a:pt x="100" y="62"/>
                  </a:lnTo>
                  <a:lnTo>
                    <a:pt x="96" y="64"/>
                  </a:lnTo>
                  <a:lnTo>
                    <a:pt x="92" y="66"/>
                  </a:lnTo>
                  <a:lnTo>
                    <a:pt x="88" y="66"/>
                  </a:lnTo>
                  <a:lnTo>
                    <a:pt x="88" y="64"/>
                  </a:lnTo>
                  <a:lnTo>
                    <a:pt x="88" y="56"/>
                  </a:lnTo>
                  <a:lnTo>
                    <a:pt x="76" y="58"/>
                  </a:lnTo>
                  <a:lnTo>
                    <a:pt x="64" y="58"/>
                  </a:lnTo>
                  <a:lnTo>
                    <a:pt x="36" y="56"/>
                  </a:lnTo>
                  <a:lnTo>
                    <a:pt x="32" y="56"/>
                  </a:lnTo>
                  <a:lnTo>
                    <a:pt x="26" y="54"/>
                  </a:lnTo>
                  <a:lnTo>
                    <a:pt x="24" y="52"/>
                  </a:lnTo>
                  <a:lnTo>
                    <a:pt x="22" y="46"/>
                  </a:lnTo>
                  <a:lnTo>
                    <a:pt x="18" y="48"/>
                  </a:lnTo>
                  <a:lnTo>
                    <a:pt x="14" y="50"/>
                  </a:lnTo>
                  <a:lnTo>
                    <a:pt x="10" y="52"/>
                  </a:lnTo>
                  <a:lnTo>
                    <a:pt x="6" y="52"/>
                  </a:lnTo>
                  <a:lnTo>
                    <a:pt x="4" y="52"/>
                  </a:lnTo>
                  <a:lnTo>
                    <a:pt x="2" y="48"/>
                  </a:lnTo>
                  <a:lnTo>
                    <a:pt x="0" y="44"/>
                  </a:lnTo>
                  <a:lnTo>
                    <a:pt x="6" y="40"/>
                  </a:lnTo>
                  <a:lnTo>
                    <a:pt x="14" y="40"/>
                  </a:lnTo>
                  <a:lnTo>
                    <a:pt x="6" y="36"/>
                  </a:lnTo>
                  <a:lnTo>
                    <a:pt x="4" y="34"/>
                  </a:lnTo>
                  <a:lnTo>
                    <a:pt x="4" y="30"/>
                  </a:lnTo>
                  <a:lnTo>
                    <a:pt x="4" y="28"/>
                  </a:lnTo>
                  <a:lnTo>
                    <a:pt x="6" y="24"/>
                  </a:lnTo>
                  <a:lnTo>
                    <a:pt x="12" y="18"/>
                  </a:lnTo>
                  <a:lnTo>
                    <a:pt x="22" y="14"/>
                  </a:lnTo>
                  <a:lnTo>
                    <a:pt x="32" y="10"/>
                  </a:lnTo>
                  <a:lnTo>
                    <a:pt x="56" y="6"/>
                  </a:lnTo>
                  <a:lnTo>
                    <a:pt x="64" y="4"/>
                  </a:lnTo>
                  <a:lnTo>
                    <a:pt x="72" y="0"/>
                  </a:lnTo>
                  <a:lnTo>
                    <a:pt x="82" y="0"/>
                  </a:lnTo>
                  <a:lnTo>
                    <a:pt x="78" y="6"/>
                  </a:lnTo>
                  <a:lnTo>
                    <a:pt x="72" y="8"/>
                  </a:lnTo>
                  <a:lnTo>
                    <a:pt x="62" y="12"/>
                  </a:lnTo>
                  <a:lnTo>
                    <a:pt x="58" y="16"/>
                  </a:lnTo>
                  <a:lnTo>
                    <a:pt x="54" y="18"/>
                  </a:lnTo>
                  <a:lnTo>
                    <a:pt x="50" y="22"/>
                  </a:lnTo>
                  <a:lnTo>
                    <a:pt x="48" y="28"/>
                  </a:lnTo>
                  <a:lnTo>
                    <a:pt x="56" y="28"/>
                  </a:lnTo>
                  <a:lnTo>
                    <a:pt x="60" y="24"/>
                  </a:lnTo>
                  <a:lnTo>
                    <a:pt x="64" y="18"/>
                  </a:lnTo>
                  <a:lnTo>
                    <a:pt x="70" y="14"/>
                  </a:lnTo>
                  <a:lnTo>
                    <a:pt x="76" y="12"/>
                  </a:lnTo>
                  <a:lnTo>
                    <a:pt x="94" y="6"/>
                  </a:lnTo>
                  <a:lnTo>
                    <a:pt x="114"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65" name="Freeform 57"/>
            <p:cNvSpPr/>
            <p:nvPr>
              <p:custDataLst>
                <p:tags r:id="rId48"/>
              </p:custDataLst>
            </p:nvPr>
          </p:nvSpPr>
          <p:spPr bwMode="auto">
            <a:xfrm>
              <a:off x="3303675" y="2630901"/>
              <a:ext cx="47278" cy="29203"/>
            </a:xfrm>
            <a:custGeom>
              <a:avLst/>
              <a:gdLst>
                <a:gd name="T0" fmla="*/ 2147483647 w 32"/>
                <a:gd name="T1" fmla="*/ 2147483647 h 18"/>
                <a:gd name="T2" fmla="*/ 2147483647 w 32"/>
                <a:gd name="T3" fmla="*/ 0 h 18"/>
                <a:gd name="T4" fmla="*/ 2147483647 w 32"/>
                <a:gd name="T5" fmla="*/ 0 h 18"/>
                <a:gd name="T6" fmla="*/ 2147483647 w 32"/>
                <a:gd name="T7" fmla="*/ 2147483647 h 18"/>
                <a:gd name="T8" fmla="*/ 2147483647 w 32"/>
                <a:gd name="T9" fmla="*/ 2147483647 h 18"/>
                <a:gd name="T10" fmla="*/ 2147483647 w 32"/>
                <a:gd name="T11" fmla="*/ 2147483647 h 18"/>
                <a:gd name="T12" fmla="*/ 2147483647 w 32"/>
                <a:gd name="T13" fmla="*/ 2147483647 h 18"/>
                <a:gd name="T14" fmla="*/ 2147483647 w 32"/>
                <a:gd name="T15" fmla="*/ 2147483647 h 18"/>
                <a:gd name="T16" fmla="*/ 2147483647 w 32"/>
                <a:gd name="T17" fmla="*/ 2147483647 h 18"/>
                <a:gd name="T18" fmla="*/ 2147483647 w 32"/>
                <a:gd name="T19" fmla="*/ 2147483647 h 18"/>
                <a:gd name="T20" fmla="*/ 0 w 32"/>
                <a:gd name="T21" fmla="*/ 2147483647 h 18"/>
                <a:gd name="T22" fmla="*/ 2147483647 w 32"/>
                <a:gd name="T23" fmla="*/ 2147483647 h 18"/>
                <a:gd name="T24" fmla="*/ 2147483647 w 32"/>
                <a:gd name="T25" fmla="*/ 2147483647 h 18"/>
                <a:gd name="T26" fmla="*/ 2147483647 w 32"/>
                <a:gd name="T27" fmla="*/ 2147483647 h 18"/>
                <a:gd name="T28" fmla="*/ 2147483647 w 32"/>
                <a:gd name="T29" fmla="*/ 2147483647 h 18"/>
                <a:gd name="T30" fmla="*/ 2147483647 w 32"/>
                <a:gd name="T31" fmla="*/ 0 h 18"/>
                <a:gd name="T32" fmla="*/ 2147483647 w 32"/>
                <a:gd name="T33" fmla="*/ 2147483647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18"/>
                <a:gd name="T53" fmla="*/ 32 w 32"/>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18">
                  <a:moveTo>
                    <a:pt x="16" y="2"/>
                  </a:moveTo>
                  <a:lnTo>
                    <a:pt x="28" y="0"/>
                  </a:lnTo>
                  <a:lnTo>
                    <a:pt x="30" y="0"/>
                  </a:lnTo>
                  <a:lnTo>
                    <a:pt x="32" y="2"/>
                  </a:lnTo>
                  <a:lnTo>
                    <a:pt x="30" y="6"/>
                  </a:lnTo>
                  <a:lnTo>
                    <a:pt x="28" y="10"/>
                  </a:lnTo>
                  <a:lnTo>
                    <a:pt x="22" y="14"/>
                  </a:lnTo>
                  <a:lnTo>
                    <a:pt x="14" y="18"/>
                  </a:lnTo>
                  <a:lnTo>
                    <a:pt x="6" y="18"/>
                  </a:lnTo>
                  <a:lnTo>
                    <a:pt x="2" y="16"/>
                  </a:lnTo>
                  <a:lnTo>
                    <a:pt x="0" y="14"/>
                  </a:lnTo>
                  <a:lnTo>
                    <a:pt x="2" y="10"/>
                  </a:lnTo>
                  <a:lnTo>
                    <a:pt x="8" y="6"/>
                  </a:lnTo>
                  <a:lnTo>
                    <a:pt x="12" y="2"/>
                  </a:lnTo>
                  <a:lnTo>
                    <a:pt x="18" y="2"/>
                  </a:lnTo>
                  <a:lnTo>
                    <a:pt x="18" y="0"/>
                  </a:lnTo>
                  <a:lnTo>
                    <a:pt x="16" y="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66" name="Freeform 59"/>
            <p:cNvSpPr/>
            <p:nvPr>
              <p:custDataLst>
                <p:tags r:id="rId49"/>
              </p:custDataLst>
            </p:nvPr>
          </p:nvSpPr>
          <p:spPr bwMode="auto">
            <a:xfrm>
              <a:off x="1955689" y="3152587"/>
              <a:ext cx="1276492" cy="687615"/>
            </a:xfrm>
            <a:custGeom>
              <a:avLst/>
              <a:gdLst>
                <a:gd name="T0" fmla="*/ 2147483647 w 872"/>
                <a:gd name="T1" fmla="*/ 2147483647 h 434"/>
                <a:gd name="T2" fmla="*/ 2147483647 w 872"/>
                <a:gd name="T3" fmla="*/ 2147483647 h 434"/>
                <a:gd name="T4" fmla="*/ 2147483647 w 872"/>
                <a:gd name="T5" fmla="*/ 2147483647 h 434"/>
                <a:gd name="T6" fmla="*/ 2147483647 w 872"/>
                <a:gd name="T7" fmla="*/ 2147483647 h 434"/>
                <a:gd name="T8" fmla="*/ 2147483647 w 872"/>
                <a:gd name="T9" fmla="*/ 2147483647 h 434"/>
                <a:gd name="T10" fmla="*/ 2147483647 w 872"/>
                <a:gd name="T11" fmla="*/ 2147483647 h 434"/>
                <a:gd name="T12" fmla="*/ 2147483647 w 872"/>
                <a:gd name="T13" fmla="*/ 2147483647 h 434"/>
                <a:gd name="T14" fmla="*/ 2147483647 w 872"/>
                <a:gd name="T15" fmla="*/ 2147483647 h 434"/>
                <a:gd name="T16" fmla="*/ 2147483647 w 872"/>
                <a:gd name="T17" fmla="*/ 2147483647 h 434"/>
                <a:gd name="T18" fmla="*/ 2147483647 w 872"/>
                <a:gd name="T19" fmla="*/ 2147483647 h 434"/>
                <a:gd name="T20" fmla="*/ 2147483647 w 872"/>
                <a:gd name="T21" fmla="*/ 2147483647 h 434"/>
                <a:gd name="T22" fmla="*/ 2147483647 w 872"/>
                <a:gd name="T23" fmla="*/ 2147483647 h 434"/>
                <a:gd name="T24" fmla="*/ 2147483647 w 872"/>
                <a:gd name="T25" fmla="*/ 2147483647 h 434"/>
                <a:gd name="T26" fmla="*/ 2147483647 w 872"/>
                <a:gd name="T27" fmla="*/ 2147483647 h 434"/>
                <a:gd name="T28" fmla="*/ 2147483647 w 872"/>
                <a:gd name="T29" fmla="*/ 2147483647 h 434"/>
                <a:gd name="T30" fmla="*/ 2147483647 w 872"/>
                <a:gd name="T31" fmla="*/ 2147483647 h 434"/>
                <a:gd name="T32" fmla="*/ 2147483647 w 872"/>
                <a:gd name="T33" fmla="*/ 2147483647 h 434"/>
                <a:gd name="T34" fmla="*/ 2147483647 w 872"/>
                <a:gd name="T35" fmla="*/ 2147483647 h 434"/>
                <a:gd name="T36" fmla="*/ 2147483647 w 872"/>
                <a:gd name="T37" fmla="*/ 2147483647 h 434"/>
                <a:gd name="T38" fmla="*/ 2147483647 w 872"/>
                <a:gd name="T39" fmla="*/ 2147483647 h 434"/>
                <a:gd name="T40" fmla="*/ 2147483647 w 872"/>
                <a:gd name="T41" fmla="*/ 2147483647 h 434"/>
                <a:gd name="T42" fmla="*/ 2147483647 w 872"/>
                <a:gd name="T43" fmla="*/ 2147483647 h 434"/>
                <a:gd name="T44" fmla="*/ 2147483647 w 872"/>
                <a:gd name="T45" fmla="*/ 2147483647 h 434"/>
                <a:gd name="T46" fmla="*/ 2147483647 w 872"/>
                <a:gd name="T47" fmla="*/ 2147483647 h 434"/>
                <a:gd name="T48" fmla="*/ 2147483647 w 872"/>
                <a:gd name="T49" fmla="*/ 2147483647 h 434"/>
                <a:gd name="T50" fmla="*/ 2147483647 w 872"/>
                <a:gd name="T51" fmla="*/ 2147483647 h 434"/>
                <a:gd name="T52" fmla="*/ 2147483647 w 872"/>
                <a:gd name="T53" fmla="*/ 2147483647 h 434"/>
                <a:gd name="T54" fmla="*/ 2147483647 w 872"/>
                <a:gd name="T55" fmla="*/ 2147483647 h 434"/>
                <a:gd name="T56" fmla="*/ 2147483647 w 872"/>
                <a:gd name="T57" fmla="*/ 2147483647 h 434"/>
                <a:gd name="T58" fmla="*/ 2147483647 w 872"/>
                <a:gd name="T59" fmla="*/ 2147483647 h 434"/>
                <a:gd name="T60" fmla="*/ 2147483647 w 872"/>
                <a:gd name="T61" fmla="*/ 2147483647 h 434"/>
                <a:gd name="T62" fmla="*/ 2147483647 w 872"/>
                <a:gd name="T63" fmla="*/ 2147483647 h 434"/>
                <a:gd name="T64" fmla="*/ 2147483647 w 872"/>
                <a:gd name="T65" fmla="*/ 2147483647 h 434"/>
                <a:gd name="T66" fmla="*/ 2147483647 w 872"/>
                <a:gd name="T67" fmla="*/ 2147483647 h 434"/>
                <a:gd name="T68" fmla="*/ 2147483647 w 872"/>
                <a:gd name="T69" fmla="*/ 2147483647 h 434"/>
                <a:gd name="T70" fmla="*/ 2147483647 w 872"/>
                <a:gd name="T71" fmla="*/ 2147483647 h 434"/>
                <a:gd name="T72" fmla="*/ 2147483647 w 872"/>
                <a:gd name="T73" fmla="*/ 2147483647 h 434"/>
                <a:gd name="T74" fmla="*/ 2147483647 w 872"/>
                <a:gd name="T75" fmla="*/ 2147483647 h 434"/>
                <a:gd name="T76" fmla="*/ 2147483647 w 872"/>
                <a:gd name="T77" fmla="*/ 2147483647 h 434"/>
                <a:gd name="T78" fmla="*/ 2147483647 w 872"/>
                <a:gd name="T79" fmla="*/ 2147483647 h 434"/>
                <a:gd name="T80" fmla="*/ 2147483647 w 872"/>
                <a:gd name="T81" fmla="*/ 2147483647 h 434"/>
                <a:gd name="T82" fmla="*/ 2147483647 w 872"/>
                <a:gd name="T83" fmla="*/ 2147483647 h 434"/>
                <a:gd name="T84" fmla="*/ 2147483647 w 872"/>
                <a:gd name="T85" fmla="*/ 2147483647 h 434"/>
                <a:gd name="T86" fmla="*/ 2147483647 w 872"/>
                <a:gd name="T87" fmla="*/ 2147483647 h 434"/>
                <a:gd name="T88" fmla="*/ 2147483647 w 872"/>
                <a:gd name="T89" fmla="*/ 2147483647 h 434"/>
                <a:gd name="T90" fmla="*/ 2147483647 w 872"/>
                <a:gd name="T91" fmla="*/ 2147483647 h 434"/>
                <a:gd name="T92" fmla="*/ 2147483647 w 872"/>
                <a:gd name="T93" fmla="*/ 2147483647 h 434"/>
                <a:gd name="T94" fmla="*/ 2147483647 w 872"/>
                <a:gd name="T95" fmla="*/ 2147483647 h 434"/>
                <a:gd name="T96" fmla="*/ 2147483647 w 872"/>
                <a:gd name="T97" fmla="*/ 2147483647 h 434"/>
                <a:gd name="T98" fmla="*/ 2147483647 w 872"/>
                <a:gd name="T99" fmla="*/ 2147483647 h 434"/>
                <a:gd name="T100" fmla="*/ 2147483647 w 872"/>
                <a:gd name="T101" fmla="*/ 2147483647 h 434"/>
                <a:gd name="T102" fmla="*/ 2147483647 w 872"/>
                <a:gd name="T103" fmla="*/ 2147483647 h 434"/>
                <a:gd name="T104" fmla="*/ 0 w 872"/>
                <a:gd name="T105" fmla="*/ 2147483647 h 434"/>
                <a:gd name="T106" fmla="*/ 2147483647 w 872"/>
                <a:gd name="T107" fmla="*/ 2147483647 h 434"/>
                <a:gd name="T108" fmla="*/ 2147483647 w 872"/>
                <a:gd name="T109" fmla="*/ 2147483647 h 4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2"/>
                <a:gd name="T166" fmla="*/ 0 h 434"/>
                <a:gd name="T167" fmla="*/ 872 w 872"/>
                <a:gd name="T168" fmla="*/ 434 h 43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2" h="434">
                  <a:moveTo>
                    <a:pt x="4" y="226"/>
                  </a:moveTo>
                  <a:lnTo>
                    <a:pt x="4" y="228"/>
                  </a:lnTo>
                  <a:lnTo>
                    <a:pt x="4" y="230"/>
                  </a:lnTo>
                  <a:lnTo>
                    <a:pt x="2" y="236"/>
                  </a:lnTo>
                  <a:lnTo>
                    <a:pt x="4" y="244"/>
                  </a:lnTo>
                  <a:lnTo>
                    <a:pt x="6" y="254"/>
                  </a:lnTo>
                  <a:lnTo>
                    <a:pt x="14" y="260"/>
                  </a:lnTo>
                  <a:lnTo>
                    <a:pt x="26" y="264"/>
                  </a:lnTo>
                  <a:lnTo>
                    <a:pt x="30" y="266"/>
                  </a:lnTo>
                  <a:lnTo>
                    <a:pt x="32" y="268"/>
                  </a:lnTo>
                  <a:lnTo>
                    <a:pt x="40" y="278"/>
                  </a:lnTo>
                  <a:lnTo>
                    <a:pt x="44" y="290"/>
                  </a:lnTo>
                  <a:lnTo>
                    <a:pt x="46" y="300"/>
                  </a:lnTo>
                  <a:lnTo>
                    <a:pt x="66" y="298"/>
                  </a:lnTo>
                  <a:lnTo>
                    <a:pt x="74" y="298"/>
                  </a:lnTo>
                  <a:lnTo>
                    <a:pt x="80" y="300"/>
                  </a:lnTo>
                  <a:lnTo>
                    <a:pt x="124" y="326"/>
                  </a:lnTo>
                  <a:lnTo>
                    <a:pt x="174" y="326"/>
                  </a:lnTo>
                  <a:lnTo>
                    <a:pt x="178" y="316"/>
                  </a:lnTo>
                  <a:lnTo>
                    <a:pt x="194" y="318"/>
                  </a:lnTo>
                  <a:lnTo>
                    <a:pt x="198" y="318"/>
                  </a:lnTo>
                  <a:lnTo>
                    <a:pt x="204" y="316"/>
                  </a:lnTo>
                  <a:lnTo>
                    <a:pt x="206" y="324"/>
                  </a:lnTo>
                  <a:lnTo>
                    <a:pt x="212" y="328"/>
                  </a:lnTo>
                  <a:lnTo>
                    <a:pt x="216" y="332"/>
                  </a:lnTo>
                  <a:lnTo>
                    <a:pt x="220" y="336"/>
                  </a:lnTo>
                  <a:lnTo>
                    <a:pt x="224" y="356"/>
                  </a:lnTo>
                  <a:lnTo>
                    <a:pt x="226" y="360"/>
                  </a:lnTo>
                  <a:lnTo>
                    <a:pt x="230" y="364"/>
                  </a:lnTo>
                  <a:lnTo>
                    <a:pt x="234" y="366"/>
                  </a:lnTo>
                  <a:lnTo>
                    <a:pt x="238" y="366"/>
                  </a:lnTo>
                  <a:lnTo>
                    <a:pt x="244" y="364"/>
                  </a:lnTo>
                  <a:lnTo>
                    <a:pt x="250" y="360"/>
                  </a:lnTo>
                  <a:lnTo>
                    <a:pt x="254" y="354"/>
                  </a:lnTo>
                  <a:lnTo>
                    <a:pt x="256" y="354"/>
                  </a:lnTo>
                  <a:lnTo>
                    <a:pt x="262" y="354"/>
                  </a:lnTo>
                  <a:lnTo>
                    <a:pt x="270" y="354"/>
                  </a:lnTo>
                  <a:lnTo>
                    <a:pt x="276" y="358"/>
                  </a:lnTo>
                  <a:lnTo>
                    <a:pt x="278" y="366"/>
                  </a:lnTo>
                  <a:lnTo>
                    <a:pt x="282" y="374"/>
                  </a:lnTo>
                  <a:lnTo>
                    <a:pt x="286" y="392"/>
                  </a:lnTo>
                  <a:lnTo>
                    <a:pt x="288" y="408"/>
                  </a:lnTo>
                  <a:lnTo>
                    <a:pt x="290" y="412"/>
                  </a:lnTo>
                  <a:lnTo>
                    <a:pt x="294" y="414"/>
                  </a:lnTo>
                  <a:lnTo>
                    <a:pt x="302" y="420"/>
                  </a:lnTo>
                  <a:lnTo>
                    <a:pt x="320" y="426"/>
                  </a:lnTo>
                  <a:lnTo>
                    <a:pt x="322" y="426"/>
                  </a:lnTo>
                  <a:lnTo>
                    <a:pt x="322" y="408"/>
                  </a:lnTo>
                  <a:lnTo>
                    <a:pt x="322" y="402"/>
                  </a:lnTo>
                  <a:lnTo>
                    <a:pt x="324" y="394"/>
                  </a:lnTo>
                  <a:lnTo>
                    <a:pt x="328" y="388"/>
                  </a:lnTo>
                  <a:lnTo>
                    <a:pt x="332" y="382"/>
                  </a:lnTo>
                  <a:lnTo>
                    <a:pt x="338" y="378"/>
                  </a:lnTo>
                  <a:lnTo>
                    <a:pt x="340" y="374"/>
                  </a:lnTo>
                  <a:lnTo>
                    <a:pt x="342" y="370"/>
                  </a:lnTo>
                  <a:lnTo>
                    <a:pt x="350" y="370"/>
                  </a:lnTo>
                  <a:lnTo>
                    <a:pt x="358" y="368"/>
                  </a:lnTo>
                  <a:lnTo>
                    <a:pt x="370" y="360"/>
                  </a:lnTo>
                  <a:lnTo>
                    <a:pt x="372" y="358"/>
                  </a:lnTo>
                  <a:lnTo>
                    <a:pt x="374" y="356"/>
                  </a:lnTo>
                  <a:lnTo>
                    <a:pt x="374" y="354"/>
                  </a:lnTo>
                  <a:lnTo>
                    <a:pt x="378" y="352"/>
                  </a:lnTo>
                  <a:lnTo>
                    <a:pt x="384" y="354"/>
                  </a:lnTo>
                  <a:lnTo>
                    <a:pt x="386" y="352"/>
                  </a:lnTo>
                  <a:lnTo>
                    <a:pt x="386" y="350"/>
                  </a:lnTo>
                  <a:lnTo>
                    <a:pt x="388" y="348"/>
                  </a:lnTo>
                  <a:lnTo>
                    <a:pt x="392" y="348"/>
                  </a:lnTo>
                  <a:lnTo>
                    <a:pt x="398" y="348"/>
                  </a:lnTo>
                  <a:lnTo>
                    <a:pt x="404" y="350"/>
                  </a:lnTo>
                  <a:lnTo>
                    <a:pt x="408" y="352"/>
                  </a:lnTo>
                  <a:lnTo>
                    <a:pt x="414" y="354"/>
                  </a:lnTo>
                  <a:lnTo>
                    <a:pt x="418" y="352"/>
                  </a:lnTo>
                  <a:lnTo>
                    <a:pt x="424" y="352"/>
                  </a:lnTo>
                  <a:lnTo>
                    <a:pt x="430" y="356"/>
                  </a:lnTo>
                  <a:lnTo>
                    <a:pt x="434" y="358"/>
                  </a:lnTo>
                  <a:lnTo>
                    <a:pt x="440" y="360"/>
                  </a:lnTo>
                  <a:lnTo>
                    <a:pt x="444" y="358"/>
                  </a:lnTo>
                  <a:lnTo>
                    <a:pt x="450" y="356"/>
                  </a:lnTo>
                  <a:lnTo>
                    <a:pt x="452" y="358"/>
                  </a:lnTo>
                  <a:lnTo>
                    <a:pt x="454" y="360"/>
                  </a:lnTo>
                  <a:lnTo>
                    <a:pt x="456" y="362"/>
                  </a:lnTo>
                  <a:lnTo>
                    <a:pt x="460" y="362"/>
                  </a:lnTo>
                  <a:lnTo>
                    <a:pt x="462" y="362"/>
                  </a:lnTo>
                  <a:lnTo>
                    <a:pt x="462" y="358"/>
                  </a:lnTo>
                  <a:lnTo>
                    <a:pt x="458" y="356"/>
                  </a:lnTo>
                  <a:lnTo>
                    <a:pt x="456" y="354"/>
                  </a:lnTo>
                  <a:lnTo>
                    <a:pt x="456" y="340"/>
                  </a:lnTo>
                  <a:lnTo>
                    <a:pt x="466" y="338"/>
                  </a:lnTo>
                  <a:lnTo>
                    <a:pt x="474" y="336"/>
                  </a:lnTo>
                  <a:lnTo>
                    <a:pt x="486" y="340"/>
                  </a:lnTo>
                  <a:lnTo>
                    <a:pt x="490" y="338"/>
                  </a:lnTo>
                  <a:lnTo>
                    <a:pt x="494" y="336"/>
                  </a:lnTo>
                  <a:lnTo>
                    <a:pt x="510" y="336"/>
                  </a:lnTo>
                  <a:lnTo>
                    <a:pt x="512" y="338"/>
                  </a:lnTo>
                  <a:lnTo>
                    <a:pt x="516" y="340"/>
                  </a:lnTo>
                  <a:lnTo>
                    <a:pt x="522" y="342"/>
                  </a:lnTo>
                  <a:lnTo>
                    <a:pt x="524" y="346"/>
                  </a:lnTo>
                  <a:lnTo>
                    <a:pt x="524" y="348"/>
                  </a:lnTo>
                  <a:lnTo>
                    <a:pt x="524" y="352"/>
                  </a:lnTo>
                  <a:lnTo>
                    <a:pt x="530" y="350"/>
                  </a:lnTo>
                  <a:lnTo>
                    <a:pt x="532" y="348"/>
                  </a:lnTo>
                  <a:lnTo>
                    <a:pt x="542" y="344"/>
                  </a:lnTo>
                  <a:lnTo>
                    <a:pt x="550" y="346"/>
                  </a:lnTo>
                  <a:lnTo>
                    <a:pt x="552" y="350"/>
                  </a:lnTo>
                  <a:lnTo>
                    <a:pt x="552" y="354"/>
                  </a:lnTo>
                  <a:lnTo>
                    <a:pt x="554" y="356"/>
                  </a:lnTo>
                  <a:lnTo>
                    <a:pt x="556" y="360"/>
                  </a:lnTo>
                  <a:lnTo>
                    <a:pt x="558" y="362"/>
                  </a:lnTo>
                  <a:lnTo>
                    <a:pt x="562" y="364"/>
                  </a:lnTo>
                  <a:lnTo>
                    <a:pt x="560" y="370"/>
                  </a:lnTo>
                  <a:lnTo>
                    <a:pt x="558" y="372"/>
                  </a:lnTo>
                  <a:lnTo>
                    <a:pt x="556" y="376"/>
                  </a:lnTo>
                  <a:lnTo>
                    <a:pt x="556" y="380"/>
                  </a:lnTo>
                  <a:lnTo>
                    <a:pt x="558" y="382"/>
                  </a:lnTo>
                  <a:lnTo>
                    <a:pt x="560" y="386"/>
                  </a:lnTo>
                  <a:lnTo>
                    <a:pt x="558" y="388"/>
                  </a:lnTo>
                  <a:lnTo>
                    <a:pt x="558" y="390"/>
                  </a:lnTo>
                  <a:lnTo>
                    <a:pt x="558" y="400"/>
                  </a:lnTo>
                  <a:lnTo>
                    <a:pt x="564" y="408"/>
                  </a:lnTo>
                  <a:lnTo>
                    <a:pt x="564" y="416"/>
                  </a:lnTo>
                  <a:lnTo>
                    <a:pt x="566" y="422"/>
                  </a:lnTo>
                  <a:lnTo>
                    <a:pt x="570" y="428"/>
                  </a:lnTo>
                  <a:lnTo>
                    <a:pt x="574" y="432"/>
                  </a:lnTo>
                  <a:lnTo>
                    <a:pt x="578" y="434"/>
                  </a:lnTo>
                  <a:lnTo>
                    <a:pt x="584" y="434"/>
                  </a:lnTo>
                  <a:lnTo>
                    <a:pt x="584" y="428"/>
                  </a:lnTo>
                  <a:lnTo>
                    <a:pt x="588" y="420"/>
                  </a:lnTo>
                  <a:lnTo>
                    <a:pt x="590" y="414"/>
                  </a:lnTo>
                  <a:lnTo>
                    <a:pt x="592" y="408"/>
                  </a:lnTo>
                  <a:lnTo>
                    <a:pt x="592" y="398"/>
                  </a:lnTo>
                  <a:lnTo>
                    <a:pt x="594" y="388"/>
                  </a:lnTo>
                  <a:lnTo>
                    <a:pt x="592" y="380"/>
                  </a:lnTo>
                  <a:lnTo>
                    <a:pt x="588" y="370"/>
                  </a:lnTo>
                  <a:lnTo>
                    <a:pt x="586" y="358"/>
                  </a:lnTo>
                  <a:lnTo>
                    <a:pt x="584" y="348"/>
                  </a:lnTo>
                  <a:lnTo>
                    <a:pt x="586" y="332"/>
                  </a:lnTo>
                  <a:lnTo>
                    <a:pt x="590" y="322"/>
                  </a:lnTo>
                  <a:lnTo>
                    <a:pt x="598" y="310"/>
                  </a:lnTo>
                  <a:lnTo>
                    <a:pt x="606" y="300"/>
                  </a:lnTo>
                  <a:lnTo>
                    <a:pt x="608" y="300"/>
                  </a:lnTo>
                  <a:lnTo>
                    <a:pt x="612" y="298"/>
                  </a:lnTo>
                  <a:lnTo>
                    <a:pt x="616" y="296"/>
                  </a:lnTo>
                  <a:lnTo>
                    <a:pt x="618" y="294"/>
                  </a:lnTo>
                  <a:lnTo>
                    <a:pt x="624" y="292"/>
                  </a:lnTo>
                  <a:lnTo>
                    <a:pt x="626" y="290"/>
                  </a:lnTo>
                  <a:lnTo>
                    <a:pt x="632" y="282"/>
                  </a:lnTo>
                  <a:lnTo>
                    <a:pt x="634" y="276"/>
                  </a:lnTo>
                  <a:lnTo>
                    <a:pt x="638" y="274"/>
                  </a:lnTo>
                  <a:lnTo>
                    <a:pt x="644" y="274"/>
                  </a:lnTo>
                  <a:lnTo>
                    <a:pt x="644" y="272"/>
                  </a:lnTo>
                  <a:lnTo>
                    <a:pt x="646" y="272"/>
                  </a:lnTo>
                  <a:lnTo>
                    <a:pt x="650" y="272"/>
                  </a:lnTo>
                  <a:lnTo>
                    <a:pt x="654" y="268"/>
                  </a:lnTo>
                  <a:lnTo>
                    <a:pt x="658" y="264"/>
                  </a:lnTo>
                  <a:lnTo>
                    <a:pt x="660" y="260"/>
                  </a:lnTo>
                  <a:lnTo>
                    <a:pt x="668" y="258"/>
                  </a:lnTo>
                  <a:lnTo>
                    <a:pt x="672" y="258"/>
                  </a:lnTo>
                  <a:lnTo>
                    <a:pt x="678" y="254"/>
                  </a:lnTo>
                  <a:lnTo>
                    <a:pt x="676" y="250"/>
                  </a:lnTo>
                  <a:lnTo>
                    <a:pt x="678" y="246"/>
                  </a:lnTo>
                  <a:lnTo>
                    <a:pt x="688" y="244"/>
                  </a:lnTo>
                  <a:lnTo>
                    <a:pt x="690" y="242"/>
                  </a:lnTo>
                  <a:lnTo>
                    <a:pt x="692" y="240"/>
                  </a:lnTo>
                  <a:lnTo>
                    <a:pt x="696" y="238"/>
                  </a:lnTo>
                  <a:lnTo>
                    <a:pt x="698" y="234"/>
                  </a:lnTo>
                  <a:lnTo>
                    <a:pt x="696" y="230"/>
                  </a:lnTo>
                  <a:lnTo>
                    <a:pt x="696" y="226"/>
                  </a:lnTo>
                  <a:lnTo>
                    <a:pt x="694" y="222"/>
                  </a:lnTo>
                  <a:lnTo>
                    <a:pt x="692" y="218"/>
                  </a:lnTo>
                  <a:lnTo>
                    <a:pt x="690" y="216"/>
                  </a:lnTo>
                  <a:lnTo>
                    <a:pt x="688" y="214"/>
                  </a:lnTo>
                  <a:lnTo>
                    <a:pt x="694" y="214"/>
                  </a:lnTo>
                  <a:lnTo>
                    <a:pt x="692" y="214"/>
                  </a:lnTo>
                  <a:lnTo>
                    <a:pt x="692" y="212"/>
                  </a:lnTo>
                  <a:lnTo>
                    <a:pt x="694" y="208"/>
                  </a:lnTo>
                  <a:lnTo>
                    <a:pt x="700" y="210"/>
                  </a:lnTo>
                  <a:lnTo>
                    <a:pt x="704" y="208"/>
                  </a:lnTo>
                  <a:lnTo>
                    <a:pt x="706" y="206"/>
                  </a:lnTo>
                  <a:lnTo>
                    <a:pt x="706" y="198"/>
                  </a:lnTo>
                  <a:lnTo>
                    <a:pt x="702" y="190"/>
                  </a:lnTo>
                  <a:lnTo>
                    <a:pt x="702" y="188"/>
                  </a:lnTo>
                  <a:lnTo>
                    <a:pt x="706" y="192"/>
                  </a:lnTo>
                  <a:lnTo>
                    <a:pt x="708" y="196"/>
                  </a:lnTo>
                  <a:lnTo>
                    <a:pt x="714" y="196"/>
                  </a:lnTo>
                  <a:lnTo>
                    <a:pt x="716" y="194"/>
                  </a:lnTo>
                  <a:lnTo>
                    <a:pt x="718" y="188"/>
                  </a:lnTo>
                  <a:lnTo>
                    <a:pt x="718" y="168"/>
                  </a:lnTo>
                  <a:lnTo>
                    <a:pt x="718" y="172"/>
                  </a:lnTo>
                  <a:lnTo>
                    <a:pt x="718" y="174"/>
                  </a:lnTo>
                  <a:lnTo>
                    <a:pt x="720" y="174"/>
                  </a:lnTo>
                  <a:lnTo>
                    <a:pt x="720" y="178"/>
                  </a:lnTo>
                  <a:lnTo>
                    <a:pt x="722" y="182"/>
                  </a:lnTo>
                  <a:lnTo>
                    <a:pt x="726" y="176"/>
                  </a:lnTo>
                  <a:lnTo>
                    <a:pt x="732" y="172"/>
                  </a:lnTo>
                  <a:lnTo>
                    <a:pt x="734" y="172"/>
                  </a:lnTo>
                  <a:lnTo>
                    <a:pt x="740" y="164"/>
                  </a:lnTo>
                  <a:lnTo>
                    <a:pt x="744" y="158"/>
                  </a:lnTo>
                  <a:lnTo>
                    <a:pt x="742" y="150"/>
                  </a:lnTo>
                  <a:lnTo>
                    <a:pt x="744" y="148"/>
                  </a:lnTo>
                  <a:lnTo>
                    <a:pt x="746" y="146"/>
                  </a:lnTo>
                  <a:lnTo>
                    <a:pt x="756" y="146"/>
                  </a:lnTo>
                  <a:lnTo>
                    <a:pt x="766" y="146"/>
                  </a:lnTo>
                  <a:lnTo>
                    <a:pt x="770" y="142"/>
                  </a:lnTo>
                  <a:lnTo>
                    <a:pt x="752" y="142"/>
                  </a:lnTo>
                  <a:lnTo>
                    <a:pt x="760" y="140"/>
                  </a:lnTo>
                  <a:lnTo>
                    <a:pt x="770" y="140"/>
                  </a:lnTo>
                  <a:lnTo>
                    <a:pt x="776" y="138"/>
                  </a:lnTo>
                  <a:lnTo>
                    <a:pt x="786" y="134"/>
                  </a:lnTo>
                  <a:lnTo>
                    <a:pt x="790" y="132"/>
                  </a:lnTo>
                  <a:lnTo>
                    <a:pt x="792" y="130"/>
                  </a:lnTo>
                  <a:lnTo>
                    <a:pt x="802" y="132"/>
                  </a:lnTo>
                  <a:lnTo>
                    <a:pt x="808" y="130"/>
                  </a:lnTo>
                  <a:lnTo>
                    <a:pt x="812" y="128"/>
                  </a:lnTo>
                  <a:lnTo>
                    <a:pt x="810" y="124"/>
                  </a:lnTo>
                  <a:lnTo>
                    <a:pt x="808" y="126"/>
                  </a:lnTo>
                  <a:lnTo>
                    <a:pt x="806" y="128"/>
                  </a:lnTo>
                  <a:lnTo>
                    <a:pt x="800" y="128"/>
                  </a:lnTo>
                  <a:lnTo>
                    <a:pt x="802" y="126"/>
                  </a:lnTo>
                  <a:lnTo>
                    <a:pt x="802" y="122"/>
                  </a:lnTo>
                  <a:lnTo>
                    <a:pt x="800" y="118"/>
                  </a:lnTo>
                  <a:lnTo>
                    <a:pt x="802" y="112"/>
                  </a:lnTo>
                  <a:lnTo>
                    <a:pt x="804" y="108"/>
                  </a:lnTo>
                  <a:lnTo>
                    <a:pt x="806" y="104"/>
                  </a:lnTo>
                  <a:lnTo>
                    <a:pt x="808" y="98"/>
                  </a:lnTo>
                  <a:lnTo>
                    <a:pt x="814" y="94"/>
                  </a:lnTo>
                  <a:lnTo>
                    <a:pt x="822" y="90"/>
                  </a:lnTo>
                  <a:lnTo>
                    <a:pt x="838" y="84"/>
                  </a:lnTo>
                  <a:lnTo>
                    <a:pt x="854" y="80"/>
                  </a:lnTo>
                  <a:lnTo>
                    <a:pt x="870" y="74"/>
                  </a:lnTo>
                  <a:lnTo>
                    <a:pt x="864" y="54"/>
                  </a:lnTo>
                  <a:lnTo>
                    <a:pt x="864" y="50"/>
                  </a:lnTo>
                  <a:lnTo>
                    <a:pt x="866" y="46"/>
                  </a:lnTo>
                  <a:lnTo>
                    <a:pt x="872" y="38"/>
                  </a:lnTo>
                  <a:lnTo>
                    <a:pt x="852" y="32"/>
                  </a:lnTo>
                  <a:lnTo>
                    <a:pt x="846" y="34"/>
                  </a:lnTo>
                  <a:lnTo>
                    <a:pt x="840" y="38"/>
                  </a:lnTo>
                  <a:lnTo>
                    <a:pt x="830" y="52"/>
                  </a:lnTo>
                  <a:lnTo>
                    <a:pt x="824" y="58"/>
                  </a:lnTo>
                  <a:lnTo>
                    <a:pt x="820" y="66"/>
                  </a:lnTo>
                  <a:lnTo>
                    <a:pt x="814" y="70"/>
                  </a:lnTo>
                  <a:lnTo>
                    <a:pt x="804" y="72"/>
                  </a:lnTo>
                  <a:lnTo>
                    <a:pt x="798" y="74"/>
                  </a:lnTo>
                  <a:lnTo>
                    <a:pt x="766" y="74"/>
                  </a:lnTo>
                  <a:lnTo>
                    <a:pt x="758" y="78"/>
                  </a:lnTo>
                  <a:lnTo>
                    <a:pt x="750" y="80"/>
                  </a:lnTo>
                  <a:lnTo>
                    <a:pt x="738" y="90"/>
                  </a:lnTo>
                  <a:lnTo>
                    <a:pt x="724" y="100"/>
                  </a:lnTo>
                  <a:lnTo>
                    <a:pt x="718" y="102"/>
                  </a:lnTo>
                  <a:lnTo>
                    <a:pt x="712" y="104"/>
                  </a:lnTo>
                  <a:lnTo>
                    <a:pt x="706" y="102"/>
                  </a:lnTo>
                  <a:lnTo>
                    <a:pt x="700" y="100"/>
                  </a:lnTo>
                  <a:lnTo>
                    <a:pt x="694" y="100"/>
                  </a:lnTo>
                  <a:lnTo>
                    <a:pt x="692" y="102"/>
                  </a:lnTo>
                  <a:lnTo>
                    <a:pt x="688" y="106"/>
                  </a:lnTo>
                  <a:lnTo>
                    <a:pt x="686" y="110"/>
                  </a:lnTo>
                  <a:lnTo>
                    <a:pt x="684" y="116"/>
                  </a:lnTo>
                  <a:lnTo>
                    <a:pt x="672" y="122"/>
                  </a:lnTo>
                  <a:lnTo>
                    <a:pt x="658" y="128"/>
                  </a:lnTo>
                  <a:lnTo>
                    <a:pt x="642" y="134"/>
                  </a:lnTo>
                  <a:lnTo>
                    <a:pt x="632" y="136"/>
                  </a:lnTo>
                  <a:lnTo>
                    <a:pt x="622" y="134"/>
                  </a:lnTo>
                  <a:lnTo>
                    <a:pt x="618" y="134"/>
                  </a:lnTo>
                  <a:lnTo>
                    <a:pt x="618" y="132"/>
                  </a:lnTo>
                  <a:lnTo>
                    <a:pt x="618" y="126"/>
                  </a:lnTo>
                  <a:lnTo>
                    <a:pt x="622" y="122"/>
                  </a:lnTo>
                  <a:lnTo>
                    <a:pt x="630" y="118"/>
                  </a:lnTo>
                  <a:lnTo>
                    <a:pt x="636" y="112"/>
                  </a:lnTo>
                  <a:lnTo>
                    <a:pt x="640" y="108"/>
                  </a:lnTo>
                  <a:lnTo>
                    <a:pt x="640" y="106"/>
                  </a:lnTo>
                  <a:lnTo>
                    <a:pt x="638" y="104"/>
                  </a:lnTo>
                  <a:lnTo>
                    <a:pt x="636" y="102"/>
                  </a:lnTo>
                  <a:lnTo>
                    <a:pt x="638" y="96"/>
                  </a:lnTo>
                  <a:lnTo>
                    <a:pt x="636" y="94"/>
                  </a:lnTo>
                  <a:lnTo>
                    <a:pt x="634" y="88"/>
                  </a:lnTo>
                  <a:lnTo>
                    <a:pt x="632" y="92"/>
                  </a:lnTo>
                  <a:lnTo>
                    <a:pt x="630" y="96"/>
                  </a:lnTo>
                  <a:lnTo>
                    <a:pt x="622" y="96"/>
                  </a:lnTo>
                  <a:lnTo>
                    <a:pt x="626" y="90"/>
                  </a:lnTo>
                  <a:lnTo>
                    <a:pt x="632" y="86"/>
                  </a:lnTo>
                  <a:lnTo>
                    <a:pt x="634" y="80"/>
                  </a:lnTo>
                  <a:lnTo>
                    <a:pt x="636" y="72"/>
                  </a:lnTo>
                  <a:lnTo>
                    <a:pt x="636" y="68"/>
                  </a:lnTo>
                  <a:lnTo>
                    <a:pt x="632" y="66"/>
                  </a:lnTo>
                  <a:lnTo>
                    <a:pt x="630" y="64"/>
                  </a:lnTo>
                  <a:lnTo>
                    <a:pt x="622" y="64"/>
                  </a:lnTo>
                  <a:lnTo>
                    <a:pt x="618" y="64"/>
                  </a:lnTo>
                  <a:lnTo>
                    <a:pt x="610" y="72"/>
                  </a:lnTo>
                  <a:lnTo>
                    <a:pt x="602" y="78"/>
                  </a:lnTo>
                  <a:lnTo>
                    <a:pt x="592" y="82"/>
                  </a:lnTo>
                  <a:lnTo>
                    <a:pt x="584" y="92"/>
                  </a:lnTo>
                  <a:lnTo>
                    <a:pt x="582" y="96"/>
                  </a:lnTo>
                  <a:lnTo>
                    <a:pt x="580" y="104"/>
                  </a:lnTo>
                  <a:lnTo>
                    <a:pt x="578" y="116"/>
                  </a:lnTo>
                  <a:lnTo>
                    <a:pt x="576" y="122"/>
                  </a:lnTo>
                  <a:lnTo>
                    <a:pt x="572" y="128"/>
                  </a:lnTo>
                  <a:lnTo>
                    <a:pt x="566" y="132"/>
                  </a:lnTo>
                  <a:lnTo>
                    <a:pt x="558" y="134"/>
                  </a:lnTo>
                  <a:lnTo>
                    <a:pt x="554" y="132"/>
                  </a:lnTo>
                  <a:lnTo>
                    <a:pt x="552" y="130"/>
                  </a:lnTo>
                  <a:lnTo>
                    <a:pt x="550" y="128"/>
                  </a:lnTo>
                  <a:lnTo>
                    <a:pt x="552" y="122"/>
                  </a:lnTo>
                  <a:lnTo>
                    <a:pt x="554" y="114"/>
                  </a:lnTo>
                  <a:lnTo>
                    <a:pt x="560" y="102"/>
                  </a:lnTo>
                  <a:lnTo>
                    <a:pt x="568" y="90"/>
                  </a:lnTo>
                  <a:lnTo>
                    <a:pt x="576" y="80"/>
                  </a:lnTo>
                  <a:lnTo>
                    <a:pt x="576" y="78"/>
                  </a:lnTo>
                  <a:lnTo>
                    <a:pt x="578" y="74"/>
                  </a:lnTo>
                  <a:lnTo>
                    <a:pt x="584" y="66"/>
                  </a:lnTo>
                  <a:lnTo>
                    <a:pt x="594" y="60"/>
                  </a:lnTo>
                  <a:lnTo>
                    <a:pt x="602" y="58"/>
                  </a:lnTo>
                  <a:lnTo>
                    <a:pt x="620" y="58"/>
                  </a:lnTo>
                  <a:lnTo>
                    <a:pt x="624" y="56"/>
                  </a:lnTo>
                  <a:lnTo>
                    <a:pt x="628" y="56"/>
                  </a:lnTo>
                  <a:lnTo>
                    <a:pt x="634" y="52"/>
                  </a:lnTo>
                  <a:lnTo>
                    <a:pt x="626" y="50"/>
                  </a:lnTo>
                  <a:lnTo>
                    <a:pt x="618" y="50"/>
                  </a:lnTo>
                  <a:lnTo>
                    <a:pt x="612" y="50"/>
                  </a:lnTo>
                  <a:lnTo>
                    <a:pt x="606" y="48"/>
                  </a:lnTo>
                  <a:lnTo>
                    <a:pt x="596" y="46"/>
                  </a:lnTo>
                  <a:lnTo>
                    <a:pt x="592" y="44"/>
                  </a:lnTo>
                  <a:lnTo>
                    <a:pt x="590" y="40"/>
                  </a:lnTo>
                  <a:lnTo>
                    <a:pt x="590" y="36"/>
                  </a:lnTo>
                  <a:lnTo>
                    <a:pt x="584" y="36"/>
                  </a:lnTo>
                  <a:lnTo>
                    <a:pt x="582" y="36"/>
                  </a:lnTo>
                  <a:lnTo>
                    <a:pt x="580" y="34"/>
                  </a:lnTo>
                  <a:lnTo>
                    <a:pt x="586" y="30"/>
                  </a:lnTo>
                  <a:lnTo>
                    <a:pt x="564" y="38"/>
                  </a:lnTo>
                  <a:lnTo>
                    <a:pt x="550" y="40"/>
                  </a:lnTo>
                  <a:lnTo>
                    <a:pt x="540" y="42"/>
                  </a:lnTo>
                  <a:lnTo>
                    <a:pt x="536" y="42"/>
                  </a:lnTo>
                  <a:lnTo>
                    <a:pt x="532" y="42"/>
                  </a:lnTo>
                  <a:lnTo>
                    <a:pt x="528" y="40"/>
                  </a:lnTo>
                  <a:lnTo>
                    <a:pt x="536" y="34"/>
                  </a:lnTo>
                  <a:lnTo>
                    <a:pt x="544" y="30"/>
                  </a:lnTo>
                  <a:lnTo>
                    <a:pt x="552" y="26"/>
                  </a:lnTo>
                  <a:lnTo>
                    <a:pt x="562" y="22"/>
                  </a:lnTo>
                  <a:lnTo>
                    <a:pt x="550" y="20"/>
                  </a:lnTo>
                  <a:lnTo>
                    <a:pt x="540" y="16"/>
                  </a:lnTo>
                  <a:lnTo>
                    <a:pt x="540" y="18"/>
                  </a:lnTo>
                  <a:lnTo>
                    <a:pt x="534" y="16"/>
                  </a:lnTo>
                  <a:lnTo>
                    <a:pt x="528" y="14"/>
                  </a:lnTo>
                  <a:lnTo>
                    <a:pt x="522" y="14"/>
                  </a:lnTo>
                  <a:lnTo>
                    <a:pt x="516" y="12"/>
                  </a:lnTo>
                  <a:lnTo>
                    <a:pt x="510" y="10"/>
                  </a:lnTo>
                  <a:lnTo>
                    <a:pt x="506" y="6"/>
                  </a:lnTo>
                  <a:lnTo>
                    <a:pt x="506" y="0"/>
                  </a:lnTo>
                  <a:lnTo>
                    <a:pt x="112" y="0"/>
                  </a:lnTo>
                  <a:lnTo>
                    <a:pt x="110" y="6"/>
                  </a:lnTo>
                  <a:lnTo>
                    <a:pt x="106" y="14"/>
                  </a:lnTo>
                  <a:lnTo>
                    <a:pt x="104" y="22"/>
                  </a:lnTo>
                  <a:lnTo>
                    <a:pt x="100" y="24"/>
                  </a:lnTo>
                  <a:lnTo>
                    <a:pt x="96" y="26"/>
                  </a:lnTo>
                  <a:lnTo>
                    <a:pt x="94" y="22"/>
                  </a:lnTo>
                  <a:lnTo>
                    <a:pt x="92" y="20"/>
                  </a:lnTo>
                  <a:lnTo>
                    <a:pt x="82" y="16"/>
                  </a:lnTo>
                  <a:lnTo>
                    <a:pt x="78" y="26"/>
                  </a:lnTo>
                  <a:lnTo>
                    <a:pt x="64" y="52"/>
                  </a:lnTo>
                  <a:lnTo>
                    <a:pt x="48" y="80"/>
                  </a:lnTo>
                  <a:lnTo>
                    <a:pt x="40" y="90"/>
                  </a:lnTo>
                  <a:lnTo>
                    <a:pt x="32" y="98"/>
                  </a:lnTo>
                  <a:lnTo>
                    <a:pt x="26" y="106"/>
                  </a:lnTo>
                  <a:lnTo>
                    <a:pt x="20" y="114"/>
                  </a:lnTo>
                  <a:lnTo>
                    <a:pt x="14" y="126"/>
                  </a:lnTo>
                  <a:lnTo>
                    <a:pt x="12" y="136"/>
                  </a:lnTo>
                  <a:lnTo>
                    <a:pt x="8" y="146"/>
                  </a:lnTo>
                  <a:lnTo>
                    <a:pt x="2" y="158"/>
                  </a:lnTo>
                  <a:lnTo>
                    <a:pt x="2" y="162"/>
                  </a:lnTo>
                  <a:lnTo>
                    <a:pt x="2" y="166"/>
                  </a:lnTo>
                  <a:lnTo>
                    <a:pt x="2" y="170"/>
                  </a:lnTo>
                  <a:lnTo>
                    <a:pt x="0" y="172"/>
                  </a:lnTo>
                  <a:lnTo>
                    <a:pt x="0" y="174"/>
                  </a:lnTo>
                  <a:lnTo>
                    <a:pt x="0" y="178"/>
                  </a:lnTo>
                  <a:lnTo>
                    <a:pt x="2" y="190"/>
                  </a:lnTo>
                  <a:lnTo>
                    <a:pt x="4" y="198"/>
                  </a:lnTo>
                  <a:lnTo>
                    <a:pt x="6" y="196"/>
                  </a:lnTo>
                  <a:lnTo>
                    <a:pt x="10" y="194"/>
                  </a:lnTo>
                  <a:lnTo>
                    <a:pt x="18" y="196"/>
                  </a:lnTo>
                  <a:lnTo>
                    <a:pt x="10" y="196"/>
                  </a:lnTo>
                  <a:lnTo>
                    <a:pt x="8" y="198"/>
                  </a:lnTo>
                  <a:lnTo>
                    <a:pt x="6" y="200"/>
                  </a:lnTo>
                  <a:lnTo>
                    <a:pt x="8" y="204"/>
                  </a:lnTo>
                  <a:lnTo>
                    <a:pt x="4" y="202"/>
                  </a:lnTo>
                  <a:lnTo>
                    <a:pt x="2" y="206"/>
                  </a:lnTo>
                  <a:lnTo>
                    <a:pt x="4" y="214"/>
                  </a:lnTo>
                  <a:lnTo>
                    <a:pt x="4" y="216"/>
                  </a:lnTo>
                  <a:lnTo>
                    <a:pt x="6" y="216"/>
                  </a:lnTo>
                  <a:lnTo>
                    <a:pt x="6" y="220"/>
                  </a:lnTo>
                  <a:lnTo>
                    <a:pt x="6" y="222"/>
                  </a:lnTo>
                  <a:lnTo>
                    <a:pt x="4" y="22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67" name="Freeform 60"/>
            <p:cNvSpPr/>
            <p:nvPr>
              <p:custDataLst>
                <p:tags r:id="rId50"/>
              </p:custDataLst>
            </p:nvPr>
          </p:nvSpPr>
          <p:spPr bwMode="auto">
            <a:xfrm>
              <a:off x="1403350" y="2564529"/>
              <a:ext cx="838311" cy="439383"/>
            </a:xfrm>
            <a:custGeom>
              <a:avLst/>
              <a:gdLst>
                <a:gd name="T0" fmla="*/ 2147483647 w 574"/>
                <a:gd name="T1" fmla="*/ 2147483647 h 278"/>
                <a:gd name="T2" fmla="*/ 2147483647 w 574"/>
                <a:gd name="T3" fmla="*/ 2147483647 h 278"/>
                <a:gd name="T4" fmla="*/ 2147483647 w 574"/>
                <a:gd name="T5" fmla="*/ 2147483647 h 278"/>
                <a:gd name="T6" fmla="*/ 2147483647 w 574"/>
                <a:gd name="T7" fmla="*/ 2147483647 h 278"/>
                <a:gd name="T8" fmla="*/ 2147483647 w 574"/>
                <a:gd name="T9" fmla="*/ 2147483647 h 278"/>
                <a:gd name="T10" fmla="*/ 2147483647 w 574"/>
                <a:gd name="T11" fmla="*/ 2147483647 h 278"/>
                <a:gd name="T12" fmla="*/ 2147483647 w 574"/>
                <a:gd name="T13" fmla="*/ 2147483647 h 278"/>
                <a:gd name="T14" fmla="*/ 2147483647 w 574"/>
                <a:gd name="T15" fmla="*/ 2147483647 h 278"/>
                <a:gd name="T16" fmla="*/ 2147483647 w 574"/>
                <a:gd name="T17" fmla="*/ 2147483647 h 278"/>
                <a:gd name="T18" fmla="*/ 2147483647 w 574"/>
                <a:gd name="T19" fmla="*/ 2147483647 h 278"/>
                <a:gd name="T20" fmla="*/ 2147483647 w 574"/>
                <a:gd name="T21" fmla="*/ 2147483647 h 278"/>
                <a:gd name="T22" fmla="*/ 2147483647 w 574"/>
                <a:gd name="T23" fmla="*/ 2147483647 h 278"/>
                <a:gd name="T24" fmla="*/ 2147483647 w 574"/>
                <a:gd name="T25" fmla="*/ 2147483647 h 278"/>
                <a:gd name="T26" fmla="*/ 2147483647 w 574"/>
                <a:gd name="T27" fmla="*/ 2147483647 h 278"/>
                <a:gd name="T28" fmla="*/ 2147483647 w 574"/>
                <a:gd name="T29" fmla="*/ 2147483647 h 278"/>
                <a:gd name="T30" fmla="*/ 2147483647 w 574"/>
                <a:gd name="T31" fmla="*/ 2147483647 h 278"/>
                <a:gd name="T32" fmla="*/ 2147483647 w 574"/>
                <a:gd name="T33" fmla="*/ 2147483647 h 278"/>
                <a:gd name="T34" fmla="*/ 2147483647 w 574"/>
                <a:gd name="T35" fmla="*/ 2147483647 h 278"/>
                <a:gd name="T36" fmla="*/ 2147483647 w 574"/>
                <a:gd name="T37" fmla="*/ 2147483647 h 278"/>
                <a:gd name="T38" fmla="*/ 2147483647 w 574"/>
                <a:gd name="T39" fmla="*/ 2147483647 h 278"/>
                <a:gd name="T40" fmla="*/ 2147483647 w 574"/>
                <a:gd name="T41" fmla="*/ 2147483647 h 278"/>
                <a:gd name="T42" fmla="*/ 2147483647 w 574"/>
                <a:gd name="T43" fmla="*/ 2147483647 h 278"/>
                <a:gd name="T44" fmla="*/ 2147483647 w 574"/>
                <a:gd name="T45" fmla="*/ 2147483647 h 278"/>
                <a:gd name="T46" fmla="*/ 2147483647 w 574"/>
                <a:gd name="T47" fmla="*/ 2147483647 h 278"/>
                <a:gd name="T48" fmla="*/ 2147483647 w 574"/>
                <a:gd name="T49" fmla="*/ 2147483647 h 278"/>
                <a:gd name="T50" fmla="*/ 2147483647 w 574"/>
                <a:gd name="T51" fmla="*/ 2147483647 h 278"/>
                <a:gd name="T52" fmla="*/ 2147483647 w 574"/>
                <a:gd name="T53" fmla="*/ 2147483647 h 278"/>
                <a:gd name="T54" fmla="*/ 2147483647 w 574"/>
                <a:gd name="T55" fmla="*/ 2147483647 h 278"/>
                <a:gd name="T56" fmla="*/ 2147483647 w 574"/>
                <a:gd name="T57" fmla="*/ 2147483647 h 278"/>
                <a:gd name="T58" fmla="*/ 2147483647 w 574"/>
                <a:gd name="T59" fmla="*/ 2147483647 h 278"/>
                <a:gd name="T60" fmla="*/ 2147483647 w 574"/>
                <a:gd name="T61" fmla="*/ 2147483647 h 278"/>
                <a:gd name="T62" fmla="*/ 2147483647 w 574"/>
                <a:gd name="T63" fmla="*/ 2147483647 h 278"/>
                <a:gd name="T64" fmla="*/ 2147483647 w 574"/>
                <a:gd name="T65" fmla="*/ 2147483647 h 278"/>
                <a:gd name="T66" fmla="*/ 2147483647 w 574"/>
                <a:gd name="T67" fmla="*/ 2147483647 h 278"/>
                <a:gd name="T68" fmla="*/ 2147483647 w 574"/>
                <a:gd name="T69" fmla="*/ 2147483647 h 278"/>
                <a:gd name="T70" fmla="*/ 2147483647 w 574"/>
                <a:gd name="T71" fmla="*/ 2147483647 h 278"/>
                <a:gd name="T72" fmla="*/ 2147483647 w 574"/>
                <a:gd name="T73" fmla="*/ 2147483647 h 278"/>
                <a:gd name="T74" fmla="*/ 2147483647 w 574"/>
                <a:gd name="T75" fmla="*/ 2147483647 h 278"/>
                <a:gd name="T76" fmla="*/ 2147483647 w 574"/>
                <a:gd name="T77" fmla="*/ 2147483647 h 278"/>
                <a:gd name="T78" fmla="*/ 2147483647 w 574"/>
                <a:gd name="T79" fmla="*/ 2147483647 h 278"/>
                <a:gd name="T80" fmla="*/ 2147483647 w 574"/>
                <a:gd name="T81" fmla="*/ 2147483647 h 278"/>
                <a:gd name="T82" fmla="*/ 2147483647 w 574"/>
                <a:gd name="T83" fmla="*/ 2147483647 h 278"/>
                <a:gd name="T84" fmla="*/ 2147483647 w 574"/>
                <a:gd name="T85" fmla="*/ 2147483647 h 278"/>
                <a:gd name="T86" fmla="*/ 2147483647 w 574"/>
                <a:gd name="T87" fmla="*/ 2147483647 h 278"/>
                <a:gd name="T88" fmla="*/ 2147483647 w 574"/>
                <a:gd name="T89" fmla="*/ 2147483647 h 278"/>
                <a:gd name="T90" fmla="*/ 2147483647 w 574"/>
                <a:gd name="T91" fmla="*/ 2147483647 h 278"/>
                <a:gd name="T92" fmla="*/ 2147483647 w 574"/>
                <a:gd name="T93" fmla="*/ 2147483647 h 278"/>
                <a:gd name="T94" fmla="*/ 2147483647 w 574"/>
                <a:gd name="T95" fmla="*/ 2147483647 h 278"/>
                <a:gd name="T96" fmla="*/ 2147483647 w 574"/>
                <a:gd name="T97" fmla="*/ 2147483647 h 2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4"/>
                <a:gd name="T148" fmla="*/ 0 h 278"/>
                <a:gd name="T149" fmla="*/ 574 w 574"/>
                <a:gd name="T150" fmla="*/ 278 h 2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4" h="278">
                  <a:moveTo>
                    <a:pt x="400" y="178"/>
                  </a:moveTo>
                  <a:lnTo>
                    <a:pt x="388" y="182"/>
                  </a:lnTo>
                  <a:lnTo>
                    <a:pt x="376" y="184"/>
                  </a:lnTo>
                  <a:lnTo>
                    <a:pt x="366" y="182"/>
                  </a:lnTo>
                  <a:lnTo>
                    <a:pt x="356" y="180"/>
                  </a:lnTo>
                  <a:lnTo>
                    <a:pt x="350" y="176"/>
                  </a:lnTo>
                  <a:lnTo>
                    <a:pt x="348" y="172"/>
                  </a:lnTo>
                  <a:lnTo>
                    <a:pt x="346" y="168"/>
                  </a:lnTo>
                  <a:lnTo>
                    <a:pt x="338" y="168"/>
                  </a:lnTo>
                  <a:lnTo>
                    <a:pt x="324" y="178"/>
                  </a:lnTo>
                  <a:lnTo>
                    <a:pt x="318" y="182"/>
                  </a:lnTo>
                  <a:lnTo>
                    <a:pt x="308" y="184"/>
                  </a:lnTo>
                  <a:lnTo>
                    <a:pt x="300" y="184"/>
                  </a:lnTo>
                  <a:lnTo>
                    <a:pt x="290" y="188"/>
                  </a:lnTo>
                  <a:lnTo>
                    <a:pt x="282" y="192"/>
                  </a:lnTo>
                  <a:lnTo>
                    <a:pt x="272" y="200"/>
                  </a:lnTo>
                  <a:lnTo>
                    <a:pt x="258" y="200"/>
                  </a:lnTo>
                  <a:lnTo>
                    <a:pt x="262" y="194"/>
                  </a:lnTo>
                  <a:lnTo>
                    <a:pt x="266" y="190"/>
                  </a:lnTo>
                  <a:lnTo>
                    <a:pt x="276" y="182"/>
                  </a:lnTo>
                  <a:lnTo>
                    <a:pt x="286" y="178"/>
                  </a:lnTo>
                  <a:lnTo>
                    <a:pt x="298" y="170"/>
                  </a:lnTo>
                  <a:lnTo>
                    <a:pt x="290" y="170"/>
                  </a:lnTo>
                  <a:lnTo>
                    <a:pt x="282" y="174"/>
                  </a:lnTo>
                  <a:lnTo>
                    <a:pt x="268" y="180"/>
                  </a:lnTo>
                  <a:lnTo>
                    <a:pt x="252" y="190"/>
                  </a:lnTo>
                  <a:lnTo>
                    <a:pt x="246" y="192"/>
                  </a:lnTo>
                  <a:lnTo>
                    <a:pt x="240" y="194"/>
                  </a:lnTo>
                  <a:lnTo>
                    <a:pt x="234" y="196"/>
                  </a:lnTo>
                  <a:lnTo>
                    <a:pt x="230" y="202"/>
                  </a:lnTo>
                  <a:lnTo>
                    <a:pt x="224" y="206"/>
                  </a:lnTo>
                  <a:lnTo>
                    <a:pt x="218" y="210"/>
                  </a:lnTo>
                  <a:lnTo>
                    <a:pt x="206" y="214"/>
                  </a:lnTo>
                  <a:lnTo>
                    <a:pt x="194" y="218"/>
                  </a:lnTo>
                  <a:lnTo>
                    <a:pt x="184" y="220"/>
                  </a:lnTo>
                  <a:lnTo>
                    <a:pt x="172" y="224"/>
                  </a:lnTo>
                  <a:lnTo>
                    <a:pt x="164" y="230"/>
                  </a:lnTo>
                  <a:lnTo>
                    <a:pt x="160" y="234"/>
                  </a:lnTo>
                  <a:lnTo>
                    <a:pt x="154" y="234"/>
                  </a:lnTo>
                  <a:lnTo>
                    <a:pt x="132" y="240"/>
                  </a:lnTo>
                  <a:lnTo>
                    <a:pt x="110" y="248"/>
                  </a:lnTo>
                  <a:lnTo>
                    <a:pt x="86" y="258"/>
                  </a:lnTo>
                  <a:lnTo>
                    <a:pt x="64" y="266"/>
                  </a:lnTo>
                  <a:lnTo>
                    <a:pt x="64" y="264"/>
                  </a:lnTo>
                  <a:lnTo>
                    <a:pt x="62" y="262"/>
                  </a:lnTo>
                  <a:lnTo>
                    <a:pt x="60" y="262"/>
                  </a:lnTo>
                  <a:lnTo>
                    <a:pt x="54" y="262"/>
                  </a:lnTo>
                  <a:lnTo>
                    <a:pt x="48" y="264"/>
                  </a:lnTo>
                  <a:lnTo>
                    <a:pt x="34" y="270"/>
                  </a:lnTo>
                  <a:lnTo>
                    <a:pt x="22" y="276"/>
                  </a:lnTo>
                  <a:lnTo>
                    <a:pt x="14" y="278"/>
                  </a:lnTo>
                  <a:lnTo>
                    <a:pt x="8" y="278"/>
                  </a:lnTo>
                  <a:lnTo>
                    <a:pt x="0" y="278"/>
                  </a:lnTo>
                  <a:lnTo>
                    <a:pt x="14" y="270"/>
                  </a:lnTo>
                  <a:lnTo>
                    <a:pt x="36" y="262"/>
                  </a:lnTo>
                  <a:lnTo>
                    <a:pt x="58" y="258"/>
                  </a:lnTo>
                  <a:lnTo>
                    <a:pt x="76" y="256"/>
                  </a:lnTo>
                  <a:lnTo>
                    <a:pt x="82" y="256"/>
                  </a:lnTo>
                  <a:lnTo>
                    <a:pt x="84" y="254"/>
                  </a:lnTo>
                  <a:lnTo>
                    <a:pt x="90" y="248"/>
                  </a:lnTo>
                  <a:lnTo>
                    <a:pt x="96" y="244"/>
                  </a:lnTo>
                  <a:lnTo>
                    <a:pt x="102" y="242"/>
                  </a:lnTo>
                  <a:lnTo>
                    <a:pt x="120" y="236"/>
                  </a:lnTo>
                  <a:lnTo>
                    <a:pt x="136" y="232"/>
                  </a:lnTo>
                  <a:lnTo>
                    <a:pt x="166" y="210"/>
                  </a:lnTo>
                  <a:lnTo>
                    <a:pt x="164" y="206"/>
                  </a:lnTo>
                  <a:lnTo>
                    <a:pt x="162" y="204"/>
                  </a:lnTo>
                  <a:lnTo>
                    <a:pt x="154" y="210"/>
                  </a:lnTo>
                  <a:lnTo>
                    <a:pt x="146" y="210"/>
                  </a:lnTo>
                  <a:lnTo>
                    <a:pt x="146" y="204"/>
                  </a:lnTo>
                  <a:lnTo>
                    <a:pt x="144" y="202"/>
                  </a:lnTo>
                  <a:lnTo>
                    <a:pt x="140" y="202"/>
                  </a:lnTo>
                  <a:lnTo>
                    <a:pt x="136" y="202"/>
                  </a:lnTo>
                  <a:lnTo>
                    <a:pt x="132" y="204"/>
                  </a:lnTo>
                  <a:lnTo>
                    <a:pt x="124" y="208"/>
                  </a:lnTo>
                  <a:lnTo>
                    <a:pt x="112" y="208"/>
                  </a:lnTo>
                  <a:lnTo>
                    <a:pt x="118" y="204"/>
                  </a:lnTo>
                  <a:lnTo>
                    <a:pt x="126" y="198"/>
                  </a:lnTo>
                  <a:lnTo>
                    <a:pt x="132" y="192"/>
                  </a:lnTo>
                  <a:lnTo>
                    <a:pt x="136" y="186"/>
                  </a:lnTo>
                  <a:lnTo>
                    <a:pt x="132" y="186"/>
                  </a:lnTo>
                  <a:lnTo>
                    <a:pt x="128" y="186"/>
                  </a:lnTo>
                  <a:lnTo>
                    <a:pt x="120" y="186"/>
                  </a:lnTo>
                  <a:lnTo>
                    <a:pt x="116" y="186"/>
                  </a:lnTo>
                  <a:lnTo>
                    <a:pt x="112" y="184"/>
                  </a:lnTo>
                  <a:lnTo>
                    <a:pt x="110" y="178"/>
                  </a:lnTo>
                  <a:lnTo>
                    <a:pt x="110" y="160"/>
                  </a:lnTo>
                  <a:lnTo>
                    <a:pt x="152" y="128"/>
                  </a:lnTo>
                  <a:lnTo>
                    <a:pt x="158" y="130"/>
                  </a:lnTo>
                  <a:lnTo>
                    <a:pt x="166" y="132"/>
                  </a:lnTo>
                  <a:lnTo>
                    <a:pt x="190" y="130"/>
                  </a:lnTo>
                  <a:lnTo>
                    <a:pt x="214" y="124"/>
                  </a:lnTo>
                  <a:lnTo>
                    <a:pt x="224" y="122"/>
                  </a:lnTo>
                  <a:lnTo>
                    <a:pt x="236" y="116"/>
                  </a:lnTo>
                  <a:lnTo>
                    <a:pt x="244" y="110"/>
                  </a:lnTo>
                  <a:lnTo>
                    <a:pt x="246" y="104"/>
                  </a:lnTo>
                  <a:lnTo>
                    <a:pt x="234" y="108"/>
                  </a:lnTo>
                  <a:lnTo>
                    <a:pt x="228" y="110"/>
                  </a:lnTo>
                  <a:lnTo>
                    <a:pt x="220" y="112"/>
                  </a:lnTo>
                  <a:lnTo>
                    <a:pt x="212" y="110"/>
                  </a:lnTo>
                  <a:lnTo>
                    <a:pt x="202" y="108"/>
                  </a:lnTo>
                  <a:lnTo>
                    <a:pt x="186" y="102"/>
                  </a:lnTo>
                  <a:lnTo>
                    <a:pt x="234" y="70"/>
                  </a:lnTo>
                  <a:lnTo>
                    <a:pt x="242" y="70"/>
                  </a:lnTo>
                  <a:lnTo>
                    <a:pt x="252" y="72"/>
                  </a:lnTo>
                  <a:lnTo>
                    <a:pt x="252" y="78"/>
                  </a:lnTo>
                  <a:lnTo>
                    <a:pt x="254" y="80"/>
                  </a:lnTo>
                  <a:lnTo>
                    <a:pt x="258" y="82"/>
                  </a:lnTo>
                  <a:lnTo>
                    <a:pt x="264" y="82"/>
                  </a:lnTo>
                  <a:lnTo>
                    <a:pt x="268" y="82"/>
                  </a:lnTo>
                  <a:lnTo>
                    <a:pt x="272" y="80"/>
                  </a:lnTo>
                  <a:lnTo>
                    <a:pt x="272" y="76"/>
                  </a:lnTo>
                  <a:lnTo>
                    <a:pt x="274" y="70"/>
                  </a:lnTo>
                  <a:lnTo>
                    <a:pt x="270" y="70"/>
                  </a:lnTo>
                  <a:lnTo>
                    <a:pt x="268" y="68"/>
                  </a:lnTo>
                  <a:lnTo>
                    <a:pt x="268" y="66"/>
                  </a:lnTo>
                  <a:lnTo>
                    <a:pt x="268" y="60"/>
                  </a:lnTo>
                  <a:lnTo>
                    <a:pt x="266" y="58"/>
                  </a:lnTo>
                  <a:lnTo>
                    <a:pt x="266" y="54"/>
                  </a:lnTo>
                  <a:lnTo>
                    <a:pt x="266" y="46"/>
                  </a:lnTo>
                  <a:lnTo>
                    <a:pt x="280" y="36"/>
                  </a:lnTo>
                  <a:lnTo>
                    <a:pt x="288" y="38"/>
                  </a:lnTo>
                  <a:lnTo>
                    <a:pt x="296" y="40"/>
                  </a:lnTo>
                  <a:lnTo>
                    <a:pt x="306" y="38"/>
                  </a:lnTo>
                  <a:lnTo>
                    <a:pt x="318" y="32"/>
                  </a:lnTo>
                  <a:lnTo>
                    <a:pt x="324" y="28"/>
                  </a:lnTo>
                  <a:lnTo>
                    <a:pt x="332" y="22"/>
                  </a:lnTo>
                  <a:lnTo>
                    <a:pt x="356" y="14"/>
                  </a:lnTo>
                  <a:lnTo>
                    <a:pt x="384" y="10"/>
                  </a:lnTo>
                  <a:lnTo>
                    <a:pt x="410" y="4"/>
                  </a:lnTo>
                  <a:lnTo>
                    <a:pt x="436" y="0"/>
                  </a:lnTo>
                  <a:lnTo>
                    <a:pt x="444" y="2"/>
                  </a:lnTo>
                  <a:lnTo>
                    <a:pt x="452" y="4"/>
                  </a:lnTo>
                  <a:lnTo>
                    <a:pt x="462" y="6"/>
                  </a:lnTo>
                  <a:lnTo>
                    <a:pt x="472" y="6"/>
                  </a:lnTo>
                  <a:lnTo>
                    <a:pt x="474" y="12"/>
                  </a:lnTo>
                  <a:lnTo>
                    <a:pt x="476" y="12"/>
                  </a:lnTo>
                  <a:lnTo>
                    <a:pt x="510" y="12"/>
                  </a:lnTo>
                  <a:lnTo>
                    <a:pt x="516" y="14"/>
                  </a:lnTo>
                  <a:lnTo>
                    <a:pt x="520" y="16"/>
                  </a:lnTo>
                  <a:lnTo>
                    <a:pt x="534" y="16"/>
                  </a:lnTo>
                  <a:lnTo>
                    <a:pt x="548" y="16"/>
                  </a:lnTo>
                  <a:lnTo>
                    <a:pt x="554" y="18"/>
                  </a:lnTo>
                  <a:lnTo>
                    <a:pt x="562" y="20"/>
                  </a:lnTo>
                  <a:lnTo>
                    <a:pt x="574" y="20"/>
                  </a:lnTo>
                  <a:lnTo>
                    <a:pt x="402" y="178"/>
                  </a:lnTo>
                  <a:lnTo>
                    <a:pt x="400" y="17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68" name="Freeform 66"/>
            <p:cNvSpPr/>
            <p:nvPr>
              <p:custDataLst>
                <p:tags r:id="rId51"/>
              </p:custDataLst>
            </p:nvPr>
          </p:nvSpPr>
          <p:spPr bwMode="auto">
            <a:xfrm>
              <a:off x="2022570" y="3625157"/>
              <a:ext cx="624986" cy="529649"/>
            </a:xfrm>
            <a:custGeom>
              <a:avLst/>
              <a:gdLst>
                <a:gd name="T0" fmla="*/ 2147483647 w 428"/>
                <a:gd name="T1" fmla="*/ 2147483647 h 336"/>
                <a:gd name="T2" fmla="*/ 2147483647 w 428"/>
                <a:gd name="T3" fmla="*/ 2147483647 h 336"/>
                <a:gd name="T4" fmla="*/ 2147483647 w 428"/>
                <a:gd name="T5" fmla="*/ 2147483647 h 336"/>
                <a:gd name="T6" fmla="*/ 2147483647 w 428"/>
                <a:gd name="T7" fmla="*/ 2147483647 h 336"/>
                <a:gd name="T8" fmla="*/ 2147483647 w 428"/>
                <a:gd name="T9" fmla="*/ 2147483647 h 336"/>
                <a:gd name="T10" fmla="*/ 2147483647 w 428"/>
                <a:gd name="T11" fmla="*/ 2147483647 h 336"/>
                <a:gd name="T12" fmla="*/ 2147483647 w 428"/>
                <a:gd name="T13" fmla="*/ 2147483647 h 336"/>
                <a:gd name="T14" fmla="*/ 2147483647 w 428"/>
                <a:gd name="T15" fmla="*/ 2147483647 h 336"/>
                <a:gd name="T16" fmla="*/ 2147483647 w 428"/>
                <a:gd name="T17" fmla="*/ 2147483647 h 336"/>
                <a:gd name="T18" fmla="*/ 2147483647 w 428"/>
                <a:gd name="T19" fmla="*/ 2147483647 h 336"/>
                <a:gd name="T20" fmla="*/ 2147483647 w 428"/>
                <a:gd name="T21" fmla="*/ 2147483647 h 336"/>
                <a:gd name="T22" fmla="*/ 2147483647 w 428"/>
                <a:gd name="T23" fmla="*/ 2147483647 h 336"/>
                <a:gd name="T24" fmla="*/ 2147483647 w 428"/>
                <a:gd name="T25" fmla="*/ 2147483647 h 336"/>
                <a:gd name="T26" fmla="*/ 2147483647 w 428"/>
                <a:gd name="T27" fmla="*/ 2147483647 h 336"/>
                <a:gd name="T28" fmla="*/ 2147483647 w 428"/>
                <a:gd name="T29" fmla="*/ 2147483647 h 336"/>
                <a:gd name="T30" fmla="*/ 2147483647 w 428"/>
                <a:gd name="T31" fmla="*/ 2147483647 h 336"/>
                <a:gd name="T32" fmla="*/ 2147483647 w 428"/>
                <a:gd name="T33" fmla="*/ 0 h 336"/>
                <a:gd name="T34" fmla="*/ 2147483647 w 428"/>
                <a:gd name="T35" fmla="*/ 2147483647 h 336"/>
                <a:gd name="T36" fmla="*/ 2147483647 w 428"/>
                <a:gd name="T37" fmla="*/ 2147483647 h 336"/>
                <a:gd name="T38" fmla="*/ 2147483647 w 428"/>
                <a:gd name="T39" fmla="*/ 2147483647 h 336"/>
                <a:gd name="T40" fmla="*/ 2147483647 w 428"/>
                <a:gd name="T41" fmla="*/ 2147483647 h 336"/>
                <a:gd name="T42" fmla="*/ 2147483647 w 428"/>
                <a:gd name="T43" fmla="*/ 2147483647 h 336"/>
                <a:gd name="T44" fmla="*/ 2147483647 w 428"/>
                <a:gd name="T45" fmla="*/ 2147483647 h 336"/>
                <a:gd name="T46" fmla="*/ 2147483647 w 428"/>
                <a:gd name="T47" fmla="*/ 2147483647 h 336"/>
                <a:gd name="T48" fmla="*/ 2147483647 w 428"/>
                <a:gd name="T49" fmla="*/ 2147483647 h 336"/>
                <a:gd name="T50" fmla="*/ 2147483647 w 428"/>
                <a:gd name="T51" fmla="*/ 2147483647 h 336"/>
                <a:gd name="T52" fmla="*/ 2147483647 w 428"/>
                <a:gd name="T53" fmla="*/ 2147483647 h 336"/>
                <a:gd name="T54" fmla="*/ 2147483647 w 428"/>
                <a:gd name="T55" fmla="*/ 2147483647 h 336"/>
                <a:gd name="T56" fmla="*/ 2147483647 w 428"/>
                <a:gd name="T57" fmla="*/ 2147483647 h 336"/>
                <a:gd name="T58" fmla="*/ 2147483647 w 428"/>
                <a:gd name="T59" fmla="*/ 2147483647 h 336"/>
                <a:gd name="T60" fmla="*/ 2147483647 w 428"/>
                <a:gd name="T61" fmla="*/ 2147483647 h 336"/>
                <a:gd name="T62" fmla="*/ 2147483647 w 428"/>
                <a:gd name="T63" fmla="*/ 2147483647 h 336"/>
                <a:gd name="T64" fmla="*/ 2147483647 w 428"/>
                <a:gd name="T65" fmla="*/ 2147483647 h 336"/>
                <a:gd name="T66" fmla="*/ 2147483647 w 428"/>
                <a:gd name="T67" fmla="*/ 2147483647 h 336"/>
                <a:gd name="T68" fmla="*/ 2147483647 w 428"/>
                <a:gd name="T69" fmla="*/ 2147483647 h 336"/>
                <a:gd name="T70" fmla="*/ 2147483647 w 428"/>
                <a:gd name="T71" fmla="*/ 2147483647 h 336"/>
                <a:gd name="T72" fmla="*/ 2147483647 w 428"/>
                <a:gd name="T73" fmla="*/ 2147483647 h 336"/>
                <a:gd name="T74" fmla="*/ 2147483647 w 428"/>
                <a:gd name="T75" fmla="*/ 2147483647 h 336"/>
                <a:gd name="T76" fmla="*/ 2147483647 w 428"/>
                <a:gd name="T77" fmla="*/ 2147483647 h 336"/>
                <a:gd name="T78" fmla="*/ 2147483647 w 428"/>
                <a:gd name="T79" fmla="*/ 2147483647 h 336"/>
                <a:gd name="T80" fmla="*/ 2147483647 w 428"/>
                <a:gd name="T81" fmla="*/ 2147483647 h 336"/>
                <a:gd name="T82" fmla="*/ 2147483647 w 428"/>
                <a:gd name="T83" fmla="*/ 2147483647 h 336"/>
                <a:gd name="T84" fmla="*/ 2147483647 w 428"/>
                <a:gd name="T85" fmla="*/ 2147483647 h 336"/>
                <a:gd name="T86" fmla="*/ 2147483647 w 428"/>
                <a:gd name="T87" fmla="*/ 2147483647 h 336"/>
                <a:gd name="T88" fmla="*/ 2147483647 w 428"/>
                <a:gd name="T89" fmla="*/ 2147483647 h 336"/>
                <a:gd name="T90" fmla="*/ 2147483647 w 428"/>
                <a:gd name="T91" fmla="*/ 2147483647 h 336"/>
                <a:gd name="T92" fmla="*/ 2147483647 w 428"/>
                <a:gd name="T93" fmla="*/ 2147483647 h 336"/>
                <a:gd name="T94" fmla="*/ 2147483647 w 428"/>
                <a:gd name="T95" fmla="*/ 2147483647 h 336"/>
                <a:gd name="T96" fmla="*/ 2147483647 w 428"/>
                <a:gd name="T97" fmla="*/ 2147483647 h 336"/>
                <a:gd name="T98" fmla="*/ 2147483647 w 428"/>
                <a:gd name="T99" fmla="*/ 2147483647 h 336"/>
                <a:gd name="T100" fmla="*/ 2147483647 w 428"/>
                <a:gd name="T101" fmla="*/ 2147483647 h 336"/>
                <a:gd name="T102" fmla="*/ 2147483647 w 428"/>
                <a:gd name="T103" fmla="*/ 2147483647 h 336"/>
                <a:gd name="T104" fmla="*/ 2147483647 w 428"/>
                <a:gd name="T105" fmla="*/ 2147483647 h 336"/>
                <a:gd name="T106" fmla="*/ 2147483647 w 428"/>
                <a:gd name="T107" fmla="*/ 2147483647 h 336"/>
                <a:gd name="T108" fmla="*/ 2147483647 w 428"/>
                <a:gd name="T109" fmla="*/ 2147483647 h 336"/>
                <a:gd name="T110" fmla="*/ 2147483647 w 428"/>
                <a:gd name="T111" fmla="*/ 2147483647 h 3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8"/>
                <a:gd name="T169" fmla="*/ 0 h 336"/>
                <a:gd name="T170" fmla="*/ 428 w 428"/>
                <a:gd name="T171" fmla="*/ 336 h 3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8" h="336">
                  <a:moveTo>
                    <a:pt x="400" y="274"/>
                  </a:moveTo>
                  <a:lnTo>
                    <a:pt x="402" y="270"/>
                  </a:lnTo>
                  <a:lnTo>
                    <a:pt x="408" y="260"/>
                  </a:lnTo>
                  <a:lnTo>
                    <a:pt x="410" y="250"/>
                  </a:lnTo>
                  <a:lnTo>
                    <a:pt x="416" y="234"/>
                  </a:lnTo>
                  <a:lnTo>
                    <a:pt x="418" y="228"/>
                  </a:lnTo>
                  <a:lnTo>
                    <a:pt x="422" y="222"/>
                  </a:lnTo>
                  <a:lnTo>
                    <a:pt x="428" y="210"/>
                  </a:lnTo>
                  <a:lnTo>
                    <a:pt x="426" y="206"/>
                  </a:lnTo>
                  <a:lnTo>
                    <a:pt x="426" y="202"/>
                  </a:lnTo>
                  <a:lnTo>
                    <a:pt x="422" y="202"/>
                  </a:lnTo>
                  <a:lnTo>
                    <a:pt x="410" y="202"/>
                  </a:lnTo>
                  <a:lnTo>
                    <a:pt x="394" y="204"/>
                  </a:lnTo>
                  <a:lnTo>
                    <a:pt x="378" y="208"/>
                  </a:lnTo>
                  <a:lnTo>
                    <a:pt x="372" y="212"/>
                  </a:lnTo>
                  <a:lnTo>
                    <a:pt x="368" y="216"/>
                  </a:lnTo>
                  <a:lnTo>
                    <a:pt x="364" y="224"/>
                  </a:lnTo>
                  <a:lnTo>
                    <a:pt x="358" y="234"/>
                  </a:lnTo>
                  <a:lnTo>
                    <a:pt x="352" y="246"/>
                  </a:lnTo>
                  <a:lnTo>
                    <a:pt x="346" y="254"/>
                  </a:lnTo>
                  <a:lnTo>
                    <a:pt x="334" y="256"/>
                  </a:lnTo>
                  <a:lnTo>
                    <a:pt x="320" y="260"/>
                  </a:lnTo>
                  <a:lnTo>
                    <a:pt x="310" y="262"/>
                  </a:lnTo>
                  <a:lnTo>
                    <a:pt x="298" y="264"/>
                  </a:lnTo>
                  <a:lnTo>
                    <a:pt x="288" y="262"/>
                  </a:lnTo>
                  <a:lnTo>
                    <a:pt x="280" y="256"/>
                  </a:lnTo>
                  <a:lnTo>
                    <a:pt x="272" y="248"/>
                  </a:lnTo>
                  <a:lnTo>
                    <a:pt x="266" y="238"/>
                  </a:lnTo>
                  <a:lnTo>
                    <a:pt x="260" y="226"/>
                  </a:lnTo>
                  <a:lnTo>
                    <a:pt x="258" y="216"/>
                  </a:lnTo>
                  <a:lnTo>
                    <a:pt x="256" y="204"/>
                  </a:lnTo>
                  <a:lnTo>
                    <a:pt x="256" y="194"/>
                  </a:lnTo>
                  <a:lnTo>
                    <a:pt x="258" y="178"/>
                  </a:lnTo>
                  <a:lnTo>
                    <a:pt x="260" y="160"/>
                  </a:lnTo>
                  <a:lnTo>
                    <a:pt x="268" y="142"/>
                  </a:lnTo>
                  <a:lnTo>
                    <a:pt x="276" y="128"/>
                  </a:lnTo>
                  <a:lnTo>
                    <a:pt x="256" y="122"/>
                  </a:lnTo>
                  <a:lnTo>
                    <a:pt x="248" y="116"/>
                  </a:lnTo>
                  <a:lnTo>
                    <a:pt x="244" y="114"/>
                  </a:lnTo>
                  <a:lnTo>
                    <a:pt x="242" y="110"/>
                  </a:lnTo>
                  <a:lnTo>
                    <a:pt x="240" y="94"/>
                  </a:lnTo>
                  <a:lnTo>
                    <a:pt x="236" y="76"/>
                  </a:lnTo>
                  <a:lnTo>
                    <a:pt x="232" y="68"/>
                  </a:lnTo>
                  <a:lnTo>
                    <a:pt x="230" y="60"/>
                  </a:lnTo>
                  <a:lnTo>
                    <a:pt x="224" y="56"/>
                  </a:lnTo>
                  <a:lnTo>
                    <a:pt x="216" y="56"/>
                  </a:lnTo>
                  <a:lnTo>
                    <a:pt x="210" y="56"/>
                  </a:lnTo>
                  <a:lnTo>
                    <a:pt x="208" y="56"/>
                  </a:lnTo>
                  <a:lnTo>
                    <a:pt x="204" y="62"/>
                  </a:lnTo>
                  <a:lnTo>
                    <a:pt x="198" y="66"/>
                  </a:lnTo>
                  <a:lnTo>
                    <a:pt x="192" y="68"/>
                  </a:lnTo>
                  <a:lnTo>
                    <a:pt x="188" y="68"/>
                  </a:lnTo>
                  <a:lnTo>
                    <a:pt x="184" y="66"/>
                  </a:lnTo>
                  <a:lnTo>
                    <a:pt x="180" y="62"/>
                  </a:lnTo>
                  <a:lnTo>
                    <a:pt x="178" y="58"/>
                  </a:lnTo>
                  <a:lnTo>
                    <a:pt x="174" y="38"/>
                  </a:lnTo>
                  <a:lnTo>
                    <a:pt x="170" y="34"/>
                  </a:lnTo>
                  <a:lnTo>
                    <a:pt x="166" y="30"/>
                  </a:lnTo>
                  <a:lnTo>
                    <a:pt x="160" y="26"/>
                  </a:lnTo>
                  <a:lnTo>
                    <a:pt x="158" y="18"/>
                  </a:lnTo>
                  <a:lnTo>
                    <a:pt x="152" y="20"/>
                  </a:lnTo>
                  <a:lnTo>
                    <a:pt x="148" y="20"/>
                  </a:lnTo>
                  <a:lnTo>
                    <a:pt x="132" y="18"/>
                  </a:lnTo>
                  <a:lnTo>
                    <a:pt x="128" y="28"/>
                  </a:lnTo>
                  <a:lnTo>
                    <a:pt x="78" y="28"/>
                  </a:lnTo>
                  <a:lnTo>
                    <a:pt x="34" y="2"/>
                  </a:lnTo>
                  <a:lnTo>
                    <a:pt x="28" y="0"/>
                  </a:lnTo>
                  <a:lnTo>
                    <a:pt x="20" y="0"/>
                  </a:lnTo>
                  <a:lnTo>
                    <a:pt x="0" y="2"/>
                  </a:lnTo>
                  <a:lnTo>
                    <a:pt x="0" y="8"/>
                  </a:lnTo>
                  <a:lnTo>
                    <a:pt x="0" y="12"/>
                  </a:lnTo>
                  <a:lnTo>
                    <a:pt x="2" y="14"/>
                  </a:lnTo>
                  <a:lnTo>
                    <a:pt x="2" y="36"/>
                  </a:lnTo>
                  <a:lnTo>
                    <a:pt x="2" y="38"/>
                  </a:lnTo>
                  <a:lnTo>
                    <a:pt x="2" y="42"/>
                  </a:lnTo>
                  <a:lnTo>
                    <a:pt x="4" y="48"/>
                  </a:lnTo>
                  <a:lnTo>
                    <a:pt x="4" y="54"/>
                  </a:lnTo>
                  <a:lnTo>
                    <a:pt x="8" y="56"/>
                  </a:lnTo>
                  <a:lnTo>
                    <a:pt x="12" y="62"/>
                  </a:lnTo>
                  <a:lnTo>
                    <a:pt x="20" y="70"/>
                  </a:lnTo>
                  <a:lnTo>
                    <a:pt x="22" y="74"/>
                  </a:lnTo>
                  <a:lnTo>
                    <a:pt x="22" y="78"/>
                  </a:lnTo>
                  <a:lnTo>
                    <a:pt x="20" y="82"/>
                  </a:lnTo>
                  <a:lnTo>
                    <a:pt x="14" y="84"/>
                  </a:lnTo>
                  <a:lnTo>
                    <a:pt x="12" y="88"/>
                  </a:lnTo>
                  <a:lnTo>
                    <a:pt x="8" y="92"/>
                  </a:lnTo>
                  <a:lnTo>
                    <a:pt x="8" y="96"/>
                  </a:lnTo>
                  <a:lnTo>
                    <a:pt x="12" y="102"/>
                  </a:lnTo>
                  <a:lnTo>
                    <a:pt x="16" y="108"/>
                  </a:lnTo>
                  <a:lnTo>
                    <a:pt x="24" y="110"/>
                  </a:lnTo>
                  <a:lnTo>
                    <a:pt x="32" y="112"/>
                  </a:lnTo>
                  <a:lnTo>
                    <a:pt x="34" y="118"/>
                  </a:lnTo>
                  <a:lnTo>
                    <a:pt x="38" y="120"/>
                  </a:lnTo>
                  <a:lnTo>
                    <a:pt x="40" y="124"/>
                  </a:lnTo>
                  <a:lnTo>
                    <a:pt x="40" y="130"/>
                  </a:lnTo>
                  <a:lnTo>
                    <a:pt x="40" y="134"/>
                  </a:lnTo>
                  <a:lnTo>
                    <a:pt x="40" y="138"/>
                  </a:lnTo>
                  <a:lnTo>
                    <a:pt x="38" y="140"/>
                  </a:lnTo>
                  <a:lnTo>
                    <a:pt x="38" y="144"/>
                  </a:lnTo>
                  <a:lnTo>
                    <a:pt x="38" y="148"/>
                  </a:lnTo>
                  <a:lnTo>
                    <a:pt x="40" y="150"/>
                  </a:lnTo>
                  <a:lnTo>
                    <a:pt x="42" y="154"/>
                  </a:lnTo>
                  <a:lnTo>
                    <a:pt x="48" y="158"/>
                  </a:lnTo>
                  <a:lnTo>
                    <a:pt x="54" y="164"/>
                  </a:lnTo>
                  <a:lnTo>
                    <a:pt x="66" y="182"/>
                  </a:lnTo>
                  <a:lnTo>
                    <a:pt x="68" y="180"/>
                  </a:lnTo>
                  <a:lnTo>
                    <a:pt x="72" y="178"/>
                  </a:lnTo>
                  <a:lnTo>
                    <a:pt x="74" y="176"/>
                  </a:lnTo>
                  <a:lnTo>
                    <a:pt x="76" y="172"/>
                  </a:lnTo>
                  <a:lnTo>
                    <a:pt x="74" y="164"/>
                  </a:lnTo>
                  <a:lnTo>
                    <a:pt x="68" y="158"/>
                  </a:lnTo>
                  <a:lnTo>
                    <a:pt x="66" y="152"/>
                  </a:lnTo>
                  <a:lnTo>
                    <a:pt x="60" y="146"/>
                  </a:lnTo>
                  <a:lnTo>
                    <a:pt x="62" y="142"/>
                  </a:lnTo>
                  <a:lnTo>
                    <a:pt x="60" y="138"/>
                  </a:lnTo>
                  <a:lnTo>
                    <a:pt x="56" y="128"/>
                  </a:lnTo>
                  <a:lnTo>
                    <a:pt x="54" y="116"/>
                  </a:lnTo>
                  <a:lnTo>
                    <a:pt x="50" y="108"/>
                  </a:lnTo>
                  <a:lnTo>
                    <a:pt x="48" y="106"/>
                  </a:lnTo>
                  <a:lnTo>
                    <a:pt x="46" y="104"/>
                  </a:lnTo>
                  <a:lnTo>
                    <a:pt x="46" y="102"/>
                  </a:lnTo>
                  <a:lnTo>
                    <a:pt x="44" y="90"/>
                  </a:lnTo>
                  <a:lnTo>
                    <a:pt x="42" y="82"/>
                  </a:lnTo>
                  <a:lnTo>
                    <a:pt x="36" y="62"/>
                  </a:lnTo>
                  <a:lnTo>
                    <a:pt x="34" y="60"/>
                  </a:lnTo>
                  <a:lnTo>
                    <a:pt x="34" y="58"/>
                  </a:lnTo>
                  <a:lnTo>
                    <a:pt x="32" y="56"/>
                  </a:lnTo>
                  <a:lnTo>
                    <a:pt x="30" y="56"/>
                  </a:lnTo>
                  <a:lnTo>
                    <a:pt x="28" y="56"/>
                  </a:lnTo>
                  <a:lnTo>
                    <a:pt x="26" y="48"/>
                  </a:lnTo>
                  <a:lnTo>
                    <a:pt x="28" y="30"/>
                  </a:lnTo>
                  <a:lnTo>
                    <a:pt x="30" y="24"/>
                  </a:lnTo>
                  <a:lnTo>
                    <a:pt x="30" y="22"/>
                  </a:lnTo>
                  <a:lnTo>
                    <a:pt x="32" y="20"/>
                  </a:lnTo>
                  <a:lnTo>
                    <a:pt x="38" y="22"/>
                  </a:lnTo>
                  <a:lnTo>
                    <a:pt x="42" y="24"/>
                  </a:lnTo>
                  <a:lnTo>
                    <a:pt x="46" y="28"/>
                  </a:lnTo>
                  <a:lnTo>
                    <a:pt x="48" y="32"/>
                  </a:lnTo>
                  <a:lnTo>
                    <a:pt x="52" y="44"/>
                  </a:lnTo>
                  <a:lnTo>
                    <a:pt x="54" y="56"/>
                  </a:lnTo>
                  <a:lnTo>
                    <a:pt x="54" y="58"/>
                  </a:lnTo>
                  <a:lnTo>
                    <a:pt x="52" y="64"/>
                  </a:lnTo>
                  <a:lnTo>
                    <a:pt x="50" y="70"/>
                  </a:lnTo>
                  <a:lnTo>
                    <a:pt x="50" y="72"/>
                  </a:lnTo>
                  <a:lnTo>
                    <a:pt x="52" y="74"/>
                  </a:lnTo>
                  <a:lnTo>
                    <a:pt x="58" y="74"/>
                  </a:lnTo>
                  <a:lnTo>
                    <a:pt x="58" y="80"/>
                  </a:lnTo>
                  <a:lnTo>
                    <a:pt x="62" y="84"/>
                  </a:lnTo>
                  <a:lnTo>
                    <a:pt x="66" y="88"/>
                  </a:lnTo>
                  <a:lnTo>
                    <a:pt x="68" y="88"/>
                  </a:lnTo>
                  <a:lnTo>
                    <a:pt x="72" y="100"/>
                  </a:lnTo>
                  <a:lnTo>
                    <a:pt x="76" y="106"/>
                  </a:lnTo>
                  <a:lnTo>
                    <a:pt x="80" y="110"/>
                  </a:lnTo>
                  <a:lnTo>
                    <a:pt x="84" y="112"/>
                  </a:lnTo>
                  <a:lnTo>
                    <a:pt x="86" y="114"/>
                  </a:lnTo>
                  <a:lnTo>
                    <a:pt x="88" y="116"/>
                  </a:lnTo>
                  <a:lnTo>
                    <a:pt x="86" y="120"/>
                  </a:lnTo>
                  <a:lnTo>
                    <a:pt x="84" y="126"/>
                  </a:lnTo>
                  <a:lnTo>
                    <a:pt x="86" y="132"/>
                  </a:lnTo>
                  <a:lnTo>
                    <a:pt x="92" y="140"/>
                  </a:lnTo>
                  <a:lnTo>
                    <a:pt x="104" y="154"/>
                  </a:lnTo>
                  <a:lnTo>
                    <a:pt x="112" y="162"/>
                  </a:lnTo>
                  <a:lnTo>
                    <a:pt x="118" y="168"/>
                  </a:lnTo>
                  <a:lnTo>
                    <a:pt x="122" y="178"/>
                  </a:lnTo>
                  <a:lnTo>
                    <a:pt x="130" y="188"/>
                  </a:lnTo>
                  <a:lnTo>
                    <a:pt x="130" y="202"/>
                  </a:lnTo>
                  <a:lnTo>
                    <a:pt x="132" y="206"/>
                  </a:lnTo>
                  <a:lnTo>
                    <a:pt x="132" y="210"/>
                  </a:lnTo>
                  <a:lnTo>
                    <a:pt x="132" y="216"/>
                  </a:lnTo>
                  <a:lnTo>
                    <a:pt x="130" y="220"/>
                  </a:lnTo>
                  <a:lnTo>
                    <a:pt x="128" y="220"/>
                  </a:lnTo>
                  <a:lnTo>
                    <a:pt x="128" y="226"/>
                  </a:lnTo>
                  <a:lnTo>
                    <a:pt x="124" y="226"/>
                  </a:lnTo>
                  <a:lnTo>
                    <a:pt x="124" y="232"/>
                  </a:lnTo>
                  <a:lnTo>
                    <a:pt x="126" y="238"/>
                  </a:lnTo>
                  <a:lnTo>
                    <a:pt x="130" y="244"/>
                  </a:lnTo>
                  <a:lnTo>
                    <a:pt x="138" y="250"/>
                  </a:lnTo>
                  <a:lnTo>
                    <a:pt x="148" y="256"/>
                  </a:lnTo>
                  <a:lnTo>
                    <a:pt x="150" y="262"/>
                  </a:lnTo>
                  <a:lnTo>
                    <a:pt x="154" y="266"/>
                  </a:lnTo>
                  <a:lnTo>
                    <a:pt x="158" y="270"/>
                  </a:lnTo>
                  <a:lnTo>
                    <a:pt x="166" y="270"/>
                  </a:lnTo>
                  <a:lnTo>
                    <a:pt x="174" y="272"/>
                  </a:lnTo>
                  <a:lnTo>
                    <a:pt x="178" y="274"/>
                  </a:lnTo>
                  <a:lnTo>
                    <a:pt x="190" y="284"/>
                  </a:lnTo>
                  <a:lnTo>
                    <a:pt x="198" y="290"/>
                  </a:lnTo>
                  <a:lnTo>
                    <a:pt x="204" y="294"/>
                  </a:lnTo>
                  <a:lnTo>
                    <a:pt x="218" y="300"/>
                  </a:lnTo>
                  <a:lnTo>
                    <a:pt x="232" y="306"/>
                  </a:lnTo>
                  <a:lnTo>
                    <a:pt x="246" y="312"/>
                  </a:lnTo>
                  <a:lnTo>
                    <a:pt x="254" y="314"/>
                  </a:lnTo>
                  <a:lnTo>
                    <a:pt x="260" y="314"/>
                  </a:lnTo>
                  <a:lnTo>
                    <a:pt x="266" y="314"/>
                  </a:lnTo>
                  <a:lnTo>
                    <a:pt x="274" y="308"/>
                  </a:lnTo>
                  <a:lnTo>
                    <a:pt x="280" y="304"/>
                  </a:lnTo>
                  <a:lnTo>
                    <a:pt x="286" y="302"/>
                  </a:lnTo>
                  <a:lnTo>
                    <a:pt x="290" y="304"/>
                  </a:lnTo>
                  <a:lnTo>
                    <a:pt x="296" y="306"/>
                  </a:lnTo>
                  <a:lnTo>
                    <a:pt x="306" y="312"/>
                  </a:lnTo>
                  <a:lnTo>
                    <a:pt x="314" y="320"/>
                  </a:lnTo>
                  <a:lnTo>
                    <a:pt x="318" y="328"/>
                  </a:lnTo>
                  <a:lnTo>
                    <a:pt x="324" y="336"/>
                  </a:lnTo>
                  <a:lnTo>
                    <a:pt x="328" y="324"/>
                  </a:lnTo>
                  <a:lnTo>
                    <a:pt x="330" y="318"/>
                  </a:lnTo>
                  <a:lnTo>
                    <a:pt x="334" y="312"/>
                  </a:lnTo>
                  <a:lnTo>
                    <a:pt x="354" y="312"/>
                  </a:lnTo>
                  <a:lnTo>
                    <a:pt x="354" y="306"/>
                  </a:lnTo>
                  <a:lnTo>
                    <a:pt x="352" y="302"/>
                  </a:lnTo>
                  <a:lnTo>
                    <a:pt x="348" y="300"/>
                  </a:lnTo>
                  <a:lnTo>
                    <a:pt x="346" y="296"/>
                  </a:lnTo>
                  <a:lnTo>
                    <a:pt x="344" y="292"/>
                  </a:lnTo>
                  <a:lnTo>
                    <a:pt x="348" y="284"/>
                  </a:lnTo>
                  <a:lnTo>
                    <a:pt x="352" y="280"/>
                  </a:lnTo>
                  <a:lnTo>
                    <a:pt x="356" y="278"/>
                  </a:lnTo>
                  <a:lnTo>
                    <a:pt x="380" y="278"/>
                  </a:lnTo>
                  <a:lnTo>
                    <a:pt x="384" y="278"/>
                  </a:lnTo>
                  <a:lnTo>
                    <a:pt x="386" y="276"/>
                  </a:lnTo>
                  <a:lnTo>
                    <a:pt x="388" y="274"/>
                  </a:lnTo>
                  <a:lnTo>
                    <a:pt x="390" y="270"/>
                  </a:lnTo>
                  <a:lnTo>
                    <a:pt x="392" y="268"/>
                  </a:lnTo>
                  <a:lnTo>
                    <a:pt x="396" y="268"/>
                  </a:lnTo>
                  <a:lnTo>
                    <a:pt x="398" y="270"/>
                  </a:lnTo>
                  <a:lnTo>
                    <a:pt x="398" y="274"/>
                  </a:lnTo>
                  <a:lnTo>
                    <a:pt x="400" y="27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69" name="Freeform 67"/>
            <p:cNvSpPr/>
            <p:nvPr>
              <p:custDataLst>
                <p:tags r:id="rId52"/>
              </p:custDataLst>
            </p:nvPr>
          </p:nvSpPr>
          <p:spPr bwMode="auto">
            <a:xfrm>
              <a:off x="2694833" y="3902592"/>
              <a:ext cx="236387" cy="100886"/>
            </a:xfrm>
            <a:custGeom>
              <a:avLst/>
              <a:gdLst>
                <a:gd name="T0" fmla="*/ 2147483647 w 162"/>
                <a:gd name="T1" fmla="*/ 2147483647 h 64"/>
                <a:gd name="T2" fmla="*/ 2147483647 w 162"/>
                <a:gd name="T3" fmla="*/ 2147483647 h 64"/>
                <a:gd name="T4" fmla="*/ 2147483647 w 162"/>
                <a:gd name="T5" fmla="*/ 2147483647 h 64"/>
                <a:gd name="T6" fmla="*/ 2147483647 w 162"/>
                <a:gd name="T7" fmla="*/ 2147483647 h 64"/>
                <a:gd name="T8" fmla="*/ 2147483647 w 162"/>
                <a:gd name="T9" fmla="*/ 2147483647 h 64"/>
                <a:gd name="T10" fmla="*/ 2147483647 w 162"/>
                <a:gd name="T11" fmla="*/ 2147483647 h 64"/>
                <a:gd name="T12" fmla="*/ 2147483647 w 162"/>
                <a:gd name="T13" fmla="*/ 2147483647 h 64"/>
                <a:gd name="T14" fmla="*/ 2147483647 w 162"/>
                <a:gd name="T15" fmla="*/ 2147483647 h 64"/>
                <a:gd name="T16" fmla="*/ 2147483647 w 162"/>
                <a:gd name="T17" fmla="*/ 2147483647 h 64"/>
                <a:gd name="T18" fmla="*/ 2147483647 w 162"/>
                <a:gd name="T19" fmla="*/ 2147483647 h 64"/>
                <a:gd name="T20" fmla="*/ 2147483647 w 162"/>
                <a:gd name="T21" fmla="*/ 2147483647 h 64"/>
                <a:gd name="T22" fmla="*/ 2147483647 w 162"/>
                <a:gd name="T23" fmla="*/ 2147483647 h 64"/>
                <a:gd name="T24" fmla="*/ 2147483647 w 162"/>
                <a:gd name="T25" fmla="*/ 2147483647 h 64"/>
                <a:gd name="T26" fmla="*/ 0 w 162"/>
                <a:gd name="T27" fmla="*/ 2147483647 h 64"/>
                <a:gd name="T28" fmla="*/ 2147483647 w 162"/>
                <a:gd name="T29" fmla="*/ 2147483647 h 64"/>
                <a:gd name="T30" fmla="*/ 2147483647 w 162"/>
                <a:gd name="T31" fmla="*/ 2147483647 h 64"/>
                <a:gd name="T32" fmla="*/ 2147483647 w 162"/>
                <a:gd name="T33" fmla="*/ 2147483647 h 64"/>
                <a:gd name="T34" fmla="*/ 2147483647 w 162"/>
                <a:gd name="T35" fmla="*/ 2147483647 h 64"/>
                <a:gd name="T36" fmla="*/ 2147483647 w 162"/>
                <a:gd name="T37" fmla="*/ 2147483647 h 64"/>
                <a:gd name="T38" fmla="*/ 2147483647 w 162"/>
                <a:gd name="T39" fmla="*/ 2147483647 h 64"/>
                <a:gd name="T40" fmla="*/ 2147483647 w 162"/>
                <a:gd name="T41" fmla="*/ 0 h 64"/>
                <a:gd name="T42" fmla="*/ 2147483647 w 162"/>
                <a:gd name="T43" fmla="*/ 0 h 64"/>
                <a:gd name="T44" fmla="*/ 2147483647 w 162"/>
                <a:gd name="T45" fmla="*/ 0 h 64"/>
                <a:gd name="T46" fmla="*/ 2147483647 w 162"/>
                <a:gd name="T47" fmla="*/ 2147483647 h 64"/>
                <a:gd name="T48" fmla="*/ 2147483647 w 162"/>
                <a:gd name="T49" fmla="*/ 2147483647 h 64"/>
                <a:gd name="T50" fmla="*/ 2147483647 w 162"/>
                <a:gd name="T51" fmla="*/ 2147483647 h 64"/>
                <a:gd name="T52" fmla="*/ 2147483647 w 162"/>
                <a:gd name="T53" fmla="*/ 2147483647 h 64"/>
                <a:gd name="T54" fmla="*/ 2147483647 w 162"/>
                <a:gd name="T55" fmla="*/ 2147483647 h 64"/>
                <a:gd name="T56" fmla="*/ 2147483647 w 162"/>
                <a:gd name="T57" fmla="*/ 2147483647 h 64"/>
                <a:gd name="T58" fmla="*/ 2147483647 w 162"/>
                <a:gd name="T59" fmla="*/ 2147483647 h 64"/>
                <a:gd name="T60" fmla="*/ 2147483647 w 162"/>
                <a:gd name="T61" fmla="*/ 2147483647 h 64"/>
                <a:gd name="T62" fmla="*/ 2147483647 w 162"/>
                <a:gd name="T63" fmla="*/ 2147483647 h 64"/>
                <a:gd name="T64" fmla="*/ 2147483647 w 162"/>
                <a:gd name="T65" fmla="*/ 2147483647 h 64"/>
                <a:gd name="T66" fmla="*/ 2147483647 w 162"/>
                <a:gd name="T67" fmla="*/ 2147483647 h 64"/>
                <a:gd name="T68" fmla="*/ 2147483647 w 162"/>
                <a:gd name="T69" fmla="*/ 2147483647 h 64"/>
                <a:gd name="T70" fmla="*/ 2147483647 w 162"/>
                <a:gd name="T71" fmla="*/ 2147483647 h 64"/>
                <a:gd name="T72" fmla="*/ 2147483647 w 162"/>
                <a:gd name="T73" fmla="*/ 2147483647 h 64"/>
                <a:gd name="T74" fmla="*/ 2147483647 w 162"/>
                <a:gd name="T75" fmla="*/ 2147483647 h 64"/>
                <a:gd name="T76" fmla="*/ 2147483647 w 162"/>
                <a:gd name="T77" fmla="*/ 2147483647 h 64"/>
                <a:gd name="T78" fmla="*/ 2147483647 w 162"/>
                <a:gd name="T79" fmla="*/ 2147483647 h 64"/>
                <a:gd name="T80" fmla="*/ 2147483647 w 162"/>
                <a:gd name="T81" fmla="*/ 2147483647 h 64"/>
                <a:gd name="T82" fmla="*/ 2147483647 w 162"/>
                <a:gd name="T83" fmla="*/ 2147483647 h 64"/>
                <a:gd name="T84" fmla="*/ 2147483647 w 162"/>
                <a:gd name="T85" fmla="*/ 2147483647 h 64"/>
                <a:gd name="T86" fmla="*/ 2147483647 w 162"/>
                <a:gd name="T87" fmla="*/ 2147483647 h 64"/>
                <a:gd name="T88" fmla="*/ 2147483647 w 162"/>
                <a:gd name="T89" fmla="*/ 2147483647 h 64"/>
                <a:gd name="T90" fmla="*/ 2147483647 w 162"/>
                <a:gd name="T91" fmla="*/ 2147483647 h 64"/>
                <a:gd name="T92" fmla="*/ 2147483647 w 162"/>
                <a:gd name="T93" fmla="*/ 2147483647 h 64"/>
                <a:gd name="T94" fmla="*/ 2147483647 w 162"/>
                <a:gd name="T95" fmla="*/ 2147483647 h 64"/>
                <a:gd name="T96" fmla="*/ 2147483647 w 162"/>
                <a:gd name="T97" fmla="*/ 2147483647 h 64"/>
                <a:gd name="T98" fmla="*/ 2147483647 w 162"/>
                <a:gd name="T99" fmla="*/ 2147483647 h 64"/>
                <a:gd name="T100" fmla="*/ 2147483647 w 162"/>
                <a:gd name="T101" fmla="*/ 2147483647 h 64"/>
                <a:gd name="T102" fmla="*/ 2147483647 w 162"/>
                <a:gd name="T103" fmla="*/ 2147483647 h 64"/>
                <a:gd name="T104" fmla="*/ 2147483647 w 162"/>
                <a:gd name="T105" fmla="*/ 2147483647 h 64"/>
                <a:gd name="T106" fmla="*/ 2147483647 w 162"/>
                <a:gd name="T107" fmla="*/ 2147483647 h 64"/>
                <a:gd name="T108" fmla="*/ 2147483647 w 162"/>
                <a:gd name="T109" fmla="*/ 2147483647 h 64"/>
                <a:gd name="T110" fmla="*/ 2147483647 w 162"/>
                <a:gd name="T111" fmla="*/ 2147483647 h 64"/>
                <a:gd name="T112" fmla="*/ 2147483647 w 162"/>
                <a:gd name="T113" fmla="*/ 2147483647 h 64"/>
                <a:gd name="T114" fmla="*/ 2147483647 w 162"/>
                <a:gd name="T115" fmla="*/ 2147483647 h 64"/>
                <a:gd name="T116" fmla="*/ 2147483647 w 162"/>
                <a:gd name="T117" fmla="*/ 2147483647 h 64"/>
                <a:gd name="T118" fmla="*/ 2147483647 w 162"/>
                <a:gd name="T119" fmla="*/ 2147483647 h 64"/>
                <a:gd name="T120" fmla="*/ 2147483647 w 162"/>
                <a:gd name="T121" fmla="*/ 2147483647 h 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2"/>
                <a:gd name="T184" fmla="*/ 0 h 64"/>
                <a:gd name="T185" fmla="*/ 162 w 162"/>
                <a:gd name="T186" fmla="*/ 64 h 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2" h="64">
                  <a:moveTo>
                    <a:pt x="44" y="18"/>
                  </a:moveTo>
                  <a:lnTo>
                    <a:pt x="44" y="16"/>
                  </a:lnTo>
                  <a:lnTo>
                    <a:pt x="48" y="16"/>
                  </a:lnTo>
                  <a:lnTo>
                    <a:pt x="48" y="12"/>
                  </a:lnTo>
                  <a:lnTo>
                    <a:pt x="44" y="10"/>
                  </a:lnTo>
                  <a:lnTo>
                    <a:pt x="44" y="12"/>
                  </a:lnTo>
                  <a:lnTo>
                    <a:pt x="36" y="12"/>
                  </a:lnTo>
                  <a:lnTo>
                    <a:pt x="30" y="16"/>
                  </a:lnTo>
                  <a:lnTo>
                    <a:pt x="22" y="18"/>
                  </a:lnTo>
                  <a:lnTo>
                    <a:pt x="16" y="20"/>
                  </a:lnTo>
                  <a:lnTo>
                    <a:pt x="14" y="22"/>
                  </a:lnTo>
                  <a:lnTo>
                    <a:pt x="12" y="24"/>
                  </a:lnTo>
                  <a:lnTo>
                    <a:pt x="6" y="26"/>
                  </a:lnTo>
                  <a:lnTo>
                    <a:pt x="0" y="26"/>
                  </a:lnTo>
                  <a:lnTo>
                    <a:pt x="4" y="24"/>
                  </a:lnTo>
                  <a:lnTo>
                    <a:pt x="6" y="24"/>
                  </a:lnTo>
                  <a:lnTo>
                    <a:pt x="8" y="18"/>
                  </a:lnTo>
                  <a:lnTo>
                    <a:pt x="12" y="14"/>
                  </a:lnTo>
                  <a:lnTo>
                    <a:pt x="18" y="10"/>
                  </a:lnTo>
                  <a:lnTo>
                    <a:pt x="24" y="6"/>
                  </a:lnTo>
                  <a:lnTo>
                    <a:pt x="42" y="0"/>
                  </a:lnTo>
                  <a:lnTo>
                    <a:pt x="56" y="0"/>
                  </a:lnTo>
                  <a:lnTo>
                    <a:pt x="60" y="0"/>
                  </a:lnTo>
                  <a:lnTo>
                    <a:pt x="62" y="2"/>
                  </a:lnTo>
                  <a:lnTo>
                    <a:pt x="66" y="4"/>
                  </a:lnTo>
                  <a:lnTo>
                    <a:pt x="78" y="8"/>
                  </a:lnTo>
                  <a:lnTo>
                    <a:pt x="86" y="16"/>
                  </a:lnTo>
                  <a:lnTo>
                    <a:pt x="90" y="16"/>
                  </a:lnTo>
                  <a:lnTo>
                    <a:pt x="96" y="16"/>
                  </a:lnTo>
                  <a:lnTo>
                    <a:pt x="102" y="18"/>
                  </a:lnTo>
                  <a:lnTo>
                    <a:pt x="114" y="24"/>
                  </a:lnTo>
                  <a:lnTo>
                    <a:pt x="122" y="32"/>
                  </a:lnTo>
                  <a:lnTo>
                    <a:pt x="130" y="38"/>
                  </a:lnTo>
                  <a:lnTo>
                    <a:pt x="142" y="42"/>
                  </a:lnTo>
                  <a:lnTo>
                    <a:pt x="140" y="44"/>
                  </a:lnTo>
                  <a:lnTo>
                    <a:pt x="154" y="48"/>
                  </a:lnTo>
                  <a:lnTo>
                    <a:pt x="160" y="52"/>
                  </a:lnTo>
                  <a:lnTo>
                    <a:pt x="162" y="58"/>
                  </a:lnTo>
                  <a:lnTo>
                    <a:pt x="154" y="60"/>
                  </a:lnTo>
                  <a:lnTo>
                    <a:pt x="152" y="60"/>
                  </a:lnTo>
                  <a:lnTo>
                    <a:pt x="152" y="62"/>
                  </a:lnTo>
                  <a:lnTo>
                    <a:pt x="142" y="64"/>
                  </a:lnTo>
                  <a:lnTo>
                    <a:pt x="130" y="64"/>
                  </a:lnTo>
                  <a:lnTo>
                    <a:pt x="108" y="62"/>
                  </a:lnTo>
                  <a:lnTo>
                    <a:pt x="112" y="58"/>
                  </a:lnTo>
                  <a:lnTo>
                    <a:pt x="118" y="52"/>
                  </a:lnTo>
                  <a:lnTo>
                    <a:pt x="118" y="48"/>
                  </a:lnTo>
                  <a:lnTo>
                    <a:pt x="110" y="48"/>
                  </a:lnTo>
                  <a:lnTo>
                    <a:pt x="102" y="46"/>
                  </a:lnTo>
                  <a:lnTo>
                    <a:pt x="100" y="44"/>
                  </a:lnTo>
                  <a:lnTo>
                    <a:pt x="98" y="38"/>
                  </a:lnTo>
                  <a:lnTo>
                    <a:pt x="98" y="34"/>
                  </a:lnTo>
                  <a:lnTo>
                    <a:pt x="96" y="32"/>
                  </a:lnTo>
                  <a:lnTo>
                    <a:pt x="92" y="30"/>
                  </a:lnTo>
                  <a:lnTo>
                    <a:pt x="78" y="30"/>
                  </a:lnTo>
                  <a:lnTo>
                    <a:pt x="76" y="28"/>
                  </a:lnTo>
                  <a:lnTo>
                    <a:pt x="72" y="26"/>
                  </a:lnTo>
                  <a:lnTo>
                    <a:pt x="60" y="22"/>
                  </a:lnTo>
                  <a:lnTo>
                    <a:pt x="50" y="18"/>
                  </a:lnTo>
                  <a:lnTo>
                    <a:pt x="44" y="16"/>
                  </a:lnTo>
                  <a:lnTo>
                    <a:pt x="44" y="1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70" name="Freeform 68"/>
            <p:cNvSpPr/>
            <p:nvPr>
              <p:custDataLst>
                <p:tags r:id="rId53"/>
              </p:custDataLst>
            </p:nvPr>
          </p:nvSpPr>
          <p:spPr bwMode="auto">
            <a:xfrm>
              <a:off x="2834359" y="4036663"/>
              <a:ext cx="46124" cy="23894"/>
            </a:xfrm>
            <a:custGeom>
              <a:avLst/>
              <a:gdLst>
                <a:gd name="T0" fmla="*/ 0 w 30"/>
                <a:gd name="T1" fmla="*/ 2147483647 h 14"/>
                <a:gd name="T2" fmla="*/ 0 w 30"/>
                <a:gd name="T3" fmla="*/ 2147483647 h 14"/>
                <a:gd name="T4" fmla="*/ 2147483647 w 30"/>
                <a:gd name="T5" fmla="*/ 2147483647 h 14"/>
                <a:gd name="T6" fmla="*/ 2147483647 w 30"/>
                <a:gd name="T7" fmla="*/ 0 h 14"/>
                <a:gd name="T8" fmla="*/ 2147483647 w 30"/>
                <a:gd name="T9" fmla="*/ 0 h 14"/>
                <a:gd name="T10" fmla="*/ 2147483647 w 30"/>
                <a:gd name="T11" fmla="*/ 2147483647 h 14"/>
                <a:gd name="T12" fmla="*/ 2147483647 w 30"/>
                <a:gd name="T13" fmla="*/ 2147483647 h 14"/>
                <a:gd name="T14" fmla="*/ 2147483647 w 30"/>
                <a:gd name="T15" fmla="*/ 2147483647 h 14"/>
                <a:gd name="T16" fmla="*/ 2147483647 w 30"/>
                <a:gd name="T17" fmla="*/ 2147483647 h 14"/>
                <a:gd name="T18" fmla="*/ 2147483647 w 30"/>
                <a:gd name="T19" fmla="*/ 2147483647 h 14"/>
                <a:gd name="T20" fmla="*/ 2147483647 w 30"/>
                <a:gd name="T21" fmla="*/ 2147483647 h 14"/>
                <a:gd name="T22" fmla="*/ 0 w 30"/>
                <a:gd name="T23" fmla="*/ 2147483647 h 14"/>
                <a:gd name="T24" fmla="*/ 0 w 30"/>
                <a:gd name="T25" fmla="*/ 2147483647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14"/>
                <a:gd name="T41" fmla="*/ 30 w 30"/>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14">
                  <a:moveTo>
                    <a:pt x="0" y="8"/>
                  </a:moveTo>
                  <a:lnTo>
                    <a:pt x="0" y="4"/>
                  </a:lnTo>
                  <a:lnTo>
                    <a:pt x="2" y="2"/>
                  </a:lnTo>
                  <a:lnTo>
                    <a:pt x="6" y="0"/>
                  </a:lnTo>
                  <a:lnTo>
                    <a:pt x="12" y="0"/>
                  </a:lnTo>
                  <a:lnTo>
                    <a:pt x="20" y="4"/>
                  </a:lnTo>
                  <a:lnTo>
                    <a:pt x="30" y="12"/>
                  </a:lnTo>
                  <a:lnTo>
                    <a:pt x="26" y="12"/>
                  </a:lnTo>
                  <a:lnTo>
                    <a:pt x="20" y="14"/>
                  </a:lnTo>
                  <a:lnTo>
                    <a:pt x="8" y="12"/>
                  </a:lnTo>
                  <a:lnTo>
                    <a:pt x="4" y="10"/>
                  </a:lnTo>
                  <a:lnTo>
                    <a:pt x="0" y="6"/>
                  </a:lnTo>
                  <a:lnTo>
                    <a:pt x="0" y="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71" name="Freeform 69"/>
            <p:cNvSpPr/>
            <p:nvPr>
              <p:custDataLst>
                <p:tags r:id="rId54"/>
              </p:custDataLst>
            </p:nvPr>
          </p:nvSpPr>
          <p:spPr bwMode="auto">
            <a:xfrm>
              <a:off x="3084584" y="4036663"/>
              <a:ext cx="38053" cy="21239"/>
            </a:xfrm>
            <a:custGeom>
              <a:avLst/>
              <a:gdLst>
                <a:gd name="T0" fmla="*/ 2147483647 w 26"/>
                <a:gd name="T1" fmla="*/ 2147483647 h 12"/>
                <a:gd name="T2" fmla="*/ 2147483647 w 26"/>
                <a:gd name="T3" fmla="*/ 0 h 12"/>
                <a:gd name="T4" fmla="*/ 2147483647 w 26"/>
                <a:gd name="T5" fmla="*/ 2147483647 h 12"/>
                <a:gd name="T6" fmla="*/ 2147483647 w 26"/>
                <a:gd name="T7" fmla="*/ 2147483647 h 12"/>
                <a:gd name="T8" fmla="*/ 2147483647 w 26"/>
                <a:gd name="T9" fmla="*/ 2147483647 h 12"/>
                <a:gd name="T10" fmla="*/ 2147483647 w 26"/>
                <a:gd name="T11" fmla="*/ 2147483647 h 12"/>
                <a:gd name="T12" fmla="*/ 2147483647 w 26"/>
                <a:gd name="T13" fmla="*/ 2147483647 h 12"/>
                <a:gd name="T14" fmla="*/ 2147483647 w 26"/>
                <a:gd name="T15" fmla="*/ 2147483647 h 12"/>
                <a:gd name="T16" fmla="*/ 0 w 26"/>
                <a:gd name="T17" fmla="*/ 2147483647 h 12"/>
                <a:gd name="T18" fmla="*/ 0 w 26"/>
                <a:gd name="T19" fmla="*/ 2147483647 h 12"/>
                <a:gd name="T20" fmla="*/ 2147483647 w 26"/>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12"/>
                <a:gd name="T35" fmla="*/ 26 w 26"/>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12">
                  <a:moveTo>
                    <a:pt x="10" y="2"/>
                  </a:moveTo>
                  <a:lnTo>
                    <a:pt x="24" y="0"/>
                  </a:lnTo>
                  <a:lnTo>
                    <a:pt x="24" y="2"/>
                  </a:lnTo>
                  <a:lnTo>
                    <a:pt x="26" y="6"/>
                  </a:lnTo>
                  <a:lnTo>
                    <a:pt x="24" y="8"/>
                  </a:lnTo>
                  <a:lnTo>
                    <a:pt x="22" y="10"/>
                  </a:lnTo>
                  <a:lnTo>
                    <a:pt x="12" y="12"/>
                  </a:lnTo>
                  <a:lnTo>
                    <a:pt x="4" y="10"/>
                  </a:lnTo>
                  <a:lnTo>
                    <a:pt x="0" y="8"/>
                  </a:lnTo>
                  <a:lnTo>
                    <a:pt x="0" y="2"/>
                  </a:lnTo>
                  <a:lnTo>
                    <a:pt x="10" y="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72" name="Freeform 70"/>
            <p:cNvSpPr/>
            <p:nvPr>
              <p:custDataLst>
                <p:tags r:id="rId55"/>
              </p:custDataLst>
            </p:nvPr>
          </p:nvSpPr>
          <p:spPr bwMode="auto">
            <a:xfrm>
              <a:off x="2853962" y="3852149"/>
              <a:ext cx="13837" cy="22567"/>
            </a:xfrm>
            <a:custGeom>
              <a:avLst/>
              <a:gdLst>
                <a:gd name="T0" fmla="*/ 2147483647 w 10"/>
                <a:gd name="T1" fmla="*/ 2147483647 h 14"/>
                <a:gd name="T2" fmla="*/ 2147483647 w 10"/>
                <a:gd name="T3" fmla="*/ 2147483647 h 14"/>
                <a:gd name="T4" fmla="*/ 2147483647 w 10"/>
                <a:gd name="T5" fmla="*/ 2147483647 h 14"/>
                <a:gd name="T6" fmla="*/ 2147483647 w 10"/>
                <a:gd name="T7" fmla="*/ 2147483647 h 14"/>
                <a:gd name="T8" fmla="*/ 0 w 10"/>
                <a:gd name="T9" fmla="*/ 2147483647 h 14"/>
                <a:gd name="T10" fmla="*/ 2147483647 w 10"/>
                <a:gd name="T11" fmla="*/ 2147483647 h 14"/>
                <a:gd name="T12" fmla="*/ 2147483647 w 10"/>
                <a:gd name="T13" fmla="*/ 0 h 14"/>
                <a:gd name="T14" fmla="*/ 2147483647 w 10"/>
                <a:gd name="T15" fmla="*/ 2147483647 h 14"/>
                <a:gd name="T16" fmla="*/ 2147483647 w 10"/>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10" y="8"/>
                  </a:moveTo>
                  <a:lnTo>
                    <a:pt x="8" y="12"/>
                  </a:lnTo>
                  <a:lnTo>
                    <a:pt x="4" y="14"/>
                  </a:lnTo>
                  <a:lnTo>
                    <a:pt x="2" y="12"/>
                  </a:lnTo>
                  <a:lnTo>
                    <a:pt x="0" y="8"/>
                  </a:lnTo>
                  <a:lnTo>
                    <a:pt x="2" y="4"/>
                  </a:lnTo>
                  <a:lnTo>
                    <a:pt x="4" y="0"/>
                  </a:lnTo>
                  <a:lnTo>
                    <a:pt x="8" y="2"/>
                  </a:lnTo>
                  <a:lnTo>
                    <a:pt x="10" y="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73" name="Freeform 71"/>
            <p:cNvSpPr/>
            <p:nvPr>
              <p:custDataLst>
                <p:tags r:id="rId56"/>
              </p:custDataLst>
            </p:nvPr>
          </p:nvSpPr>
          <p:spPr bwMode="auto">
            <a:xfrm>
              <a:off x="2705211" y="4295515"/>
              <a:ext cx="126842" cy="65044"/>
            </a:xfrm>
            <a:custGeom>
              <a:avLst/>
              <a:gdLst>
                <a:gd name="T0" fmla="*/ 0 w 88"/>
                <a:gd name="T1" fmla="*/ 2147483647 h 42"/>
                <a:gd name="T2" fmla="*/ 0 w 88"/>
                <a:gd name="T3" fmla="*/ 2147483647 h 42"/>
                <a:gd name="T4" fmla="*/ 0 w 88"/>
                <a:gd name="T5" fmla="*/ 2147483647 h 42"/>
                <a:gd name="T6" fmla="*/ 0 w 88"/>
                <a:gd name="T7" fmla="*/ 2147483647 h 42"/>
                <a:gd name="T8" fmla="*/ 2147483647 w 88"/>
                <a:gd name="T9" fmla="*/ 2147483647 h 42"/>
                <a:gd name="T10" fmla="*/ 2147483647 w 88"/>
                <a:gd name="T11" fmla="*/ 2147483647 h 42"/>
                <a:gd name="T12" fmla="*/ 2147483647 w 88"/>
                <a:gd name="T13" fmla="*/ 2147483647 h 42"/>
                <a:gd name="T14" fmla="*/ 2147483647 w 88"/>
                <a:gd name="T15" fmla="*/ 2147483647 h 42"/>
                <a:gd name="T16" fmla="*/ 2147483647 w 88"/>
                <a:gd name="T17" fmla="*/ 2147483647 h 42"/>
                <a:gd name="T18" fmla="*/ 2147483647 w 88"/>
                <a:gd name="T19" fmla="*/ 2147483647 h 42"/>
                <a:gd name="T20" fmla="*/ 2147483647 w 88"/>
                <a:gd name="T21" fmla="*/ 2147483647 h 42"/>
                <a:gd name="T22" fmla="*/ 2147483647 w 88"/>
                <a:gd name="T23" fmla="*/ 2147483647 h 42"/>
                <a:gd name="T24" fmla="*/ 2147483647 w 88"/>
                <a:gd name="T25" fmla="*/ 2147483647 h 42"/>
                <a:gd name="T26" fmla="*/ 2147483647 w 88"/>
                <a:gd name="T27" fmla="*/ 2147483647 h 42"/>
                <a:gd name="T28" fmla="*/ 2147483647 w 88"/>
                <a:gd name="T29" fmla="*/ 0 h 42"/>
                <a:gd name="T30" fmla="*/ 2147483647 w 88"/>
                <a:gd name="T31" fmla="*/ 0 h 42"/>
                <a:gd name="T32" fmla="*/ 2147483647 w 88"/>
                <a:gd name="T33" fmla="*/ 2147483647 h 42"/>
                <a:gd name="T34" fmla="*/ 2147483647 w 88"/>
                <a:gd name="T35" fmla="*/ 2147483647 h 42"/>
                <a:gd name="T36" fmla="*/ 2147483647 w 88"/>
                <a:gd name="T37" fmla="*/ 2147483647 h 42"/>
                <a:gd name="T38" fmla="*/ 2147483647 w 88"/>
                <a:gd name="T39" fmla="*/ 2147483647 h 42"/>
                <a:gd name="T40" fmla="*/ 2147483647 w 88"/>
                <a:gd name="T41" fmla="*/ 2147483647 h 42"/>
                <a:gd name="T42" fmla="*/ 2147483647 w 88"/>
                <a:gd name="T43" fmla="*/ 2147483647 h 42"/>
                <a:gd name="T44" fmla="*/ 2147483647 w 88"/>
                <a:gd name="T45" fmla="*/ 2147483647 h 42"/>
                <a:gd name="T46" fmla="*/ 2147483647 w 88"/>
                <a:gd name="T47" fmla="*/ 2147483647 h 42"/>
                <a:gd name="T48" fmla="*/ 2147483647 w 88"/>
                <a:gd name="T49" fmla="*/ 2147483647 h 42"/>
                <a:gd name="T50" fmla="*/ 2147483647 w 88"/>
                <a:gd name="T51" fmla="*/ 2147483647 h 42"/>
                <a:gd name="T52" fmla="*/ 2147483647 w 88"/>
                <a:gd name="T53" fmla="*/ 2147483647 h 42"/>
                <a:gd name="T54" fmla="*/ 2147483647 w 88"/>
                <a:gd name="T55" fmla="*/ 2147483647 h 42"/>
                <a:gd name="T56" fmla="*/ 2147483647 w 88"/>
                <a:gd name="T57" fmla="*/ 2147483647 h 42"/>
                <a:gd name="T58" fmla="*/ 2147483647 w 88"/>
                <a:gd name="T59" fmla="*/ 2147483647 h 42"/>
                <a:gd name="T60" fmla="*/ 2147483647 w 88"/>
                <a:gd name="T61" fmla="*/ 2147483647 h 42"/>
                <a:gd name="T62" fmla="*/ 2147483647 w 88"/>
                <a:gd name="T63" fmla="*/ 2147483647 h 42"/>
                <a:gd name="T64" fmla="*/ 2147483647 w 88"/>
                <a:gd name="T65" fmla="*/ 2147483647 h 42"/>
                <a:gd name="T66" fmla="*/ 2147483647 w 88"/>
                <a:gd name="T67" fmla="*/ 2147483647 h 42"/>
                <a:gd name="T68" fmla="*/ 2147483647 w 88"/>
                <a:gd name="T69" fmla="*/ 2147483647 h 42"/>
                <a:gd name="T70" fmla="*/ 2147483647 w 88"/>
                <a:gd name="T71" fmla="*/ 2147483647 h 42"/>
                <a:gd name="T72" fmla="*/ 2147483647 w 88"/>
                <a:gd name="T73" fmla="*/ 2147483647 h 42"/>
                <a:gd name="T74" fmla="*/ 2147483647 w 88"/>
                <a:gd name="T75" fmla="*/ 2147483647 h 42"/>
                <a:gd name="T76" fmla="*/ 2147483647 w 88"/>
                <a:gd name="T77" fmla="*/ 2147483647 h 42"/>
                <a:gd name="T78" fmla="*/ 2147483647 w 88"/>
                <a:gd name="T79" fmla="*/ 2147483647 h 42"/>
                <a:gd name="T80" fmla="*/ 2147483647 w 88"/>
                <a:gd name="T81" fmla="*/ 2147483647 h 42"/>
                <a:gd name="T82" fmla="*/ 2147483647 w 88"/>
                <a:gd name="T83" fmla="*/ 2147483647 h 42"/>
                <a:gd name="T84" fmla="*/ 2147483647 w 88"/>
                <a:gd name="T85" fmla="*/ 2147483647 h 42"/>
                <a:gd name="T86" fmla="*/ 2147483647 w 88"/>
                <a:gd name="T87" fmla="*/ 2147483647 h 42"/>
                <a:gd name="T88" fmla="*/ 2147483647 w 88"/>
                <a:gd name="T89" fmla="*/ 2147483647 h 42"/>
                <a:gd name="T90" fmla="*/ 2147483647 w 88"/>
                <a:gd name="T91" fmla="*/ 2147483647 h 42"/>
                <a:gd name="T92" fmla="*/ 2147483647 w 88"/>
                <a:gd name="T93" fmla="*/ 2147483647 h 42"/>
                <a:gd name="T94" fmla="*/ 2147483647 w 88"/>
                <a:gd name="T95" fmla="*/ 2147483647 h 42"/>
                <a:gd name="T96" fmla="*/ 2147483647 w 88"/>
                <a:gd name="T97" fmla="*/ 2147483647 h 42"/>
                <a:gd name="T98" fmla="*/ 0 w 88"/>
                <a:gd name="T99" fmla="*/ 2147483647 h 4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8"/>
                <a:gd name="T151" fmla="*/ 0 h 42"/>
                <a:gd name="T152" fmla="*/ 88 w 88"/>
                <a:gd name="T153" fmla="*/ 42 h 4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8" h="42">
                  <a:moveTo>
                    <a:pt x="0" y="22"/>
                  </a:moveTo>
                  <a:lnTo>
                    <a:pt x="0" y="18"/>
                  </a:lnTo>
                  <a:lnTo>
                    <a:pt x="0" y="14"/>
                  </a:lnTo>
                  <a:lnTo>
                    <a:pt x="0" y="6"/>
                  </a:lnTo>
                  <a:lnTo>
                    <a:pt x="2" y="6"/>
                  </a:lnTo>
                  <a:lnTo>
                    <a:pt x="8" y="6"/>
                  </a:lnTo>
                  <a:lnTo>
                    <a:pt x="12" y="10"/>
                  </a:lnTo>
                  <a:lnTo>
                    <a:pt x="16" y="10"/>
                  </a:lnTo>
                  <a:lnTo>
                    <a:pt x="20" y="14"/>
                  </a:lnTo>
                  <a:lnTo>
                    <a:pt x="26" y="14"/>
                  </a:lnTo>
                  <a:lnTo>
                    <a:pt x="30" y="14"/>
                  </a:lnTo>
                  <a:lnTo>
                    <a:pt x="36" y="12"/>
                  </a:lnTo>
                  <a:lnTo>
                    <a:pt x="38" y="8"/>
                  </a:lnTo>
                  <a:lnTo>
                    <a:pt x="44" y="2"/>
                  </a:lnTo>
                  <a:lnTo>
                    <a:pt x="48" y="0"/>
                  </a:lnTo>
                  <a:lnTo>
                    <a:pt x="52" y="0"/>
                  </a:lnTo>
                  <a:lnTo>
                    <a:pt x="62" y="2"/>
                  </a:lnTo>
                  <a:lnTo>
                    <a:pt x="70" y="8"/>
                  </a:lnTo>
                  <a:lnTo>
                    <a:pt x="80" y="14"/>
                  </a:lnTo>
                  <a:lnTo>
                    <a:pt x="86" y="18"/>
                  </a:lnTo>
                  <a:lnTo>
                    <a:pt x="88" y="18"/>
                  </a:lnTo>
                  <a:lnTo>
                    <a:pt x="86" y="20"/>
                  </a:lnTo>
                  <a:lnTo>
                    <a:pt x="86" y="26"/>
                  </a:lnTo>
                  <a:lnTo>
                    <a:pt x="88" y="32"/>
                  </a:lnTo>
                  <a:lnTo>
                    <a:pt x="86" y="34"/>
                  </a:lnTo>
                  <a:lnTo>
                    <a:pt x="82" y="38"/>
                  </a:lnTo>
                  <a:lnTo>
                    <a:pt x="76" y="42"/>
                  </a:lnTo>
                  <a:lnTo>
                    <a:pt x="70" y="30"/>
                  </a:lnTo>
                  <a:lnTo>
                    <a:pt x="70" y="26"/>
                  </a:lnTo>
                  <a:lnTo>
                    <a:pt x="76" y="26"/>
                  </a:lnTo>
                  <a:lnTo>
                    <a:pt x="68" y="16"/>
                  </a:lnTo>
                  <a:lnTo>
                    <a:pt x="64" y="14"/>
                  </a:lnTo>
                  <a:lnTo>
                    <a:pt x="56" y="14"/>
                  </a:lnTo>
                  <a:lnTo>
                    <a:pt x="52" y="14"/>
                  </a:lnTo>
                  <a:lnTo>
                    <a:pt x="46" y="20"/>
                  </a:lnTo>
                  <a:lnTo>
                    <a:pt x="38" y="30"/>
                  </a:lnTo>
                  <a:lnTo>
                    <a:pt x="40" y="32"/>
                  </a:lnTo>
                  <a:lnTo>
                    <a:pt x="44" y="32"/>
                  </a:lnTo>
                  <a:lnTo>
                    <a:pt x="44" y="38"/>
                  </a:lnTo>
                  <a:lnTo>
                    <a:pt x="42" y="42"/>
                  </a:lnTo>
                  <a:lnTo>
                    <a:pt x="38" y="42"/>
                  </a:lnTo>
                  <a:lnTo>
                    <a:pt x="36" y="42"/>
                  </a:lnTo>
                  <a:lnTo>
                    <a:pt x="32" y="42"/>
                  </a:lnTo>
                  <a:lnTo>
                    <a:pt x="30" y="42"/>
                  </a:lnTo>
                  <a:lnTo>
                    <a:pt x="30" y="36"/>
                  </a:lnTo>
                  <a:lnTo>
                    <a:pt x="24" y="34"/>
                  </a:lnTo>
                  <a:lnTo>
                    <a:pt x="20" y="32"/>
                  </a:lnTo>
                  <a:lnTo>
                    <a:pt x="16" y="30"/>
                  </a:lnTo>
                  <a:lnTo>
                    <a:pt x="12" y="26"/>
                  </a:lnTo>
                  <a:lnTo>
                    <a:pt x="0" y="2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74" name="Freeform 72"/>
            <p:cNvSpPr/>
            <p:nvPr>
              <p:custDataLst>
                <p:tags r:id="rId57"/>
              </p:custDataLst>
            </p:nvPr>
          </p:nvSpPr>
          <p:spPr bwMode="auto">
            <a:xfrm>
              <a:off x="2637177" y="4259674"/>
              <a:ext cx="78411" cy="70354"/>
            </a:xfrm>
            <a:custGeom>
              <a:avLst/>
              <a:gdLst>
                <a:gd name="T0" fmla="*/ 2147483647 w 54"/>
                <a:gd name="T1" fmla="*/ 2147483647 h 44"/>
                <a:gd name="T2" fmla="*/ 2147483647 w 54"/>
                <a:gd name="T3" fmla="*/ 2147483647 h 44"/>
                <a:gd name="T4" fmla="*/ 2147483647 w 54"/>
                <a:gd name="T5" fmla="*/ 2147483647 h 44"/>
                <a:gd name="T6" fmla="*/ 2147483647 w 54"/>
                <a:gd name="T7" fmla="*/ 2147483647 h 44"/>
                <a:gd name="T8" fmla="*/ 2147483647 w 54"/>
                <a:gd name="T9" fmla="*/ 2147483647 h 44"/>
                <a:gd name="T10" fmla="*/ 2147483647 w 54"/>
                <a:gd name="T11" fmla="*/ 2147483647 h 44"/>
                <a:gd name="T12" fmla="*/ 2147483647 w 54"/>
                <a:gd name="T13" fmla="*/ 2147483647 h 44"/>
                <a:gd name="T14" fmla="*/ 2147483647 w 54"/>
                <a:gd name="T15" fmla="*/ 2147483647 h 44"/>
                <a:gd name="T16" fmla="*/ 2147483647 w 54"/>
                <a:gd name="T17" fmla="*/ 2147483647 h 44"/>
                <a:gd name="T18" fmla="*/ 2147483647 w 54"/>
                <a:gd name="T19" fmla="*/ 2147483647 h 44"/>
                <a:gd name="T20" fmla="*/ 2147483647 w 54"/>
                <a:gd name="T21" fmla="*/ 2147483647 h 44"/>
                <a:gd name="T22" fmla="*/ 2147483647 w 54"/>
                <a:gd name="T23" fmla="*/ 2147483647 h 44"/>
                <a:gd name="T24" fmla="*/ 2147483647 w 54"/>
                <a:gd name="T25" fmla="*/ 2147483647 h 44"/>
                <a:gd name="T26" fmla="*/ 2147483647 w 54"/>
                <a:gd name="T27" fmla="*/ 2147483647 h 44"/>
                <a:gd name="T28" fmla="*/ 2147483647 w 54"/>
                <a:gd name="T29" fmla="*/ 2147483647 h 44"/>
                <a:gd name="T30" fmla="*/ 2147483647 w 54"/>
                <a:gd name="T31" fmla="*/ 2147483647 h 44"/>
                <a:gd name="T32" fmla="*/ 0 w 54"/>
                <a:gd name="T33" fmla="*/ 2147483647 h 44"/>
                <a:gd name="T34" fmla="*/ 2147483647 w 54"/>
                <a:gd name="T35" fmla="*/ 2147483647 h 44"/>
                <a:gd name="T36" fmla="*/ 2147483647 w 54"/>
                <a:gd name="T37" fmla="*/ 2147483647 h 44"/>
                <a:gd name="T38" fmla="*/ 2147483647 w 54"/>
                <a:gd name="T39" fmla="*/ 2147483647 h 44"/>
                <a:gd name="T40" fmla="*/ 2147483647 w 54"/>
                <a:gd name="T41" fmla="*/ 0 h 44"/>
                <a:gd name="T42" fmla="*/ 2147483647 w 54"/>
                <a:gd name="T43" fmla="*/ 2147483647 h 44"/>
                <a:gd name="T44" fmla="*/ 2147483647 w 54"/>
                <a:gd name="T45" fmla="*/ 2147483647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4"/>
                <a:gd name="T70" fmla="*/ 0 h 44"/>
                <a:gd name="T71" fmla="*/ 54 w 54"/>
                <a:gd name="T72" fmla="*/ 44 h 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4" h="44">
                  <a:moveTo>
                    <a:pt x="38" y="6"/>
                  </a:moveTo>
                  <a:lnTo>
                    <a:pt x="46" y="18"/>
                  </a:lnTo>
                  <a:lnTo>
                    <a:pt x="54" y="28"/>
                  </a:lnTo>
                  <a:lnTo>
                    <a:pt x="46" y="28"/>
                  </a:lnTo>
                  <a:lnTo>
                    <a:pt x="46" y="44"/>
                  </a:lnTo>
                  <a:lnTo>
                    <a:pt x="32" y="40"/>
                  </a:lnTo>
                  <a:lnTo>
                    <a:pt x="34" y="36"/>
                  </a:lnTo>
                  <a:lnTo>
                    <a:pt x="34" y="34"/>
                  </a:lnTo>
                  <a:lnTo>
                    <a:pt x="24" y="22"/>
                  </a:lnTo>
                  <a:lnTo>
                    <a:pt x="18" y="16"/>
                  </a:lnTo>
                  <a:lnTo>
                    <a:pt x="12" y="14"/>
                  </a:lnTo>
                  <a:lnTo>
                    <a:pt x="16" y="22"/>
                  </a:lnTo>
                  <a:lnTo>
                    <a:pt x="12" y="22"/>
                  </a:lnTo>
                  <a:lnTo>
                    <a:pt x="8" y="22"/>
                  </a:lnTo>
                  <a:lnTo>
                    <a:pt x="4" y="20"/>
                  </a:lnTo>
                  <a:lnTo>
                    <a:pt x="2" y="16"/>
                  </a:lnTo>
                  <a:lnTo>
                    <a:pt x="0" y="12"/>
                  </a:lnTo>
                  <a:lnTo>
                    <a:pt x="2" y="8"/>
                  </a:lnTo>
                  <a:lnTo>
                    <a:pt x="2" y="6"/>
                  </a:lnTo>
                  <a:lnTo>
                    <a:pt x="2" y="4"/>
                  </a:lnTo>
                  <a:lnTo>
                    <a:pt x="4" y="0"/>
                  </a:lnTo>
                  <a:lnTo>
                    <a:pt x="20" y="4"/>
                  </a:lnTo>
                  <a:lnTo>
                    <a:pt x="38" y="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75" name="Freeform 73"/>
            <p:cNvSpPr/>
            <p:nvPr>
              <p:custDataLst>
                <p:tags r:id="rId58"/>
              </p:custDataLst>
            </p:nvPr>
          </p:nvSpPr>
          <p:spPr bwMode="auto">
            <a:xfrm>
              <a:off x="2604890" y="4146841"/>
              <a:ext cx="104933" cy="123453"/>
            </a:xfrm>
            <a:custGeom>
              <a:avLst/>
              <a:gdLst>
                <a:gd name="T0" fmla="*/ 2147483647 w 72"/>
                <a:gd name="T1" fmla="*/ 0 h 78"/>
                <a:gd name="T2" fmla="*/ 2147483647 w 72"/>
                <a:gd name="T3" fmla="*/ 2147483647 h 78"/>
                <a:gd name="T4" fmla="*/ 2147483647 w 72"/>
                <a:gd name="T5" fmla="*/ 2147483647 h 78"/>
                <a:gd name="T6" fmla="*/ 2147483647 w 72"/>
                <a:gd name="T7" fmla="*/ 2147483647 h 78"/>
                <a:gd name="T8" fmla="*/ 2147483647 w 72"/>
                <a:gd name="T9" fmla="*/ 2147483647 h 78"/>
                <a:gd name="T10" fmla="*/ 2147483647 w 72"/>
                <a:gd name="T11" fmla="*/ 2147483647 h 78"/>
                <a:gd name="T12" fmla="*/ 2147483647 w 72"/>
                <a:gd name="T13" fmla="*/ 2147483647 h 78"/>
                <a:gd name="T14" fmla="*/ 2147483647 w 72"/>
                <a:gd name="T15" fmla="*/ 2147483647 h 78"/>
                <a:gd name="T16" fmla="*/ 2147483647 w 72"/>
                <a:gd name="T17" fmla="*/ 2147483647 h 78"/>
                <a:gd name="T18" fmla="*/ 2147483647 w 72"/>
                <a:gd name="T19" fmla="*/ 2147483647 h 78"/>
                <a:gd name="T20" fmla="*/ 2147483647 w 72"/>
                <a:gd name="T21" fmla="*/ 2147483647 h 78"/>
                <a:gd name="T22" fmla="*/ 2147483647 w 72"/>
                <a:gd name="T23" fmla="*/ 2147483647 h 78"/>
                <a:gd name="T24" fmla="*/ 2147483647 w 72"/>
                <a:gd name="T25" fmla="*/ 2147483647 h 78"/>
                <a:gd name="T26" fmla="*/ 2147483647 w 72"/>
                <a:gd name="T27" fmla="*/ 2147483647 h 78"/>
                <a:gd name="T28" fmla="*/ 2147483647 w 72"/>
                <a:gd name="T29" fmla="*/ 2147483647 h 78"/>
                <a:gd name="T30" fmla="*/ 2147483647 w 72"/>
                <a:gd name="T31" fmla="*/ 2147483647 h 78"/>
                <a:gd name="T32" fmla="*/ 2147483647 w 72"/>
                <a:gd name="T33" fmla="*/ 2147483647 h 78"/>
                <a:gd name="T34" fmla="*/ 2147483647 w 72"/>
                <a:gd name="T35" fmla="*/ 2147483647 h 78"/>
                <a:gd name="T36" fmla="*/ 2147483647 w 72"/>
                <a:gd name="T37" fmla="*/ 2147483647 h 78"/>
                <a:gd name="T38" fmla="*/ 2147483647 w 72"/>
                <a:gd name="T39" fmla="*/ 2147483647 h 78"/>
                <a:gd name="T40" fmla="*/ 0 w 72"/>
                <a:gd name="T41" fmla="*/ 2147483647 h 78"/>
                <a:gd name="T42" fmla="*/ 2147483647 w 72"/>
                <a:gd name="T43" fmla="*/ 2147483647 h 78"/>
                <a:gd name="T44" fmla="*/ 2147483647 w 72"/>
                <a:gd name="T45" fmla="*/ 2147483647 h 78"/>
                <a:gd name="T46" fmla="*/ 2147483647 w 72"/>
                <a:gd name="T47" fmla="*/ 2147483647 h 78"/>
                <a:gd name="T48" fmla="*/ 2147483647 w 72"/>
                <a:gd name="T49" fmla="*/ 2147483647 h 78"/>
                <a:gd name="T50" fmla="*/ 2147483647 w 72"/>
                <a:gd name="T51" fmla="*/ 2147483647 h 78"/>
                <a:gd name="T52" fmla="*/ 2147483647 w 72"/>
                <a:gd name="T53" fmla="*/ 2147483647 h 78"/>
                <a:gd name="T54" fmla="*/ 2147483647 w 72"/>
                <a:gd name="T55" fmla="*/ 2147483647 h 78"/>
                <a:gd name="T56" fmla="*/ 2147483647 w 72"/>
                <a:gd name="T57" fmla="*/ 2147483647 h 78"/>
                <a:gd name="T58" fmla="*/ 2147483647 w 72"/>
                <a:gd name="T59" fmla="*/ 2147483647 h 78"/>
                <a:gd name="T60" fmla="*/ 2147483647 w 72"/>
                <a:gd name="T61" fmla="*/ 2147483647 h 78"/>
                <a:gd name="T62" fmla="*/ 2147483647 w 72"/>
                <a:gd name="T63" fmla="*/ 2147483647 h 78"/>
                <a:gd name="T64" fmla="*/ 2147483647 w 72"/>
                <a:gd name="T65" fmla="*/ 2147483647 h 78"/>
                <a:gd name="T66" fmla="*/ 2147483647 w 72"/>
                <a:gd name="T67" fmla="*/ 2147483647 h 78"/>
                <a:gd name="T68" fmla="*/ 2147483647 w 72"/>
                <a:gd name="T69" fmla="*/ 2147483647 h 78"/>
                <a:gd name="T70" fmla="*/ 2147483647 w 72"/>
                <a:gd name="T71" fmla="*/ 2147483647 h 78"/>
                <a:gd name="T72" fmla="*/ 2147483647 w 72"/>
                <a:gd name="T73" fmla="*/ 2147483647 h 78"/>
                <a:gd name="T74" fmla="*/ 2147483647 w 72"/>
                <a:gd name="T75" fmla="*/ 2147483647 h 78"/>
                <a:gd name="T76" fmla="*/ 2147483647 w 72"/>
                <a:gd name="T77" fmla="*/ 0 h 7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2"/>
                <a:gd name="T118" fmla="*/ 0 h 78"/>
                <a:gd name="T119" fmla="*/ 72 w 72"/>
                <a:gd name="T120" fmla="*/ 78 h 7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2" h="78">
                  <a:moveTo>
                    <a:pt x="72" y="0"/>
                  </a:moveTo>
                  <a:lnTo>
                    <a:pt x="72" y="2"/>
                  </a:lnTo>
                  <a:lnTo>
                    <a:pt x="70" y="10"/>
                  </a:lnTo>
                  <a:lnTo>
                    <a:pt x="68" y="20"/>
                  </a:lnTo>
                  <a:lnTo>
                    <a:pt x="66" y="26"/>
                  </a:lnTo>
                  <a:lnTo>
                    <a:pt x="64" y="36"/>
                  </a:lnTo>
                  <a:lnTo>
                    <a:pt x="64" y="44"/>
                  </a:lnTo>
                  <a:lnTo>
                    <a:pt x="60" y="50"/>
                  </a:lnTo>
                  <a:lnTo>
                    <a:pt x="56" y="54"/>
                  </a:lnTo>
                  <a:lnTo>
                    <a:pt x="56" y="60"/>
                  </a:lnTo>
                  <a:lnTo>
                    <a:pt x="56" y="66"/>
                  </a:lnTo>
                  <a:lnTo>
                    <a:pt x="58" y="74"/>
                  </a:lnTo>
                  <a:lnTo>
                    <a:pt x="60" y="78"/>
                  </a:lnTo>
                  <a:lnTo>
                    <a:pt x="42" y="76"/>
                  </a:lnTo>
                  <a:lnTo>
                    <a:pt x="26" y="72"/>
                  </a:lnTo>
                  <a:lnTo>
                    <a:pt x="24" y="66"/>
                  </a:lnTo>
                  <a:lnTo>
                    <a:pt x="24" y="62"/>
                  </a:lnTo>
                  <a:lnTo>
                    <a:pt x="16" y="58"/>
                  </a:lnTo>
                  <a:lnTo>
                    <a:pt x="8" y="50"/>
                  </a:lnTo>
                  <a:lnTo>
                    <a:pt x="4" y="44"/>
                  </a:lnTo>
                  <a:lnTo>
                    <a:pt x="0" y="36"/>
                  </a:lnTo>
                  <a:lnTo>
                    <a:pt x="6" y="36"/>
                  </a:lnTo>
                  <a:lnTo>
                    <a:pt x="10" y="30"/>
                  </a:lnTo>
                  <a:lnTo>
                    <a:pt x="12" y="26"/>
                  </a:lnTo>
                  <a:lnTo>
                    <a:pt x="14" y="24"/>
                  </a:lnTo>
                  <a:lnTo>
                    <a:pt x="16" y="22"/>
                  </a:lnTo>
                  <a:lnTo>
                    <a:pt x="22" y="20"/>
                  </a:lnTo>
                  <a:lnTo>
                    <a:pt x="26" y="20"/>
                  </a:lnTo>
                  <a:lnTo>
                    <a:pt x="32" y="18"/>
                  </a:lnTo>
                  <a:lnTo>
                    <a:pt x="40" y="8"/>
                  </a:lnTo>
                  <a:lnTo>
                    <a:pt x="44" y="4"/>
                  </a:lnTo>
                  <a:lnTo>
                    <a:pt x="48" y="4"/>
                  </a:lnTo>
                  <a:lnTo>
                    <a:pt x="50" y="4"/>
                  </a:lnTo>
                  <a:lnTo>
                    <a:pt x="52" y="4"/>
                  </a:lnTo>
                  <a:lnTo>
                    <a:pt x="52" y="6"/>
                  </a:lnTo>
                  <a:lnTo>
                    <a:pt x="58" y="4"/>
                  </a:lnTo>
                  <a:lnTo>
                    <a:pt x="62" y="2"/>
                  </a:lnTo>
                  <a:lnTo>
                    <a:pt x="66" y="2"/>
                  </a:lnTo>
                  <a:lnTo>
                    <a:pt x="72"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76" name="Freeform 74"/>
            <p:cNvSpPr/>
            <p:nvPr>
              <p:custDataLst>
                <p:tags r:id="rId59"/>
              </p:custDataLst>
            </p:nvPr>
          </p:nvSpPr>
          <p:spPr bwMode="auto">
            <a:xfrm>
              <a:off x="2546082" y="4166754"/>
              <a:ext cx="56503" cy="23894"/>
            </a:xfrm>
            <a:custGeom>
              <a:avLst/>
              <a:gdLst>
                <a:gd name="T0" fmla="*/ 2147483647 w 38"/>
                <a:gd name="T1" fmla="*/ 2147483647 h 16"/>
                <a:gd name="T2" fmla="*/ 2147483647 w 38"/>
                <a:gd name="T3" fmla="*/ 2147483647 h 16"/>
                <a:gd name="T4" fmla="*/ 2147483647 w 38"/>
                <a:gd name="T5" fmla="*/ 2147483647 h 16"/>
                <a:gd name="T6" fmla="*/ 2147483647 w 38"/>
                <a:gd name="T7" fmla="*/ 2147483647 h 16"/>
                <a:gd name="T8" fmla="*/ 2147483647 w 38"/>
                <a:gd name="T9" fmla="*/ 2147483647 h 16"/>
                <a:gd name="T10" fmla="*/ 0 w 38"/>
                <a:gd name="T11" fmla="*/ 2147483647 h 16"/>
                <a:gd name="T12" fmla="*/ 2147483647 w 38"/>
                <a:gd name="T13" fmla="*/ 2147483647 h 16"/>
                <a:gd name="T14" fmla="*/ 2147483647 w 38"/>
                <a:gd name="T15" fmla="*/ 0 h 16"/>
                <a:gd name="T16" fmla="*/ 2147483647 w 38"/>
                <a:gd name="T17" fmla="*/ 0 h 16"/>
                <a:gd name="T18" fmla="*/ 2147483647 w 38"/>
                <a:gd name="T19" fmla="*/ 2147483647 h 16"/>
                <a:gd name="T20" fmla="*/ 2147483647 w 38"/>
                <a:gd name="T21" fmla="*/ 2147483647 h 16"/>
                <a:gd name="T22" fmla="*/ 2147483647 w 38"/>
                <a:gd name="T23" fmla="*/ 2147483647 h 16"/>
                <a:gd name="T24" fmla="*/ 2147483647 w 38"/>
                <a:gd name="T25" fmla="*/ 2147483647 h 16"/>
                <a:gd name="T26" fmla="*/ 2147483647 w 38"/>
                <a:gd name="T27" fmla="*/ 2147483647 h 16"/>
                <a:gd name="T28" fmla="*/ 2147483647 w 38"/>
                <a:gd name="T29" fmla="*/ 2147483647 h 16"/>
                <a:gd name="T30" fmla="*/ 2147483647 w 38"/>
                <a:gd name="T31" fmla="*/ 2147483647 h 16"/>
                <a:gd name="T32" fmla="*/ 2147483647 w 38"/>
                <a:gd name="T33" fmla="*/ 2147483647 h 16"/>
                <a:gd name="T34" fmla="*/ 2147483647 w 38"/>
                <a:gd name="T35" fmla="*/ 2147483647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
                <a:gd name="T55" fmla="*/ 0 h 16"/>
                <a:gd name="T56" fmla="*/ 38 w 38"/>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 h="16">
                  <a:moveTo>
                    <a:pt x="36" y="16"/>
                  </a:moveTo>
                  <a:lnTo>
                    <a:pt x="30" y="16"/>
                  </a:lnTo>
                  <a:lnTo>
                    <a:pt x="24" y="16"/>
                  </a:lnTo>
                  <a:lnTo>
                    <a:pt x="10" y="14"/>
                  </a:lnTo>
                  <a:lnTo>
                    <a:pt x="4" y="12"/>
                  </a:lnTo>
                  <a:lnTo>
                    <a:pt x="0" y="8"/>
                  </a:lnTo>
                  <a:lnTo>
                    <a:pt x="6" y="6"/>
                  </a:lnTo>
                  <a:lnTo>
                    <a:pt x="8" y="0"/>
                  </a:lnTo>
                  <a:lnTo>
                    <a:pt x="12" y="0"/>
                  </a:lnTo>
                  <a:lnTo>
                    <a:pt x="16" y="2"/>
                  </a:lnTo>
                  <a:lnTo>
                    <a:pt x="20" y="4"/>
                  </a:lnTo>
                  <a:lnTo>
                    <a:pt x="24" y="8"/>
                  </a:lnTo>
                  <a:lnTo>
                    <a:pt x="30" y="10"/>
                  </a:lnTo>
                  <a:lnTo>
                    <a:pt x="34" y="10"/>
                  </a:lnTo>
                  <a:lnTo>
                    <a:pt x="36" y="12"/>
                  </a:lnTo>
                  <a:lnTo>
                    <a:pt x="38" y="14"/>
                  </a:lnTo>
                  <a:lnTo>
                    <a:pt x="38" y="16"/>
                  </a:lnTo>
                  <a:lnTo>
                    <a:pt x="36" y="1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77" name="Freeform 75"/>
            <p:cNvSpPr/>
            <p:nvPr>
              <p:custDataLst>
                <p:tags r:id="rId60"/>
              </p:custDataLst>
            </p:nvPr>
          </p:nvSpPr>
          <p:spPr bwMode="auto">
            <a:xfrm>
              <a:off x="2563378" y="4108345"/>
              <a:ext cx="146445" cy="94249"/>
            </a:xfrm>
            <a:custGeom>
              <a:avLst/>
              <a:gdLst>
                <a:gd name="T0" fmla="*/ 2147483647 w 100"/>
                <a:gd name="T1" fmla="*/ 2147483647 h 60"/>
                <a:gd name="T2" fmla="*/ 2147483647 w 100"/>
                <a:gd name="T3" fmla="*/ 2147483647 h 60"/>
                <a:gd name="T4" fmla="*/ 2147483647 w 100"/>
                <a:gd name="T5" fmla="*/ 2147483647 h 60"/>
                <a:gd name="T6" fmla="*/ 2147483647 w 100"/>
                <a:gd name="T7" fmla="*/ 2147483647 h 60"/>
                <a:gd name="T8" fmla="*/ 2147483647 w 100"/>
                <a:gd name="T9" fmla="*/ 2147483647 h 60"/>
                <a:gd name="T10" fmla="*/ 2147483647 w 100"/>
                <a:gd name="T11" fmla="*/ 2147483647 h 60"/>
                <a:gd name="T12" fmla="*/ 2147483647 w 100"/>
                <a:gd name="T13" fmla="*/ 2147483647 h 60"/>
                <a:gd name="T14" fmla="*/ 2147483647 w 100"/>
                <a:gd name="T15" fmla="*/ 2147483647 h 60"/>
                <a:gd name="T16" fmla="*/ 2147483647 w 100"/>
                <a:gd name="T17" fmla="*/ 2147483647 h 60"/>
                <a:gd name="T18" fmla="*/ 2147483647 w 100"/>
                <a:gd name="T19" fmla="*/ 2147483647 h 60"/>
                <a:gd name="T20" fmla="*/ 2147483647 w 100"/>
                <a:gd name="T21" fmla="*/ 2147483647 h 60"/>
                <a:gd name="T22" fmla="*/ 2147483647 w 100"/>
                <a:gd name="T23" fmla="*/ 2147483647 h 60"/>
                <a:gd name="T24" fmla="*/ 2147483647 w 100"/>
                <a:gd name="T25" fmla="*/ 2147483647 h 60"/>
                <a:gd name="T26" fmla="*/ 2147483647 w 100"/>
                <a:gd name="T27" fmla="*/ 2147483647 h 60"/>
                <a:gd name="T28" fmla="*/ 2147483647 w 100"/>
                <a:gd name="T29" fmla="*/ 2147483647 h 60"/>
                <a:gd name="T30" fmla="*/ 2147483647 w 100"/>
                <a:gd name="T31" fmla="*/ 2147483647 h 60"/>
                <a:gd name="T32" fmla="*/ 2147483647 w 100"/>
                <a:gd name="T33" fmla="*/ 2147483647 h 60"/>
                <a:gd name="T34" fmla="*/ 2147483647 w 100"/>
                <a:gd name="T35" fmla="*/ 2147483647 h 60"/>
                <a:gd name="T36" fmla="*/ 2147483647 w 100"/>
                <a:gd name="T37" fmla="*/ 2147483647 h 60"/>
                <a:gd name="T38" fmla="*/ 2147483647 w 100"/>
                <a:gd name="T39" fmla="*/ 2147483647 h 60"/>
                <a:gd name="T40" fmla="*/ 2147483647 w 100"/>
                <a:gd name="T41" fmla="*/ 2147483647 h 60"/>
                <a:gd name="T42" fmla="*/ 2147483647 w 100"/>
                <a:gd name="T43" fmla="*/ 2147483647 h 60"/>
                <a:gd name="T44" fmla="*/ 2147483647 w 100"/>
                <a:gd name="T45" fmla="*/ 2147483647 h 60"/>
                <a:gd name="T46" fmla="*/ 2147483647 w 100"/>
                <a:gd name="T47" fmla="*/ 2147483647 h 60"/>
                <a:gd name="T48" fmla="*/ 2147483647 w 100"/>
                <a:gd name="T49" fmla="*/ 2147483647 h 60"/>
                <a:gd name="T50" fmla="*/ 2147483647 w 100"/>
                <a:gd name="T51" fmla="*/ 2147483647 h 60"/>
                <a:gd name="T52" fmla="*/ 2147483647 w 100"/>
                <a:gd name="T53" fmla="*/ 2147483647 h 60"/>
                <a:gd name="T54" fmla="*/ 0 w 100"/>
                <a:gd name="T55" fmla="*/ 2147483647 h 60"/>
                <a:gd name="T56" fmla="*/ 2147483647 w 100"/>
                <a:gd name="T57" fmla="*/ 2147483647 h 60"/>
                <a:gd name="T58" fmla="*/ 2147483647 w 100"/>
                <a:gd name="T59" fmla="*/ 2147483647 h 60"/>
                <a:gd name="T60" fmla="*/ 2147483647 w 100"/>
                <a:gd name="T61" fmla="*/ 2147483647 h 60"/>
                <a:gd name="T62" fmla="*/ 2147483647 w 100"/>
                <a:gd name="T63" fmla="*/ 2147483647 h 60"/>
                <a:gd name="T64" fmla="*/ 2147483647 w 100"/>
                <a:gd name="T65" fmla="*/ 2147483647 h 60"/>
                <a:gd name="T66" fmla="*/ 2147483647 w 100"/>
                <a:gd name="T67" fmla="*/ 0 h 60"/>
                <a:gd name="T68" fmla="*/ 2147483647 w 100"/>
                <a:gd name="T69" fmla="*/ 0 h 60"/>
                <a:gd name="T70" fmla="*/ 2147483647 w 100"/>
                <a:gd name="T71" fmla="*/ 2147483647 h 60"/>
                <a:gd name="T72" fmla="*/ 2147483647 w 100"/>
                <a:gd name="T73" fmla="*/ 2147483647 h 60"/>
                <a:gd name="T74" fmla="*/ 2147483647 w 100"/>
                <a:gd name="T75" fmla="*/ 2147483647 h 60"/>
                <a:gd name="T76" fmla="*/ 2147483647 w 100"/>
                <a:gd name="T77" fmla="*/ 2147483647 h 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60"/>
                <a:gd name="T119" fmla="*/ 100 w 100"/>
                <a:gd name="T120" fmla="*/ 60 h 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60">
                  <a:moveTo>
                    <a:pt x="100" y="24"/>
                  </a:moveTo>
                  <a:lnTo>
                    <a:pt x="94" y="26"/>
                  </a:lnTo>
                  <a:lnTo>
                    <a:pt x="90" y="26"/>
                  </a:lnTo>
                  <a:lnTo>
                    <a:pt x="86" y="28"/>
                  </a:lnTo>
                  <a:lnTo>
                    <a:pt x="80" y="30"/>
                  </a:lnTo>
                  <a:lnTo>
                    <a:pt x="80" y="28"/>
                  </a:lnTo>
                  <a:lnTo>
                    <a:pt x="78" y="28"/>
                  </a:lnTo>
                  <a:lnTo>
                    <a:pt x="76" y="28"/>
                  </a:lnTo>
                  <a:lnTo>
                    <a:pt x="72" y="28"/>
                  </a:lnTo>
                  <a:lnTo>
                    <a:pt x="68" y="32"/>
                  </a:lnTo>
                  <a:lnTo>
                    <a:pt x="60" y="42"/>
                  </a:lnTo>
                  <a:lnTo>
                    <a:pt x="54" y="44"/>
                  </a:lnTo>
                  <a:lnTo>
                    <a:pt x="50" y="44"/>
                  </a:lnTo>
                  <a:lnTo>
                    <a:pt x="44" y="46"/>
                  </a:lnTo>
                  <a:lnTo>
                    <a:pt x="42" y="48"/>
                  </a:lnTo>
                  <a:lnTo>
                    <a:pt x="40" y="50"/>
                  </a:lnTo>
                  <a:lnTo>
                    <a:pt x="38" y="54"/>
                  </a:lnTo>
                  <a:lnTo>
                    <a:pt x="34" y="60"/>
                  </a:lnTo>
                  <a:lnTo>
                    <a:pt x="28" y="60"/>
                  </a:lnTo>
                  <a:lnTo>
                    <a:pt x="26" y="52"/>
                  </a:lnTo>
                  <a:lnTo>
                    <a:pt x="26" y="50"/>
                  </a:lnTo>
                  <a:lnTo>
                    <a:pt x="24" y="48"/>
                  </a:lnTo>
                  <a:lnTo>
                    <a:pt x="22" y="46"/>
                  </a:lnTo>
                  <a:lnTo>
                    <a:pt x="18" y="46"/>
                  </a:lnTo>
                  <a:lnTo>
                    <a:pt x="12" y="44"/>
                  </a:lnTo>
                  <a:lnTo>
                    <a:pt x="8" y="40"/>
                  </a:lnTo>
                  <a:lnTo>
                    <a:pt x="4" y="38"/>
                  </a:lnTo>
                  <a:lnTo>
                    <a:pt x="0" y="36"/>
                  </a:lnTo>
                  <a:lnTo>
                    <a:pt x="4" y="28"/>
                  </a:lnTo>
                  <a:lnTo>
                    <a:pt x="8" y="22"/>
                  </a:lnTo>
                  <a:lnTo>
                    <a:pt x="18" y="16"/>
                  </a:lnTo>
                  <a:lnTo>
                    <a:pt x="22" y="8"/>
                  </a:lnTo>
                  <a:lnTo>
                    <a:pt x="26" y="2"/>
                  </a:lnTo>
                  <a:lnTo>
                    <a:pt x="34" y="0"/>
                  </a:lnTo>
                  <a:lnTo>
                    <a:pt x="80" y="0"/>
                  </a:lnTo>
                  <a:lnTo>
                    <a:pt x="84" y="6"/>
                  </a:lnTo>
                  <a:lnTo>
                    <a:pt x="90" y="12"/>
                  </a:lnTo>
                  <a:lnTo>
                    <a:pt x="96" y="18"/>
                  </a:lnTo>
                  <a:lnTo>
                    <a:pt x="100" y="2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78" name="Freeform 76"/>
            <p:cNvSpPr/>
            <p:nvPr>
              <p:custDataLst>
                <p:tags r:id="rId61"/>
              </p:custDataLst>
            </p:nvPr>
          </p:nvSpPr>
          <p:spPr bwMode="auto">
            <a:xfrm>
              <a:off x="2573756" y="4048611"/>
              <a:ext cx="34594" cy="65044"/>
            </a:xfrm>
            <a:custGeom>
              <a:avLst/>
              <a:gdLst>
                <a:gd name="T0" fmla="*/ 2147483647 w 24"/>
                <a:gd name="T1" fmla="*/ 2147483647 h 42"/>
                <a:gd name="T2" fmla="*/ 2147483647 w 24"/>
                <a:gd name="T3" fmla="*/ 2147483647 h 42"/>
                <a:gd name="T4" fmla="*/ 2147483647 w 24"/>
                <a:gd name="T5" fmla="*/ 2147483647 h 42"/>
                <a:gd name="T6" fmla="*/ 2147483647 w 24"/>
                <a:gd name="T7" fmla="*/ 2147483647 h 42"/>
                <a:gd name="T8" fmla="*/ 2147483647 w 24"/>
                <a:gd name="T9" fmla="*/ 2147483647 h 42"/>
                <a:gd name="T10" fmla="*/ 2147483647 w 24"/>
                <a:gd name="T11" fmla="*/ 2147483647 h 42"/>
                <a:gd name="T12" fmla="*/ 2147483647 w 24"/>
                <a:gd name="T13" fmla="*/ 2147483647 h 42"/>
                <a:gd name="T14" fmla="*/ 0 w 24"/>
                <a:gd name="T15" fmla="*/ 2147483647 h 42"/>
                <a:gd name="T16" fmla="*/ 2147483647 w 24"/>
                <a:gd name="T17" fmla="*/ 2147483647 h 42"/>
                <a:gd name="T18" fmla="*/ 2147483647 w 24"/>
                <a:gd name="T19" fmla="*/ 2147483647 h 42"/>
                <a:gd name="T20" fmla="*/ 2147483647 w 24"/>
                <a:gd name="T21" fmla="*/ 2147483647 h 42"/>
                <a:gd name="T22" fmla="*/ 2147483647 w 24"/>
                <a:gd name="T23" fmla="*/ 2147483647 h 42"/>
                <a:gd name="T24" fmla="*/ 2147483647 w 24"/>
                <a:gd name="T25" fmla="*/ 2147483647 h 42"/>
                <a:gd name="T26" fmla="*/ 2147483647 w 24"/>
                <a:gd name="T27" fmla="*/ 0 h 42"/>
                <a:gd name="T28" fmla="*/ 2147483647 w 24"/>
                <a:gd name="T29" fmla="*/ 0 h 42"/>
                <a:gd name="T30" fmla="*/ 2147483647 w 24"/>
                <a:gd name="T31" fmla="*/ 2147483647 h 42"/>
                <a:gd name="T32" fmla="*/ 2147483647 w 24"/>
                <a:gd name="T33" fmla="*/ 2147483647 h 42"/>
                <a:gd name="T34" fmla="*/ 2147483647 w 24"/>
                <a:gd name="T35" fmla="*/ 2147483647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42"/>
                <a:gd name="T56" fmla="*/ 24 w 24"/>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42">
                  <a:moveTo>
                    <a:pt x="24" y="6"/>
                  </a:moveTo>
                  <a:lnTo>
                    <a:pt x="18" y="10"/>
                  </a:lnTo>
                  <a:lnTo>
                    <a:pt x="18" y="18"/>
                  </a:lnTo>
                  <a:lnTo>
                    <a:pt x="16" y="26"/>
                  </a:lnTo>
                  <a:lnTo>
                    <a:pt x="14" y="32"/>
                  </a:lnTo>
                  <a:lnTo>
                    <a:pt x="10" y="36"/>
                  </a:lnTo>
                  <a:lnTo>
                    <a:pt x="10" y="42"/>
                  </a:lnTo>
                  <a:lnTo>
                    <a:pt x="0" y="42"/>
                  </a:lnTo>
                  <a:lnTo>
                    <a:pt x="4" y="10"/>
                  </a:lnTo>
                  <a:lnTo>
                    <a:pt x="8" y="10"/>
                  </a:lnTo>
                  <a:lnTo>
                    <a:pt x="10" y="8"/>
                  </a:lnTo>
                  <a:lnTo>
                    <a:pt x="12" y="6"/>
                  </a:lnTo>
                  <a:lnTo>
                    <a:pt x="14" y="2"/>
                  </a:lnTo>
                  <a:lnTo>
                    <a:pt x="16" y="0"/>
                  </a:lnTo>
                  <a:lnTo>
                    <a:pt x="20" y="0"/>
                  </a:lnTo>
                  <a:lnTo>
                    <a:pt x="22" y="2"/>
                  </a:lnTo>
                  <a:lnTo>
                    <a:pt x="22" y="6"/>
                  </a:lnTo>
                  <a:lnTo>
                    <a:pt x="24" y="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79" name="Freeform 77"/>
            <p:cNvSpPr/>
            <p:nvPr>
              <p:custDataLst>
                <p:tags r:id="rId62"/>
              </p:custDataLst>
            </p:nvPr>
          </p:nvSpPr>
          <p:spPr bwMode="auto">
            <a:xfrm>
              <a:off x="2497651" y="4063212"/>
              <a:ext cx="104933" cy="115488"/>
            </a:xfrm>
            <a:custGeom>
              <a:avLst/>
              <a:gdLst>
                <a:gd name="T0" fmla="*/ 2147483647 w 72"/>
                <a:gd name="T1" fmla="*/ 2147483647 h 72"/>
                <a:gd name="T2" fmla="*/ 2147483647 w 72"/>
                <a:gd name="T3" fmla="*/ 2147483647 h 72"/>
                <a:gd name="T4" fmla="*/ 2147483647 w 72"/>
                <a:gd name="T5" fmla="*/ 2147483647 h 72"/>
                <a:gd name="T6" fmla="*/ 2147483647 w 72"/>
                <a:gd name="T7" fmla="*/ 2147483647 h 72"/>
                <a:gd name="T8" fmla="*/ 2147483647 w 72"/>
                <a:gd name="T9" fmla="*/ 0 h 72"/>
                <a:gd name="T10" fmla="*/ 2147483647 w 72"/>
                <a:gd name="T11" fmla="*/ 0 h 72"/>
                <a:gd name="T12" fmla="*/ 2147483647 w 72"/>
                <a:gd name="T13" fmla="*/ 2147483647 h 72"/>
                <a:gd name="T14" fmla="*/ 2147483647 w 72"/>
                <a:gd name="T15" fmla="*/ 2147483647 h 72"/>
                <a:gd name="T16" fmla="*/ 2147483647 w 72"/>
                <a:gd name="T17" fmla="*/ 2147483647 h 72"/>
                <a:gd name="T18" fmla="*/ 2147483647 w 72"/>
                <a:gd name="T19" fmla="*/ 2147483647 h 72"/>
                <a:gd name="T20" fmla="*/ 2147483647 w 72"/>
                <a:gd name="T21" fmla="*/ 2147483647 h 72"/>
                <a:gd name="T22" fmla="*/ 2147483647 w 72"/>
                <a:gd name="T23" fmla="*/ 2147483647 h 72"/>
                <a:gd name="T24" fmla="*/ 2147483647 w 72"/>
                <a:gd name="T25" fmla="*/ 2147483647 h 72"/>
                <a:gd name="T26" fmla="*/ 2147483647 w 72"/>
                <a:gd name="T27" fmla="*/ 2147483647 h 72"/>
                <a:gd name="T28" fmla="*/ 2147483647 w 72"/>
                <a:gd name="T29" fmla="*/ 2147483647 h 72"/>
                <a:gd name="T30" fmla="*/ 2147483647 w 72"/>
                <a:gd name="T31" fmla="*/ 2147483647 h 72"/>
                <a:gd name="T32" fmla="*/ 2147483647 w 72"/>
                <a:gd name="T33" fmla="*/ 2147483647 h 72"/>
                <a:gd name="T34" fmla="*/ 0 w 72"/>
                <a:gd name="T35" fmla="*/ 2147483647 h 72"/>
                <a:gd name="T36" fmla="*/ 2147483647 w 72"/>
                <a:gd name="T37" fmla="*/ 2147483647 h 72"/>
                <a:gd name="T38" fmla="*/ 2147483647 w 72"/>
                <a:gd name="T39" fmla="*/ 2147483647 h 72"/>
                <a:gd name="T40" fmla="*/ 2147483647 w 72"/>
                <a:gd name="T41" fmla="*/ 2147483647 h 72"/>
                <a:gd name="T42" fmla="*/ 2147483647 w 72"/>
                <a:gd name="T43" fmla="*/ 2147483647 h 72"/>
                <a:gd name="T44" fmla="*/ 2147483647 w 72"/>
                <a:gd name="T45" fmla="*/ 2147483647 h 72"/>
                <a:gd name="T46" fmla="*/ 2147483647 w 72"/>
                <a:gd name="T47" fmla="*/ 2147483647 h 72"/>
                <a:gd name="T48" fmla="*/ 2147483647 w 72"/>
                <a:gd name="T49" fmla="*/ 2147483647 h 72"/>
                <a:gd name="T50" fmla="*/ 2147483647 w 72"/>
                <a:gd name="T51" fmla="*/ 2147483647 h 72"/>
                <a:gd name="T52" fmla="*/ 2147483647 w 72"/>
                <a:gd name="T53" fmla="*/ 2147483647 h 72"/>
                <a:gd name="T54" fmla="*/ 2147483647 w 72"/>
                <a:gd name="T55" fmla="*/ 2147483647 h 72"/>
                <a:gd name="T56" fmla="*/ 2147483647 w 72"/>
                <a:gd name="T57" fmla="*/ 2147483647 h 72"/>
                <a:gd name="T58" fmla="*/ 2147483647 w 72"/>
                <a:gd name="T59" fmla="*/ 2147483647 h 72"/>
                <a:gd name="T60" fmla="*/ 2147483647 w 72"/>
                <a:gd name="T61" fmla="*/ 2147483647 h 72"/>
                <a:gd name="T62" fmla="*/ 2147483647 w 72"/>
                <a:gd name="T63" fmla="*/ 2147483647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
                <a:gd name="T97" fmla="*/ 0 h 72"/>
                <a:gd name="T98" fmla="*/ 72 w 72"/>
                <a:gd name="T99" fmla="*/ 72 h 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 h="72">
                  <a:moveTo>
                    <a:pt x="72" y="30"/>
                  </a:moveTo>
                  <a:lnTo>
                    <a:pt x="68" y="32"/>
                  </a:lnTo>
                  <a:lnTo>
                    <a:pt x="62" y="32"/>
                  </a:lnTo>
                  <a:lnTo>
                    <a:pt x="52" y="32"/>
                  </a:lnTo>
                  <a:lnTo>
                    <a:pt x="56" y="0"/>
                  </a:lnTo>
                  <a:lnTo>
                    <a:pt x="32" y="0"/>
                  </a:lnTo>
                  <a:lnTo>
                    <a:pt x="28" y="2"/>
                  </a:lnTo>
                  <a:lnTo>
                    <a:pt x="24" y="6"/>
                  </a:lnTo>
                  <a:lnTo>
                    <a:pt x="20" y="14"/>
                  </a:lnTo>
                  <a:lnTo>
                    <a:pt x="22" y="18"/>
                  </a:lnTo>
                  <a:lnTo>
                    <a:pt x="24" y="22"/>
                  </a:lnTo>
                  <a:lnTo>
                    <a:pt x="28" y="24"/>
                  </a:lnTo>
                  <a:lnTo>
                    <a:pt x="30" y="28"/>
                  </a:lnTo>
                  <a:lnTo>
                    <a:pt x="30" y="34"/>
                  </a:lnTo>
                  <a:lnTo>
                    <a:pt x="10" y="34"/>
                  </a:lnTo>
                  <a:lnTo>
                    <a:pt x="6" y="40"/>
                  </a:lnTo>
                  <a:lnTo>
                    <a:pt x="4" y="46"/>
                  </a:lnTo>
                  <a:lnTo>
                    <a:pt x="0" y="58"/>
                  </a:lnTo>
                  <a:lnTo>
                    <a:pt x="8" y="66"/>
                  </a:lnTo>
                  <a:lnTo>
                    <a:pt x="14" y="68"/>
                  </a:lnTo>
                  <a:lnTo>
                    <a:pt x="16" y="70"/>
                  </a:lnTo>
                  <a:lnTo>
                    <a:pt x="26" y="70"/>
                  </a:lnTo>
                  <a:lnTo>
                    <a:pt x="30" y="70"/>
                  </a:lnTo>
                  <a:lnTo>
                    <a:pt x="34" y="72"/>
                  </a:lnTo>
                  <a:lnTo>
                    <a:pt x="40" y="70"/>
                  </a:lnTo>
                  <a:lnTo>
                    <a:pt x="42" y="64"/>
                  </a:lnTo>
                  <a:lnTo>
                    <a:pt x="46" y="64"/>
                  </a:lnTo>
                  <a:lnTo>
                    <a:pt x="50" y="56"/>
                  </a:lnTo>
                  <a:lnTo>
                    <a:pt x="54" y="50"/>
                  </a:lnTo>
                  <a:lnTo>
                    <a:pt x="64" y="44"/>
                  </a:lnTo>
                  <a:lnTo>
                    <a:pt x="68" y="36"/>
                  </a:lnTo>
                  <a:lnTo>
                    <a:pt x="72" y="3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80" name="Freeform 78"/>
            <p:cNvSpPr/>
            <p:nvPr>
              <p:custDataLst>
                <p:tags r:id="rId63"/>
              </p:custDataLst>
            </p:nvPr>
          </p:nvSpPr>
          <p:spPr bwMode="auto">
            <a:xfrm>
              <a:off x="2920842" y="3996840"/>
              <a:ext cx="64574" cy="58407"/>
            </a:xfrm>
            <a:custGeom>
              <a:avLst/>
              <a:gdLst>
                <a:gd name="T0" fmla="*/ 2147483647 w 44"/>
                <a:gd name="T1" fmla="*/ 2147483647 h 36"/>
                <a:gd name="T2" fmla="*/ 2147483647 w 44"/>
                <a:gd name="T3" fmla="*/ 2147483647 h 36"/>
                <a:gd name="T4" fmla="*/ 2147483647 w 44"/>
                <a:gd name="T5" fmla="*/ 2147483647 h 36"/>
                <a:gd name="T6" fmla="*/ 2147483647 w 44"/>
                <a:gd name="T7" fmla="*/ 2147483647 h 36"/>
                <a:gd name="T8" fmla="*/ 2147483647 w 44"/>
                <a:gd name="T9" fmla="*/ 2147483647 h 36"/>
                <a:gd name="T10" fmla="*/ 0 w 44"/>
                <a:gd name="T11" fmla="*/ 2147483647 h 36"/>
                <a:gd name="T12" fmla="*/ 2147483647 w 44"/>
                <a:gd name="T13" fmla="*/ 2147483647 h 36"/>
                <a:gd name="T14" fmla="*/ 2147483647 w 44"/>
                <a:gd name="T15" fmla="*/ 2147483647 h 36"/>
                <a:gd name="T16" fmla="*/ 2147483647 w 44"/>
                <a:gd name="T17" fmla="*/ 2147483647 h 36"/>
                <a:gd name="T18" fmla="*/ 2147483647 w 44"/>
                <a:gd name="T19" fmla="*/ 2147483647 h 36"/>
                <a:gd name="T20" fmla="*/ 2147483647 w 44"/>
                <a:gd name="T21" fmla="*/ 2147483647 h 36"/>
                <a:gd name="T22" fmla="*/ 2147483647 w 44"/>
                <a:gd name="T23" fmla="*/ 2147483647 h 36"/>
                <a:gd name="T24" fmla="*/ 2147483647 w 44"/>
                <a:gd name="T25" fmla="*/ 2147483647 h 36"/>
                <a:gd name="T26" fmla="*/ 2147483647 w 44"/>
                <a:gd name="T27" fmla="*/ 2147483647 h 36"/>
                <a:gd name="T28" fmla="*/ 2147483647 w 44"/>
                <a:gd name="T29" fmla="*/ 2147483647 h 36"/>
                <a:gd name="T30" fmla="*/ 2147483647 w 44"/>
                <a:gd name="T31" fmla="*/ 2147483647 h 36"/>
                <a:gd name="T32" fmla="*/ 2147483647 w 44"/>
                <a:gd name="T33" fmla="*/ 2147483647 h 36"/>
                <a:gd name="T34" fmla="*/ 2147483647 w 44"/>
                <a:gd name="T35" fmla="*/ 2147483647 h 36"/>
                <a:gd name="T36" fmla="*/ 2147483647 w 44"/>
                <a:gd name="T37" fmla="*/ 0 h 36"/>
                <a:gd name="T38" fmla="*/ 2147483647 w 44"/>
                <a:gd name="T39" fmla="*/ 2147483647 h 36"/>
                <a:gd name="T40" fmla="*/ 2147483647 w 44"/>
                <a:gd name="T41" fmla="*/ 2147483647 h 36"/>
                <a:gd name="T42" fmla="*/ 2147483647 w 44"/>
                <a:gd name="T43" fmla="*/ 2147483647 h 36"/>
                <a:gd name="T44" fmla="*/ 2147483647 w 44"/>
                <a:gd name="T45" fmla="*/ 2147483647 h 36"/>
                <a:gd name="T46" fmla="*/ 2147483647 w 44"/>
                <a:gd name="T47" fmla="*/ 2147483647 h 36"/>
                <a:gd name="T48" fmla="*/ 2147483647 w 44"/>
                <a:gd name="T49" fmla="*/ 2147483647 h 36"/>
                <a:gd name="T50" fmla="*/ 2147483647 w 44"/>
                <a:gd name="T51" fmla="*/ 2147483647 h 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
                <a:gd name="T79" fmla="*/ 0 h 36"/>
                <a:gd name="T80" fmla="*/ 44 w 44"/>
                <a:gd name="T81" fmla="*/ 36 h 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 h="36">
                  <a:moveTo>
                    <a:pt x="42" y="36"/>
                  </a:moveTo>
                  <a:lnTo>
                    <a:pt x="42" y="34"/>
                  </a:lnTo>
                  <a:lnTo>
                    <a:pt x="14" y="34"/>
                  </a:lnTo>
                  <a:lnTo>
                    <a:pt x="4" y="32"/>
                  </a:lnTo>
                  <a:lnTo>
                    <a:pt x="2" y="30"/>
                  </a:lnTo>
                  <a:lnTo>
                    <a:pt x="0" y="26"/>
                  </a:lnTo>
                  <a:lnTo>
                    <a:pt x="14" y="22"/>
                  </a:lnTo>
                  <a:lnTo>
                    <a:pt x="20" y="24"/>
                  </a:lnTo>
                  <a:lnTo>
                    <a:pt x="26" y="26"/>
                  </a:lnTo>
                  <a:lnTo>
                    <a:pt x="28" y="24"/>
                  </a:lnTo>
                  <a:lnTo>
                    <a:pt x="30" y="20"/>
                  </a:lnTo>
                  <a:lnTo>
                    <a:pt x="28" y="18"/>
                  </a:lnTo>
                  <a:lnTo>
                    <a:pt x="28" y="14"/>
                  </a:lnTo>
                  <a:lnTo>
                    <a:pt x="28" y="10"/>
                  </a:lnTo>
                  <a:lnTo>
                    <a:pt x="24" y="8"/>
                  </a:lnTo>
                  <a:lnTo>
                    <a:pt x="22" y="6"/>
                  </a:lnTo>
                  <a:lnTo>
                    <a:pt x="22" y="2"/>
                  </a:lnTo>
                  <a:lnTo>
                    <a:pt x="26" y="2"/>
                  </a:lnTo>
                  <a:lnTo>
                    <a:pt x="28" y="0"/>
                  </a:lnTo>
                  <a:lnTo>
                    <a:pt x="44" y="2"/>
                  </a:lnTo>
                  <a:lnTo>
                    <a:pt x="44" y="6"/>
                  </a:lnTo>
                  <a:lnTo>
                    <a:pt x="42" y="8"/>
                  </a:lnTo>
                  <a:lnTo>
                    <a:pt x="42" y="18"/>
                  </a:lnTo>
                  <a:lnTo>
                    <a:pt x="40" y="28"/>
                  </a:lnTo>
                  <a:lnTo>
                    <a:pt x="40" y="34"/>
                  </a:lnTo>
                  <a:lnTo>
                    <a:pt x="42" y="3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81" name="Freeform 79"/>
            <p:cNvSpPr/>
            <p:nvPr>
              <p:custDataLst>
                <p:tags r:id="rId64"/>
              </p:custDataLst>
            </p:nvPr>
          </p:nvSpPr>
          <p:spPr bwMode="auto">
            <a:xfrm>
              <a:off x="2978498" y="4002150"/>
              <a:ext cx="85330" cy="55752"/>
            </a:xfrm>
            <a:custGeom>
              <a:avLst/>
              <a:gdLst>
                <a:gd name="T0" fmla="*/ 0 w 58"/>
                <a:gd name="T1" fmla="*/ 2147483647 h 36"/>
                <a:gd name="T2" fmla="*/ 0 w 58"/>
                <a:gd name="T3" fmla="*/ 2147483647 h 36"/>
                <a:gd name="T4" fmla="*/ 2147483647 w 58"/>
                <a:gd name="T5" fmla="*/ 2147483647 h 36"/>
                <a:gd name="T6" fmla="*/ 2147483647 w 58"/>
                <a:gd name="T7" fmla="*/ 2147483647 h 36"/>
                <a:gd name="T8" fmla="*/ 2147483647 w 58"/>
                <a:gd name="T9" fmla="*/ 2147483647 h 36"/>
                <a:gd name="T10" fmla="*/ 2147483647 w 58"/>
                <a:gd name="T11" fmla="*/ 0 h 36"/>
                <a:gd name="T12" fmla="*/ 2147483647 w 58"/>
                <a:gd name="T13" fmla="*/ 2147483647 h 36"/>
                <a:gd name="T14" fmla="*/ 2147483647 w 58"/>
                <a:gd name="T15" fmla="*/ 2147483647 h 36"/>
                <a:gd name="T16" fmla="*/ 2147483647 w 58"/>
                <a:gd name="T17" fmla="*/ 2147483647 h 36"/>
                <a:gd name="T18" fmla="*/ 2147483647 w 58"/>
                <a:gd name="T19" fmla="*/ 2147483647 h 36"/>
                <a:gd name="T20" fmla="*/ 2147483647 w 58"/>
                <a:gd name="T21" fmla="*/ 2147483647 h 36"/>
                <a:gd name="T22" fmla="*/ 2147483647 w 58"/>
                <a:gd name="T23" fmla="*/ 2147483647 h 36"/>
                <a:gd name="T24" fmla="*/ 2147483647 w 58"/>
                <a:gd name="T25" fmla="*/ 2147483647 h 36"/>
                <a:gd name="T26" fmla="*/ 2147483647 w 58"/>
                <a:gd name="T27" fmla="*/ 2147483647 h 36"/>
                <a:gd name="T28" fmla="*/ 2147483647 w 58"/>
                <a:gd name="T29" fmla="*/ 2147483647 h 36"/>
                <a:gd name="T30" fmla="*/ 2147483647 w 58"/>
                <a:gd name="T31" fmla="*/ 2147483647 h 36"/>
                <a:gd name="T32" fmla="*/ 2147483647 w 58"/>
                <a:gd name="T33" fmla="*/ 2147483647 h 36"/>
                <a:gd name="T34" fmla="*/ 2147483647 w 58"/>
                <a:gd name="T35" fmla="*/ 2147483647 h 36"/>
                <a:gd name="T36" fmla="*/ 2147483647 w 58"/>
                <a:gd name="T37" fmla="*/ 2147483647 h 36"/>
                <a:gd name="T38" fmla="*/ 2147483647 w 58"/>
                <a:gd name="T39" fmla="*/ 2147483647 h 36"/>
                <a:gd name="T40" fmla="*/ 2147483647 w 58"/>
                <a:gd name="T41" fmla="*/ 2147483647 h 36"/>
                <a:gd name="T42" fmla="*/ 2147483647 w 58"/>
                <a:gd name="T43" fmla="*/ 2147483647 h 36"/>
                <a:gd name="T44" fmla="*/ 2147483647 w 58"/>
                <a:gd name="T45" fmla="*/ 2147483647 h 36"/>
                <a:gd name="T46" fmla="*/ 2147483647 w 58"/>
                <a:gd name="T47" fmla="*/ 2147483647 h 36"/>
                <a:gd name="T48" fmla="*/ 2147483647 w 58"/>
                <a:gd name="T49" fmla="*/ 2147483647 h 36"/>
                <a:gd name="T50" fmla="*/ 2147483647 w 58"/>
                <a:gd name="T51" fmla="*/ 2147483647 h 36"/>
                <a:gd name="T52" fmla="*/ 2147483647 w 58"/>
                <a:gd name="T53" fmla="*/ 2147483647 h 36"/>
                <a:gd name="T54" fmla="*/ 2147483647 w 58"/>
                <a:gd name="T55" fmla="*/ 2147483647 h 36"/>
                <a:gd name="T56" fmla="*/ 2147483647 w 58"/>
                <a:gd name="T57" fmla="*/ 2147483647 h 36"/>
                <a:gd name="T58" fmla="*/ 2147483647 w 58"/>
                <a:gd name="T59" fmla="*/ 2147483647 h 36"/>
                <a:gd name="T60" fmla="*/ 2147483647 w 58"/>
                <a:gd name="T61" fmla="*/ 2147483647 h 36"/>
                <a:gd name="T62" fmla="*/ 2147483647 w 58"/>
                <a:gd name="T63" fmla="*/ 2147483647 h 36"/>
                <a:gd name="T64" fmla="*/ 2147483647 w 58"/>
                <a:gd name="T65" fmla="*/ 2147483647 h 36"/>
                <a:gd name="T66" fmla="*/ 2147483647 w 58"/>
                <a:gd name="T67" fmla="*/ 2147483647 h 36"/>
                <a:gd name="T68" fmla="*/ 0 w 58"/>
                <a:gd name="T69" fmla="*/ 2147483647 h 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8"/>
                <a:gd name="T106" fmla="*/ 0 h 36"/>
                <a:gd name="T107" fmla="*/ 58 w 58"/>
                <a:gd name="T108" fmla="*/ 36 h 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8" h="36">
                  <a:moveTo>
                    <a:pt x="0" y="32"/>
                  </a:moveTo>
                  <a:lnTo>
                    <a:pt x="0" y="26"/>
                  </a:lnTo>
                  <a:lnTo>
                    <a:pt x="2" y="16"/>
                  </a:lnTo>
                  <a:lnTo>
                    <a:pt x="2" y="6"/>
                  </a:lnTo>
                  <a:lnTo>
                    <a:pt x="4" y="4"/>
                  </a:lnTo>
                  <a:lnTo>
                    <a:pt x="4" y="0"/>
                  </a:lnTo>
                  <a:lnTo>
                    <a:pt x="14" y="2"/>
                  </a:lnTo>
                  <a:lnTo>
                    <a:pt x="26" y="2"/>
                  </a:lnTo>
                  <a:lnTo>
                    <a:pt x="26" y="4"/>
                  </a:lnTo>
                  <a:lnTo>
                    <a:pt x="28" y="4"/>
                  </a:lnTo>
                  <a:lnTo>
                    <a:pt x="34" y="4"/>
                  </a:lnTo>
                  <a:lnTo>
                    <a:pt x="36" y="4"/>
                  </a:lnTo>
                  <a:lnTo>
                    <a:pt x="38" y="6"/>
                  </a:lnTo>
                  <a:lnTo>
                    <a:pt x="40" y="8"/>
                  </a:lnTo>
                  <a:lnTo>
                    <a:pt x="42" y="8"/>
                  </a:lnTo>
                  <a:lnTo>
                    <a:pt x="42" y="10"/>
                  </a:lnTo>
                  <a:lnTo>
                    <a:pt x="42" y="12"/>
                  </a:lnTo>
                  <a:lnTo>
                    <a:pt x="48" y="14"/>
                  </a:lnTo>
                  <a:lnTo>
                    <a:pt x="52" y="16"/>
                  </a:lnTo>
                  <a:lnTo>
                    <a:pt x="54" y="18"/>
                  </a:lnTo>
                  <a:lnTo>
                    <a:pt x="58" y="26"/>
                  </a:lnTo>
                  <a:lnTo>
                    <a:pt x="52" y="28"/>
                  </a:lnTo>
                  <a:lnTo>
                    <a:pt x="50" y="32"/>
                  </a:lnTo>
                  <a:lnTo>
                    <a:pt x="48" y="30"/>
                  </a:lnTo>
                  <a:lnTo>
                    <a:pt x="46" y="28"/>
                  </a:lnTo>
                  <a:lnTo>
                    <a:pt x="30" y="28"/>
                  </a:lnTo>
                  <a:lnTo>
                    <a:pt x="28" y="30"/>
                  </a:lnTo>
                  <a:lnTo>
                    <a:pt x="26" y="30"/>
                  </a:lnTo>
                  <a:lnTo>
                    <a:pt x="18" y="30"/>
                  </a:lnTo>
                  <a:lnTo>
                    <a:pt x="14" y="30"/>
                  </a:lnTo>
                  <a:lnTo>
                    <a:pt x="12" y="34"/>
                  </a:lnTo>
                  <a:lnTo>
                    <a:pt x="8" y="36"/>
                  </a:lnTo>
                  <a:lnTo>
                    <a:pt x="2" y="36"/>
                  </a:lnTo>
                  <a:lnTo>
                    <a:pt x="2" y="34"/>
                  </a:lnTo>
                  <a:lnTo>
                    <a:pt x="0" y="3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82" name="Freeform 85"/>
            <p:cNvSpPr/>
            <p:nvPr>
              <p:custDataLst>
                <p:tags r:id="rId65"/>
              </p:custDataLst>
            </p:nvPr>
          </p:nvSpPr>
          <p:spPr bwMode="auto">
            <a:xfrm>
              <a:off x="3198742" y="4259674"/>
              <a:ext cx="16144" cy="19911"/>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2147483647 w 12"/>
                <a:gd name="T9" fmla="*/ 2147483647 h 12"/>
                <a:gd name="T10" fmla="*/ 2147483647 w 12"/>
                <a:gd name="T11" fmla="*/ 0 h 12"/>
                <a:gd name="T12" fmla="*/ 0 w 12"/>
                <a:gd name="T13" fmla="*/ 2147483647 h 12"/>
                <a:gd name="T14" fmla="*/ 2147483647 w 12"/>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2"/>
                <a:gd name="T26" fmla="*/ 12 w 12"/>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2">
                  <a:moveTo>
                    <a:pt x="8" y="12"/>
                  </a:moveTo>
                  <a:lnTo>
                    <a:pt x="10" y="8"/>
                  </a:lnTo>
                  <a:lnTo>
                    <a:pt x="12" y="8"/>
                  </a:lnTo>
                  <a:lnTo>
                    <a:pt x="12" y="4"/>
                  </a:lnTo>
                  <a:lnTo>
                    <a:pt x="10" y="2"/>
                  </a:lnTo>
                  <a:lnTo>
                    <a:pt x="6" y="0"/>
                  </a:lnTo>
                  <a:lnTo>
                    <a:pt x="0" y="10"/>
                  </a:lnTo>
                  <a:lnTo>
                    <a:pt x="8" y="1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83" name="Freeform 86"/>
            <p:cNvSpPr/>
            <p:nvPr>
              <p:custDataLst>
                <p:tags r:id="rId66"/>
              </p:custDataLst>
            </p:nvPr>
          </p:nvSpPr>
          <p:spPr bwMode="auto">
            <a:xfrm>
              <a:off x="3450120" y="4568968"/>
              <a:ext cx="57656" cy="54425"/>
            </a:xfrm>
            <a:custGeom>
              <a:avLst/>
              <a:gdLst>
                <a:gd name="T0" fmla="*/ 0 w 40"/>
                <a:gd name="T1" fmla="*/ 2147483647 h 34"/>
                <a:gd name="T2" fmla="*/ 2147483647 w 40"/>
                <a:gd name="T3" fmla="*/ 2147483647 h 34"/>
                <a:gd name="T4" fmla="*/ 2147483647 w 40"/>
                <a:gd name="T5" fmla="*/ 2147483647 h 34"/>
                <a:gd name="T6" fmla="*/ 2147483647 w 40"/>
                <a:gd name="T7" fmla="*/ 2147483647 h 34"/>
                <a:gd name="T8" fmla="*/ 2147483647 w 40"/>
                <a:gd name="T9" fmla="*/ 2147483647 h 34"/>
                <a:gd name="T10" fmla="*/ 2147483647 w 40"/>
                <a:gd name="T11" fmla="*/ 2147483647 h 34"/>
                <a:gd name="T12" fmla="*/ 2147483647 w 40"/>
                <a:gd name="T13" fmla="*/ 2147483647 h 34"/>
                <a:gd name="T14" fmla="*/ 2147483647 w 40"/>
                <a:gd name="T15" fmla="*/ 2147483647 h 34"/>
                <a:gd name="T16" fmla="*/ 2147483647 w 40"/>
                <a:gd name="T17" fmla="*/ 2147483647 h 34"/>
                <a:gd name="T18" fmla="*/ 2147483647 w 40"/>
                <a:gd name="T19" fmla="*/ 2147483647 h 34"/>
                <a:gd name="T20" fmla="*/ 2147483647 w 40"/>
                <a:gd name="T21" fmla="*/ 2147483647 h 34"/>
                <a:gd name="T22" fmla="*/ 2147483647 w 40"/>
                <a:gd name="T23" fmla="*/ 0 h 34"/>
                <a:gd name="T24" fmla="*/ 2147483647 w 40"/>
                <a:gd name="T25" fmla="*/ 0 h 34"/>
                <a:gd name="T26" fmla="*/ 2147483647 w 40"/>
                <a:gd name="T27" fmla="*/ 0 h 34"/>
                <a:gd name="T28" fmla="*/ 2147483647 w 40"/>
                <a:gd name="T29" fmla="*/ 2147483647 h 34"/>
                <a:gd name="T30" fmla="*/ 2147483647 w 40"/>
                <a:gd name="T31" fmla="*/ 2147483647 h 34"/>
                <a:gd name="T32" fmla="*/ 2147483647 w 40"/>
                <a:gd name="T33" fmla="*/ 2147483647 h 34"/>
                <a:gd name="T34" fmla="*/ 0 w 40"/>
                <a:gd name="T35" fmla="*/ 2147483647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4"/>
                <a:gd name="T56" fmla="*/ 40 w 4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4">
                  <a:moveTo>
                    <a:pt x="0" y="22"/>
                  </a:moveTo>
                  <a:lnTo>
                    <a:pt x="4" y="30"/>
                  </a:lnTo>
                  <a:lnTo>
                    <a:pt x="18" y="32"/>
                  </a:lnTo>
                  <a:lnTo>
                    <a:pt x="26" y="34"/>
                  </a:lnTo>
                  <a:lnTo>
                    <a:pt x="28" y="32"/>
                  </a:lnTo>
                  <a:lnTo>
                    <a:pt x="32" y="32"/>
                  </a:lnTo>
                  <a:lnTo>
                    <a:pt x="36" y="22"/>
                  </a:lnTo>
                  <a:lnTo>
                    <a:pt x="38" y="12"/>
                  </a:lnTo>
                  <a:lnTo>
                    <a:pt x="40" y="6"/>
                  </a:lnTo>
                  <a:lnTo>
                    <a:pt x="30" y="4"/>
                  </a:lnTo>
                  <a:lnTo>
                    <a:pt x="22" y="4"/>
                  </a:lnTo>
                  <a:lnTo>
                    <a:pt x="16" y="0"/>
                  </a:lnTo>
                  <a:lnTo>
                    <a:pt x="10" y="0"/>
                  </a:lnTo>
                  <a:lnTo>
                    <a:pt x="8" y="0"/>
                  </a:lnTo>
                  <a:lnTo>
                    <a:pt x="6" y="2"/>
                  </a:lnTo>
                  <a:lnTo>
                    <a:pt x="4" y="4"/>
                  </a:lnTo>
                  <a:lnTo>
                    <a:pt x="2" y="14"/>
                  </a:lnTo>
                  <a:lnTo>
                    <a:pt x="0" y="2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84" name="Freeform 87"/>
            <p:cNvSpPr/>
            <p:nvPr>
              <p:custDataLst>
                <p:tags r:id="rId67"/>
              </p:custDataLst>
            </p:nvPr>
          </p:nvSpPr>
          <p:spPr bwMode="auto">
            <a:xfrm>
              <a:off x="3416680" y="6053049"/>
              <a:ext cx="59962" cy="25221"/>
            </a:xfrm>
            <a:custGeom>
              <a:avLst/>
              <a:gdLst>
                <a:gd name="T0" fmla="*/ 2147483647 w 40"/>
                <a:gd name="T1" fmla="*/ 2147483647 h 16"/>
                <a:gd name="T2" fmla="*/ 2147483647 w 40"/>
                <a:gd name="T3" fmla="*/ 2147483647 h 16"/>
                <a:gd name="T4" fmla="*/ 2147483647 w 40"/>
                <a:gd name="T5" fmla="*/ 2147483647 h 16"/>
                <a:gd name="T6" fmla="*/ 2147483647 w 40"/>
                <a:gd name="T7" fmla="*/ 2147483647 h 16"/>
                <a:gd name="T8" fmla="*/ 2147483647 w 40"/>
                <a:gd name="T9" fmla="*/ 2147483647 h 16"/>
                <a:gd name="T10" fmla="*/ 2147483647 w 40"/>
                <a:gd name="T11" fmla="*/ 2147483647 h 16"/>
                <a:gd name="T12" fmla="*/ 2147483647 w 40"/>
                <a:gd name="T13" fmla="*/ 2147483647 h 16"/>
                <a:gd name="T14" fmla="*/ 2147483647 w 40"/>
                <a:gd name="T15" fmla="*/ 2147483647 h 16"/>
                <a:gd name="T16" fmla="*/ 2147483647 w 40"/>
                <a:gd name="T17" fmla="*/ 2147483647 h 16"/>
                <a:gd name="T18" fmla="*/ 2147483647 w 40"/>
                <a:gd name="T19" fmla="*/ 2147483647 h 16"/>
                <a:gd name="T20" fmla="*/ 2147483647 w 40"/>
                <a:gd name="T21" fmla="*/ 2147483647 h 16"/>
                <a:gd name="T22" fmla="*/ 2147483647 w 40"/>
                <a:gd name="T23" fmla="*/ 0 h 16"/>
                <a:gd name="T24" fmla="*/ 2147483647 w 40"/>
                <a:gd name="T25" fmla="*/ 0 h 16"/>
                <a:gd name="T26" fmla="*/ 2147483647 w 40"/>
                <a:gd name="T27" fmla="*/ 0 h 16"/>
                <a:gd name="T28" fmla="*/ 2147483647 w 40"/>
                <a:gd name="T29" fmla="*/ 2147483647 h 16"/>
                <a:gd name="T30" fmla="*/ 2147483647 w 40"/>
                <a:gd name="T31" fmla="*/ 2147483647 h 16"/>
                <a:gd name="T32" fmla="*/ 2147483647 w 40"/>
                <a:gd name="T33" fmla="*/ 2147483647 h 16"/>
                <a:gd name="T34" fmla="*/ 0 w 40"/>
                <a:gd name="T35" fmla="*/ 2147483647 h 16"/>
                <a:gd name="T36" fmla="*/ 2147483647 w 40"/>
                <a:gd name="T37" fmla="*/ 2147483647 h 16"/>
                <a:gd name="T38" fmla="*/ 2147483647 w 40"/>
                <a:gd name="T39" fmla="*/ 2147483647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16"/>
                <a:gd name="T62" fmla="*/ 40 w 40"/>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16">
                  <a:moveTo>
                    <a:pt x="12" y="14"/>
                  </a:moveTo>
                  <a:lnTo>
                    <a:pt x="14" y="14"/>
                  </a:lnTo>
                  <a:lnTo>
                    <a:pt x="14" y="12"/>
                  </a:lnTo>
                  <a:lnTo>
                    <a:pt x="16" y="8"/>
                  </a:lnTo>
                  <a:lnTo>
                    <a:pt x="16" y="14"/>
                  </a:lnTo>
                  <a:lnTo>
                    <a:pt x="18" y="16"/>
                  </a:lnTo>
                  <a:lnTo>
                    <a:pt x="20" y="16"/>
                  </a:lnTo>
                  <a:lnTo>
                    <a:pt x="22" y="14"/>
                  </a:lnTo>
                  <a:lnTo>
                    <a:pt x="28" y="14"/>
                  </a:lnTo>
                  <a:lnTo>
                    <a:pt x="32" y="10"/>
                  </a:lnTo>
                  <a:lnTo>
                    <a:pt x="38" y="6"/>
                  </a:lnTo>
                  <a:lnTo>
                    <a:pt x="40" y="0"/>
                  </a:lnTo>
                  <a:lnTo>
                    <a:pt x="28" y="0"/>
                  </a:lnTo>
                  <a:lnTo>
                    <a:pt x="24" y="0"/>
                  </a:lnTo>
                  <a:lnTo>
                    <a:pt x="20" y="2"/>
                  </a:lnTo>
                  <a:lnTo>
                    <a:pt x="18" y="2"/>
                  </a:lnTo>
                  <a:lnTo>
                    <a:pt x="8" y="2"/>
                  </a:lnTo>
                  <a:lnTo>
                    <a:pt x="0" y="12"/>
                  </a:lnTo>
                  <a:lnTo>
                    <a:pt x="4" y="14"/>
                  </a:lnTo>
                  <a:lnTo>
                    <a:pt x="12" y="1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85" name="Freeform 88"/>
            <p:cNvSpPr/>
            <p:nvPr>
              <p:custDataLst>
                <p:tags r:id="rId68"/>
              </p:custDataLst>
            </p:nvPr>
          </p:nvSpPr>
          <p:spPr bwMode="auto">
            <a:xfrm>
              <a:off x="3201048" y="4323392"/>
              <a:ext cx="102627" cy="219028"/>
            </a:xfrm>
            <a:custGeom>
              <a:avLst/>
              <a:gdLst>
                <a:gd name="T0" fmla="*/ 2147483647 w 70"/>
                <a:gd name="T1" fmla="*/ 0 h 138"/>
                <a:gd name="T2" fmla="*/ 2147483647 w 70"/>
                <a:gd name="T3" fmla="*/ 2147483647 h 138"/>
                <a:gd name="T4" fmla="*/ 2147483647 w 70"/>
                <a:gd name="T5" fmla="*/ 2147483647 h 138"/>
                <a:gd name="T6" fmla="*/ 2147483647 w 70"/>
                <a:gd name="T7" fmla="*/ 2147483647 h 138"/>
                <a:gd name="T8" fmla="*/ 2147483647 w 70"/>
                <a:gd name="T9" fmla="*/ 2147483647 h 138"/>
                <a:gd name="T10" fmla="*/ 2147483647 w 70"/>
                <a:gd name="T11" fmla="*/ 2147483647 h 138"/>
                <a:gd name="T12" fmla="*/ 2147483647 w 70"/>
                <a:gd name="T13" fmla="*/ 2147483647 h 138"/>
                <a:gd name="T14" fmla="*/ 0 w 70"/>
                <a:gd name="T15" fmla="*/ 2147483647 h 138"/>
                <a:gd name="T16" fmla="*/ 0 w 70"/>
                <a:gd name="T17" fmla="*/ 2147483647 h 138"/>
                <a:gd name="T18" fmla="*/ 2147483647 w 70"/>
                <a:gd name="T19" fmla="*/ 2147483647 h 138"/>
                <a:gd name="T20" fmla="*/ 2147483647 w 70"/>
                <a:gd name="T21" fmla="*/ 2147483647 h 138"/>
                <a:gd name="T22" fmla="*/ 2147483647 w 70"/>
                <a:gd name="T23" fmla="*/ 2147483647 h 138"/>
                <a:gd name="T24" fmla="*/ 2147483647 w 70"/>
                <a:gd name="T25" fmla="*/ 2147483647 h 138"/>
                <a:gd name="T26" fmla="*/ 2147483647 w 70"/>
                <a:gd name="T27" fmla="*/ 2147483647 h 138"/>
                <a:gd name="T28" fmla="*/ 2147483647 w 70"/>
                <a:gd name="T29" fmla="*/ 2147483647 h 138"/>
                <a:gd name="T30" fmla="*/ 2147483647 w 70"/>
                <a:gd name="T31" fmla="*/ 2147483647 h 138"/>
                <a:gd name="T32" fmla="*/ 2147483647 w 70"/>
                <a:gd name="T33" fmla="*/ 2147483647 h 138"/>
                <a:gd name="T34" fmla="*/ 2147483647 w 70"/>
                <a:gd name="T35" fmla="*/ 2147483647 h 138"/>
                <a:gd name="T36" fmla="*/ 2147483647 w 70"/>
                <a:gd name="T37" fmla="*/ 2147483647 h 138"/>
                <a:gd name="T38" fmla="*/ 2147483647 w 70"/>
                <a:gd name="T39" fmla="*/ 2147483647 h 138"/>
                <a:gd name="T40" fmla="*/ 2147483647 w 70"/>
                <a:gd name="T41" fmla="*/ 2147483647 h 138"/>
                <a:gd name="T42" fmla="*/ 2147483647 w 70"/>
                <a:gd name="T43" fmla="*/ 2147483647 h 138"/>
                <a:gd name="T44" fmla="*/ 2147483647 w 70"/>
                <a:gd name="T45" fmla="*/ 2147483647 h 138"/>
                <a:gd name="T46" fmla="*/ 2147483647 w 70"/>
                <a:gd name="T47" fmla="*/ 2147483647 h 138"/>
                <a:gd name="T48" fmla="*/ 2147483647 w 70"/>
                <a:gd name="T49" fmla="*/ 2147483647 h 138"/>
                <a:gd name="T50" fmla="*/ 2147483647 w 70"/>
                <a:gd name="T51" fmla="*/ 2147483647 h 138"/>
                <a:gd name="T52" fmla="*/ 2147483647 w 70"/>
                <a:gd name="T53" fmla="*/ 2147483647 h 138"/>
                <a:gd name="T54" fmla="*/ 2147483647 w 70"/>
                <a:gd name="T55" fmla="*/ 2147483647 h 138"/>
                <a:gd name="T56" fmla="*/ 2147483647 w 70"/>
                <a:gd name="T57" fmla="*/ 2147483647 h 138"/>
                <a:gd name="T58" fmla="*/ 2147483647 w 70"/>
                <a:gd name="T59" fmla="*/ 2147483647 h 138"/>
                <a:gd name="T60" fmla="*/ 2147483647 w 70"/>
                <a:gd name="T61" fmla="*/ 2147483647 h 138"/>
                <a:gd name="T62" fmla="*/ 2147483647 w 70"/>
                <a:gd name="T63" fmla="*/ 2147483647 h 138"/>
                <a:gd name="T64" fmla="*/ 2147483647 w 70"/>
                <a:gd name="T65" fmla="*/ 2147483647 h 138"/>
                <a:gd name="T66" fmla="*/ 2147483647 w 70"/>
                <a:gd name="T67" fmla="*/ 2147483647 h 138"/>
                <a:gd name="T68" fmla="*/ 2147483647 w 70"/>
                <a:gd name="T69" fmla="*/ 2147483647 h 138"/>
                <a:gd name="T70" fmla="*/ 2147483647 w 70"/>
                <a:gd name="T71" fmla="*/ 2147483647 h 138"/>
                <a:gd name="T72" fmla="*/ 2147483647 w 70"/>
                <a:gd name="T73" fmla="*/ 2147483647 h 138"/>
                <a:gd name="T74" fmla="*/ 2147483647 w 70"/>
                <a:gd name="T75" fmla="*/ 2147483647 h 138"/>
                <a:gd name="T76" fmla="*/ 2147483647 w 70"/>
                <a:gd name="T77" fmla="*/ 2147483647 h 138"/>
                <a:gd name="T78" fmla="*/ 2147483647 w 70"/>
                <a:gd name="T79" fmla="*/ 2147483647 h 138"/>
                <a:gd name="T80" fmla="*/ 2147483647 w 70"/>
                <a:gd name="T81" fmla="*/ 2147483647 h 138"/>
                <a:gd name="T82" fmla="*/ 2147483647 w 70"/>
                <a:gd name="T83" fmla="*/ 2147483647 h 138"/>
                <a:gd name="T84" fmla="*/ 2147483647 w 70"/>
                <a:gd name="T85" fmla="*/ 2147483647 h 138"/>
                <a:gd name="T86" fmla="*/ 2147483647 w 70"/>
                <a:gd name="T87" fmla="*/ 2147483647 h 138"/>
                <a:gd name="T88" fmla="*/ 2147483647 w 70"/>
                <a:gd name="T89" fmla="*/ 2147483647 h 138"/>
                <a:gd name="T90" fmla="*/ 2147483647 w 70"/>
                <a:gd name="T91" fmla="*/ 2147483647 h 138"/>
                <a:gd name="T92" fmla="*/ 2147483647 w 70"/>
                <a:gd name="T93" fmla="*/ 2147483647 h 138"/>
                <a:gd name="T94" fmla="*/ 2147483647 w 70"/>
                <a:gd name="T95" fmla="*/ 2147483647 h 138"/>
                <a:gd name="T96" fmla="*/ 2147483647 w 70"/>
                <a:gd name="T97" fmla="*/ 2147483647 h 138"/>
                <a:gd name="T98" fmla="*/ 2147483647 w 70"/>
                <a:gd name="T99" fmla="*/ 2147483647 h 138"/>
                <a:gd name="T100" fmla="*/ 2147483647 w 70"/>
                <a:gd name="T101" fmla="*/ 2147483647 h 138"/>
                <a:gd name="T102" fmla="*/ 2147483647 w 70"/>
                <a:gd name="T103" fmla="*/ 2147483647 h 138"/>
                <a:gd name="T104" fmla="*/ 2147483647 w 70"/>
                <a:gd name="T105" fmla="*/ 2147483647 h 138"/>
                <a:gd name="T106" fmla="*/ 2147483647 w 70"/>
                <a:gd name="T107" fmla="*/ 2147483647 h 138"/>
                <a:gd name="T108" fmla="*/ 2147483647 w 70"/>
                <a:gd name="T109" fmla="*/ 0 h 1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0"/>
                <a:gd name="T166" fmla="*/ 0 h 138"/>
                <a:gd name="T167" fmla="*/ 70 w 70"/>
                <a:gd name="T168" fmla="*/ 138 h 1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0" h="138">
                  <a:moveTo>
                    <a:pt x="26" y="0"/>
                  </a:moveTo>
                  <a:lnTo>
                    <a:pt x="22" y="8"/>
                  </a:lnTo>
                  <a:lnTo>
                    <a:pt x="18" y="14"/>
                  </a:lnTo>
                  <a:lnTo>
                    <a:pt x="12" y="18"/>
                  </a:lnTo>
                  <a:lnTo>
                    <a:pt x="10" y="24"/>
                  </a:lnTo>
                  <a:lnTo>
                    <a:pt x="12" y="28"/>
                  </a:lnTo>
                  <a:lnTo>
                    <a:pt x="18" y="32"/>
                  </a:lnTo>
                  <a:lnTo>
                    <a:pt x="0" y="42"/>
                  </a:lnTo>
                  <a:lnTo>
                    <a:pt x="0" y="54"/>
                  </a:lnTo>
                  <a:lnTo>
                    <a:pt x="2" y="58"/>
                  </a:lnTo>
                  <a:lnTo>
                    <a:pt x="4" y="60"/>
                  </a:lnTo>
                  <a:lnTo>
                    <a:pt x="8" y="64"/>
                  </a:lnTo>
                  <a:lnTo>
                    <a:pt x="8" y="68"/>
                  </a:lnTo>
                  <a:lnTo>
                    <a:pt x="20" y="68"/>
                  </a:lnTo>
                  <a:lnTo>
                    <a:pt x="20" y="76"/>
                  </a:lnTo>
                  <a:lnTo>
                    <a:pt x="20" y="78"/>
                  </a:lnTo>
                  <a:lnTo>
                    <a:pt x="24" y="82"/>
                  </a:lnTo>
                  <a:lnTo>
                    <a:pt x="26" y="88"/>
                  </a:lnTo>
                  <a:lnTo>
                    <a:pt x="26" y="94"/>
                  </a:lnTo>
                  <a:lnTo>
                    <a:pt x="26" y="98"/>
                  </a:lnTo>
                  <a:lnTo>
                    <a:pt x="26" y="102"/>
                  </a:lnTo>
                  <a:lnTo>
                    <a:pt x="24" y="106"/>
                  </a:lnTo>
                  <a:lnTo>
                    <a:pt x="22" y="112"/>
                  </a:lnTo>
                  <a:lnTo>
                    <a:pt x="24" y="122"/>
                  </a:lnTo>
                  <a:lnTo>
                    <a:pt x="26" y="130"/>
                  </a:lnTo>
                  <a:lnTo>
                    <a:pt x="32" y="136"/>
                  </a:lnTo>
                  <a:lnTo>
                    <a:pt x="34" y="138"/>
                  </a:lnTo>
                  <a:lnTo>
                    <a:pt x="38" y="138"/>
                  </a:lnTo>
                  <a:lnTo>
                    <a:pt x="44" y="138"/>
                  </a:lnTo>
                  <a:lnTo>
                    <a:pt x="48" y="136"/>
                  </a:lnTo>
                  <a:lnTo>
                    <a:pt x="54" y="132"/>
                  </a:lnTo>
                  <a:lnTo>
                    <a:pt x="60" y="126"/>
                  </a:lnTo>
                  <a:lnTo>
                    <a:pt x="64" y="124"/>
                  </a:lnTo>
                  <a:lnTo>
                    <a:pt x="70" y="124"/>
                  </a:lnTo>
                  <a:lnTo>
                    <a:pt x="68" y="118"/>
                  </a:lnTo>
                  <a:lnTo>
                    <a:pt x="66" y="112"/>
                  </a:lnTo>
                  <a:lnTo>
                    <a:pt x="60" y="104"/>
                  </a:lnTo>
                  <a:lnTo>
                    <a:pt x="54" y="96"/>
                  </a:lnTo>
                  <a:lnTo>
                    <a:pt x="54" y="92"/>
                  </a:lnTo>
                  <a:lnTo>
                    <a:pt x="54" y="86"/>
                  </a:lnTo>
                  <a:lnTo>
                    <a:pt x="54" y="82"/>
                  </a:lnTo>
                  <a:lnTo>
                    <a:pt x="54" y="78"/>
                  </a:lnTo>
                  <a:lnTo>
                    <a:pt x="58" y="74"/>
                  </a:lnTo>
                  <a:lnTo>
                    <a:pt x="64" y="70"/>
                  </a:lnTo>
                  <a:lnTo>
                    <a:pt x="68" y="64"/>
                  </a:lnTo>
                  <a:lnTo>
                    <a:pt x="70" y="44"/>
                  </a:lnTo>
                  <a:lnTo>
                    <a:pt x="60" y="36"/>
                  </a:lnTo>
                  <a:lnTo>
                    <a:pt x="56" y="32"/>
                  </a:lnTo>
                  <a:lnTo>
                    <a:pt x="52" y="32"/>
                  </a:lnTo>
                  <a:lnTo>
                    <a:pt x="46" y="32"/>
                  </a:lnTo>
                  <a:lnTo>
                    <a:pt x="46" y="24"/>
                  </a:lnTo>
                  <a:lnTo>
                    <a:pt x="44" y="20"/>
                  </a:lnTo>
                  <a:lnTo>
                    <a:pt x="40" y="12"/>
                  </a:lnTo>
                  <a:lnTo>
                    <a:pt x="32" y="4"/>
                  </a:lnTo>
                  <a:lnTo>
                    <a:pt x="26"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86" name="Freeform 89"/>
            <p:cNvSpPr/>
            <p:nvPr>
              <p:custDataLst>
                <p:tags r:id="rId69"/>
              </p:custDataLst>
            </p:nvPr>
          </p:nvSpPr>
          <p:spPr bwMode="auto">
            <a:xfrm>
              <a:off x="3279459" y="4393746"/>
              <a:ext cx="96861" cy="135399"/>
            </a:xfrm>
            <a:custGeom>
              <a:avLst/>
              <a:gdLst>
                <a:gd name="T0" fmla="*/ 2147483647 w 66"/>
                <a:gd name="T1" fmla="*/ 2147483647 h 86"/>
                <a:gd name="T2" fmla="*/ 2147483647 w 66"/>
                <a:gd name="T3" fmla="*/ 2147483647 h 86"/>
                <a:gd name="T4" fmla="*/ 2147483647 w 66"/>
                <a:gd name="T5" fmla="*/ 2147483647 h 86"/>
                <a:gd name="T6" fmla="*/ 2147483647 w 66"/>
                <a:gd name="T7" fmla="*/ 2147483647 h 86"/>
                <a:gd name="T8" fmla="*/ 2147483647 w 66"/>
                <a:gd name="T9" fmla="*/ 2147483647 h 86"/>
                <a:gd name="T10" fmla="*/ 2147483647 w 66"/>
                <a:gd name="T11" fmla="*/ 2147483647 h 86"/>
                <a:gd name="T12" fmla="*/ 2147483647 w 66"/>
                <a:gd name="T13" fmla="*/ 2147483647 h 86"/>
                <a:gd name="T14" fmla="*/ 2147483647 w 66"/>
                <a:gd name="T15" fmla="*/ 2147483647 h 86"/>
                <a:gd name="T16" fmla="*/ 2147483647 w 66"/>
                <a:gd name="T17" fmla="*/ 2147483647 h 86"/>
                <a:gd name="T18" fmla="*/ 2147483647 w 66"/>
                <a:gd name="T19" fmla="*/ 2147483647 h 86"/>
                <a:gd name="T20" fmla="*/ 2147483647 w 66"/>
                <a:gd name="T21" fmla="*/ 2147483647 h 86"/>
                <a:gd name="T22" fmla="*/ 2147483647 w 66"/>
                <a:gd name="T23" fmla="*/ 2147483647 h 86"/>
                <a:gd name="T24" fmla="*/ 2147483647 w 66"/>
                <a:gd name="T25" fmla="*/ 2147483647 h 86"/>
                <a:gd name="T26" fmla="*/ 2147483647 w 66"/>
                <a:gd name="T27" fmla="*/ 2147483647 h 86"/>
                <a:gd name="T28" fmla="*/ 2147483647 w 66"/>
                <a:gd name="T29" fmla="*/ 2147483647 h 86"/>
                <a:gd name="T30" fmla="*/ 2147483647 w 66"/>
                <a:gd name="T31" fmla="*/ 2147483647 h 86"/>
                <a:gd name="T32" fmla="*/ 2147483647 w 66"/>
                <a:gd name="T33" fmla="*/ 2147483647 h 86"/>
                <a:gd name="T34" fmla="*/ 2147483647 w 66"/>
                <a:gd name="T35" fmla="*/ 2147483647 h 86"/>
                <a:gd name="T36" fmla="*/ 2147483647 w 66"/>
                <a:gd name="T37" fmla="*/ 2147483647 h 86"/>
                <a:gd name="T38" fmla="*/ 2147483647 w 66"/>
                <a:gd name="T39" fmla="*/ 2147483647 h 86"/>
                <a:gd name="T40" fmla="*/ 2147483647 w 66"/>
                <a:gd name="T41" fmla="*/ 2147483647 h 86"/>
                <a:gd name="T42" fmla="*/ 2147483647 w 66"/>
                <a:gd name="T43" fmla="*/ 2147483647 h 86"/>
                <a:gd name="T44" fmla="*/ 2147483647 w 66"/>
                <a:gd name="T45" fmla="*/ 2147483647 h 86"/>
                <a:gd name="T46" fmla="*/ 2147483647 w 66"/>
                <a:gd name="T47" fmla="*/ 2147483647 h 86"/>
                <a:gd name="T48" fmla="*/ 0 w 66"/>
                <a:gd name="T49" fmla="*/ 2147483647 h 86"/>
                <a:gd name="T50" fmla="*/ 0 w 66"/>
                <a:gd name="T51" fmla="*/ 2147483647 h 86"/>
                <a:gd name="T52" fmla="*/ 0 w 66"/>
                <a:gd name="T53" fmla="*/ 2147483647 h 86"/>
                <a:gd name="T54" fmla="*/ 0 w 66"/>
                <a:gd name="T55" fmla="*/ 2147483647 h 86"/>
                <a:gd name="T56" fmla="*/ 0 w 66"/>
                <a:gd name="T57" fmla="*/ 2147483647 h 86"/>
                <a:gd name="T58" fmla="*/ 2147483647 w 66"/>
                <a:gd name="T59" fmla="*/ 2147483647 h 86"/>
                <a:gd name="T60" fmla="*/ 2147483647 w 66"/>
                <a:gd name="T61" fmla="*/ 2147483647 h 86"/>
                <a:gd name="T62" fmla="*/ 2147483647 w 66"/>
                <a:gd name="T63" fmla="*/ 2147483647 h 86"/>
                <a:gd name="T64" fmla="*/ 2147483647 w 66"/>
                <a:gd name="T65" fmla="*/ 0 h 86"/>
                <a:gd name="T66" fmla="*/ 2147483647 w 66"/>
                <a:gd name="T67" fmla="*/ 2147483647 h 86"/>
                <a:gd name="T68" fmla="*/ 2147483647 w 66"/>
                <a:gd name="T69" fmla="*/ 2147483647 h 86"/>
                <a:gd name="T70" fmla="*/ 2147483647 w 66"/>
                <a:gd name="T71" fmla="*/ 2147483647 h 86"/>
                <a:gd name="T72" fmla="*/ 2147483647 w 66"/>
                <a:gd name="T73" fmla="*/ 2147483647 h 86"/>
                <a:gd name="T74" fmla="*/ 2147483647 w 66"/>
                <a:gd name="T75" fmla="*/ 2147483647 h 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
                <a:gd name="T115" fmla="*/ 0 h 86"/>
                <a:gd name="T116" fmla="*/ 66 w 66"/>
                <a:gd name="T117" fmla="*/ 86 h 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 h="86">
                  <a:moveTo>
                    <a:pt x="66" y="10"/>
                  </a:moveTo>
                  <a:lnTo>
                    <a:pt x="64" y="18"/>
                  </a:lnTo>
                  <a:lnTo>
                    <a:pt x="60" y="24"/>
                  </a:lnTo>
                  <a:lnTo>
                    <a:pt x="58" y="30"/>
                  </a:lnTo>
                  <a:lnTo>
                    <a:pt x="56" y="36"/>
                  </a:lnTo>
                  <a:lnTo>
                    <a:pt x="58" y="42"/>
                  </a:lnTo>
                  <a:lnTo>
                    <a:pt x="60" y="46"/>
                  </a:lnTo>
                  <a:lnTo>
                    <a:pt x="62" y="52"/>
                  </a:lnTo>
                  <a:lnTo>
                    <a:pt x="64" y="58"/>
                  </a:lnTo>
                  <a:lnTo>
                    <a:pt x="62" y="62"/>
                  </a:lnTo>
                  <a:lnTo>
                    <a:pt x="58" y="66"/>
                  </a:lnTo>
                  <a:lnTo>
                    <a:pt x="54" y="76"/>
                  </a:lnTo>
                  <a:lnTo>
                    <a:pt x="52" y="74"/>
                  </a:lnTo>
                  <a:lnTo>
                    <a:pt x="50" y="68"/>
                  </a:lnTo>
                  <a:lnTo>
                    <a:pt x="40" y="72"/>
                  </a:lnTo>
                  <a:lnTo>
                    <a:pt x="28" y="76"/>
                  </a:lnTo>
                  <a:lnTo>
                    <a:pt x="28" y="86"/>
                  </a:lnTo>
                  <a:lnTo>
                    <a:pt x="26" y="84"/>
                  </a:lnTo>
                  <a:lnTo>
                    <a:pt x="22" y="82"/>
                  </a:lnTo>
                  <a:lnTo>
                    <a:pt x="20" y="80"/>
                  </a:lnTo>
                  <a:lnTo>
                    <a:pt x="16" y="80"/>
                  </a:lnTo>
                  <a:lnTo>
                    <a:pt x="14" y="74"/>
                  </a:lnTo>
                  <a:lnTo>
                    <a:pt x="12" y="68"/>
                  </a:lnTo>
                  <a:lnTo>
                    <a:pt x="6" y="60"/>
                  </a:lnTo>
                  <a:lnTo>
                    <a:pt x="0" y="52"/>
                  </a:lnTo>
                  <a:lnTo>
                    <a:pt x="0" y="48"/>
                  </a:lnTo>
                  <a:lnTo>
                    <a:pt x="0" y="42"/>
                  </a:lnTo>
                  <a:lnTo>
                    <a:pt x="0" y="38"/>
                  </a:lnTo>
                  <a:lnTo>
                    <a:pt x="0" y="34"/>
                  </a:lnTo>
                  <a:lnTo>
                    <a:pt x="4" y="30"/>
                  </a:lnTo>
                  <a:lnTo>
                    <a:pt x="10" y="26"/>
                  </a:lnTo>
                  <a:lnTo>
                    <a:pt x="14" y="20"/>
                  </a:lnTo>
                  <a:lnTo>
                    <a:pt x="16" y="0"/>
                  </a:lnTo>
                  <a:lnTo>
                    <a:pt x="24" y="6"/>
                  </a:lnTo>
                  <a:lnTo>
                    <a:pt x="28" y="6"/>
                  </a:lnTo>
                  <a:lnTo>
                    <a:pt x="44" y="6"/>
                  </a:lnTo>
                  <a:lnTo>
                    <a:pt x="48" y="8"/>
                  </a:lnTo>
                  <a:lnTo>
                    <a:pt x="66" y="1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87" name="Freeform 90"/>
            <p:cNvSpPr/>
            <p:nvPr>
              <p:custDataLst>
                <p:tags r:id="rId70"/>
              </p:custDataLst>
            </p:nvPr>
          </p:nvSpPr>
          <p:spPr bwMode="auto">
            <a:xfrm>
              <a:off x="3359024" y="4409675"/>
              <a:ext cx="83024" cy="106196"/>
            </a:xfrm>
            <a:custGeom>
              <a:avLst/>
              <a:gdLst>
                <a:gd name="T0" fmla="*/ 2147483647 w 56"/>
                <a:gd name="T1" fmla="*/ 2147483647 h 68"/>
                <a:gd name="T2" fmla="*/ 2147483647 w 56"/>
                <a:gd name="T3" fmla="*/ 2147483647 h 68"/>
                <a:gd name="T4" fmla="*/ 2147483647 w 56"/>
                <a:gd name="T5" fmla="*/ 2147483647 h 68"/>
                <a:gd name="T6" fmla="*/ 2147483647 w 56"/>
                <a:gd name="T7" fmla="*/ 2147483647 h 68"/>
                <a:gd name="T8" fmla="*/ 2147483647 w 56"/>
                <a:gd name="T9" fmla="*/ 2147483647 h 68"/>
                <a:gd name="T10" fmla="*/ 2147483647 w 56"/>
                <a:gd name="T11" fmla="*/ 2147483647 h 68"/>
                <a:gd name="T12" fmla="*/ 2147483647 w 56"/>
                <a:gd name="T13" fmla="*/ 2147483647 h 68"/>
                <a:gd name="T14" fmla="*/ 2147483647 w 56"/>
                <a:gd name="T15" fmla="*/ 2147483647 h 68"/>
                <a:gd name="T16" fmla="*/ 2147483647 w 56"/>
                <a:gd name="T17" fmla="*/ 2147483647 h 68"/>
                <a:gd name="T18" fmla="*/ 0 w 56"/>
                <a:gd name="T19" fmla="*/ 2147483647 h 68"/>
                <a:gd name="T20" fmla="*/ 2147483647 w 56"/>
                <a:gd name="T21" fmla="*/ 2147483647 h 68"/>
                <a:gd name="T22" fmla="*/ 2147483647 w 56"/>
                <a:gd name="T23" fmla="*/ 2147483647 h 68"/>
                <a:gd name="T24" fmla="*/ 2147483647 w 56"/>
                <a:gd name="T25" fmla="*/ 2147483647 h 68"/>
                <a:gd name="T26" fmla="*/ 2147483647 w 56"/>
                <a:gd name="T27" fmla="*/ 2147483647 h 68"/>
                <a:gd name="T28" fmla="*/ 2147483647 w 56"/>
                <a:gd name="T29" fmla="*/ 2147483647 h 68"/>
                <a:gd name="T30" fmla="*/ 2147483647 w 56"/>
                <a:gd name="T31" fmla="*/ 2147483647 h 68"/>
                <a:gd name="T32" fmla="*/ 2147483647 w 56"/>
                <a:gd name="T33" fmla="*/ 2147483647 h 68"/>
                <a:gd name="T34" fmla="*/ 2147483647 w 56"/>
                <a:gd name="T35" fmla="*/ 2147483647 h 68"/>
                <a:gd name="T36" fmla="*/ 2147483647 w 56"/>
                <a:gd name="T37" fmla="*/ 2147483647 h 68"/>
                <a:gd name="T38" fmla="*/ 2147483647 w 56"/>
                <a:gd name="T39" fmla="*/ 2147483647 h 68"/>
                <a:gd name="T40" fmla="*/ 2147483647 w 56"/>
                <a:gd name="T41" fmla="*/ 0 h 68"/>
                <a:gd name="T42" fmla="*/ 2147483647 w 56"/>
                <a:gd name="T43" fmla="*/ 2147483647 h 68"/>
                <a:gd name="T44" fmla="*/ 2147483647 w 56"/>
                <a:gd name="T45" fmla="*/ 2147483647 h 68"/>
                <a:gd name="T46" fmla="*/ 2147483647 w 56"/>
                <a:gd name="T47" fmla="*/ 2147483647 h 68"/>
                <a:gd name="T48" fmla="*/ 2147483647 w 56"/>
                <a:gd name="T49" fmla="*/ 2147483647 h 68"/>
                <a:gd name="T50" fmla="*/ 2147483647 w 56"/>
                <a:gd name="T51" fmla="*/ 2147483647 h 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6"/>
                <a:gd name="T79" fmla="*/ 0 h 68"/>
                <a:gd name="T80" fmla="*/ 56 w 56"/>
                <a:gd name="T81" fmla="*/ 68 h 6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6" h="68">
                  <a:moveTo>
                    <a:pt x="56" y="28"/>
                  </a:moveTo>
                  <a:lnTo>
                    <a:pt x="54" y="26"/>
                  </a:lnTo>
                  <a:lnTo>
                    <a:pt x="48" y="40"/>
                  </a:lnTo>
                  <a:lnTo>
                    <a:pt x="40" y="52"/>
                  </a:lnTo>
                  <a:lnTo>
                    <a:pt x="34" y="58"/>
                  </a:lnTo>
                  <a:lnTo>
                    <a:pt x="28" y="64"/>
                  </a:lnTo>
                  <a:lnTo>
                    <a:pt x="22" y="68"/>
                  </a:lnTo>
                  <a:lnTo>
                    <a:pt x="12" y="68"/>
                  </a:lnTo>
                  <a:lnTo>
                    <a:pt x="6" y="68"/>
                  </a:lnTo>
                  <a:lnTo>
                    <a:pt x="0" y="66"/>
                  </a:lnTo>
                  <a:lnTo>
                    <a:pt x="4" y="56"/>
                  </a:lnTo>
                  <a:lnTo>
                    <a:pt x="8" y="52"/>
                  </a:lnTo>
                  <a:lnTo>
                    <a:pt x="10" y="48"/>
                  </a:lnTo>
                  <a:lnTo>
                    <a:pt x="8" y="42"/>
                  </a:lnTo>
                  <a:lnTo>
                    <a:pt x="6" y="36"/>
                  </a:lnTo>
                  <a:lnTo>
                    <a:pt x="4" y="32"/>
                  </a:lnTo>
                  <a:lnTo>
                    <a:pt x="2" y="26"/>
                  </a:lnTo>
                  <a:lnTo>
                    <a:pt x="4" y="20"/>
                  </a:lnTo>
                  <a:lnTo>
                    <a:pt x="6" y="14"/>
                  </a:lnTo>
                  <a:lnTo>
                    <a:pt x="10" y="8"/>
                  </a:lnTo>
                  <a:lnTo>
                    <a:pt x="12" y="0"/>
                  </a:lnTo>
                  <a:lnTo>
                    <a:pt x="26" y="4"/>
                  </a:lnTo>
                  <a:lnTo>
                    <a:pt x="34" y="10"/>
                  </a:lnTo>
                  <a:lnTo>
                    <a:pt x="44" y="18"/>
                  </a:lnTo>
                  <a:lnTo>
                    <a:pt x="54" y="26"/>
                  </a:lnTo>
                  <a:lnTo>
                    <a:pt x="56" y="2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88" name="Freeform 91"/>
            <p:cNvSpPr/>
            <p:nvPr>
              <p:custDataLst>
                <p:tags r:id="rId71"/>
              </p:custDataLst>
            </p:nvPr>
          </p:nvSpPr>
          <p:spPr bwMode="auto">
            <a:xfrm>
              <a:off x="2925454" y="4235780"/>
              <a:ext cx="314799" cy="322569"/>
            </a:xfrm>
            <a:custGeom>
              <a:avLst/>
              <a:gdLst>
                <a:gd name="T0" fmla="*/ 2147483647 w 214"/>
                <a:gd name="T1" fmla="*/ 2147483647 h 204"/>
                <a:gd name="T2" fmla="*/ 2147483647 w 214"/>
                <a:gd name="T3" fmla="*/ 2147483647 h 204"/>
                <a:gd name="T4" fmla="*/ 2147483647 w 214"/>
                <a:gd name="T5" fmla="*/ 2147483647 h 204"/>
                <a:gd name="T6" fmla="*/ 2147483647 w 214"/>
                <a:gd name="T7" fmla="*/ 2147483647 h 204"/>
                <a:gd name="T8" fmla="*/ 2147483647 w 214"/>
                <a:gd name="T9" fmla="*/ 2147483647 h 204"/>
                <a:gd name="T10" fmla="*/ 2147483647 w 214"/>
                <a:gd name="T11" fmla="*/ 2147483647 h 204"/>
                <a:gd name="T12" fmla="*/ 2147483647 w 214"/>
                <a:gd name="T13" fmla="*/ 2147483647 h 204"/>
                <a:gd name="T14" fmla="*/ 2147483647 w 214"/>
                <a:gd name="T15" fmla="*/ 2147483647 h 204"/>
                <a:gd name="T16" fmla="*/ 2147483647 w 214"/>
                <a:gd name="T17" fmla="*/ 2147483647 h 204"/>
                <a:gd name="T18" fmla="*/ 2147483647 w 214"/>
                <a:gd name="T19" fmla="*/ 2147483647 h 204"/>
                <a:gd name="T20" fmla="*/ 2147483647 w 214"/>
                <a:gd name="T21" fmla="*/ 2147483647 h 204"/>
                <a:gd name="T22" fmla="*/ 2147483647 w 214"/>
                <a:gd name="T23" fmla="*/ 2147483647 h 204"/>
                <a:gd name="T24" fmla="*/ 2147483647 w 214"/>
                <a:gd name="T25" fmla="*/ 2147483647 h 204"/>
                <a:gd name="T26" fmla="*/ 2147483647 w 214"/>
                <a:gd name="T27" fmla="*/ 2147483647 h 204"/>
                <a:gd name="T28" fmla="*/ 2147483647 w 214"/>
                <a:gd name="T29" fmla="*/ 2147483647 h 204"/>
                <a:gd name="T30" fmla="*/ 2147483647 w 214"/>
                <a:gd name="T31" fmla="*/ 2147483647 h 204"/>
                <a:gd name="T32" fmla="*/ 2147483647 w 214"/>
                <a:gd name="T33" fmla="*/ 2147483647 h 204"/>
                <a:gd name="T34" fmla="*/ 2147483647 w 214"/>
                <a:gd name="T35" fmla="*/ 2147483647 h 204"/>
                <a:gd name="T36" fmla="*/ 2147483647 w 214"/>
                <a:gd name="T37" fmla="*/ 2147483647 h 204"/>
                <a:gd name="T38" fmla="*/ 2147483647 w 214"/>
                <a:gd name="T39" fmla="*/ 2147483647 h 204"/>
                <a:gd name="T40" fmla="*/ 2147483647 w 214"/>
                <a:gd name="T41" fmla="*/ 2147483647 h 204"/>
                <a:gd name="T42" fmla="*/ 2147483647 w 214"/>
                <a:gd name="T43" fmla="*/ 2147483647 h 204"/>
                <a:gd name="T44" fmla="*/ 2147483647 w 214"/>
                <a:gd name="T45" fmla="*/ 2147483647 h 204"/>
                <a:gd name="T46" fmla="*/ 0 w 214"/>
                <a:gd name="T47" fmla="*/ 2147483647 h 204"/>
                <a:gd name="T48" fmla="*/ 2147483647 w 214"/>
                <a:gd name="T49" fmla="*/ 2147483647 h 204"/>
                <a:gd name="T50" fmla="*/ 2147483647 w 214"/>
                <a:gd name="T51" fmla="*/ 2147483647 h 204"/>
                <a:gd name="T52" fmla="*/ 2147483647 w 214"/>
                <a:gd name="T53" fmla="*/ 2147483647 h 204"/>
                <a:gd name="T54" fmla="*/ 2147483647 w 214"/>
                <a:gd name="T55" fmla="*/ 2147483647 h 204"/>
                <a:gd name="T56" fmla="*/ 2147483647 w 214"/>
                <a:gd name="T57" fmla="*/ 2147483647 h 204"/>
                <a:gd name="T58" fmla="*/ 2147483647 w 214"/>
                <a:gd name="T59" fmla="*/ 2147483647 h 204"/>
                <a:gd name="T60" fmla="*/ 2147483647 w 214"/>
                <a:gd name="T61" fmla="*/ 2147483647 h 204"/>
                <a:gd name="T62" fmla="*/ 2147483647 w 214"/>
                <a:gd name="T63" fmla="*/ 2147483647 h 204"/>
                <a:gd name="T64" fmla="*/ 2147483647 w 214"/>
                <a:gd name="T65" fmla="*/ 2147483647 h 204"/>
                <a:gd name="T66" fmla="*/ 2147483647 w 214"/>
                <a:gd name="T67" fmla="*/ 2147483647 h 204"/>
                <a:gd name="T68" fmla="*/ 2147483647 w 214"/>
                <a:gd name="T69" fmla="*/ 2147483647 h 204"/>
                <a:gd name="T70" fmla="*/ 2147483647 w 214"/>
                <a:gd name="T71" fmla="*/ 2147483647 h 204"/>
                <a:gd name="T72" fmla="*/ 2147483647 w 214"/>
                <a:gd name="T73" fmla="*/ 2147483647 h 204"/>
                <a:gd name="T74" fmla="*/ 2147483647 w 214"/>
                <a:gd name="T75" fmla="*/ 2147483647 h 204"/>
                <a:gd name="T76" fmla="*/ 2147483647 w 214"/>
                <a:gd name="T77" fmla="*/ 2147483647 h 204"/>
                <a:gd name="T78" fmla="*/ 2147483647 w 214"/>
                <a:gd name="T79" fmla="*/ 2147483647 h 204"/>
                <a:gd name="T80" fmla="*/ 2147483647 w 214"/>
                <a:gd name="T81" fmla="*/ 2147483647 h 204"/>
                <a:gd name="T82" fmla="*/ 2147483647 w 214"/>
                <a:gd name="T83" fmla="*/ 2147483647 h 2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4"/>
                <a:gd name="T127" fmla="*/ 0 h 204"/>
                <a:gd name="T128" fmla="*/ 214 w 214"/>
                <a:gd name="T129" fmla="*/ 204 h 2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4" h="204">
                  <a:moveTo>
                    <a:pt x="214" y="56"/>
                  </a:moveTo>
                  <a:lnTo>
                    <a:pt x="210" y="64"/>
                  </a:lnTo>
                  <a:lnTo>
                    <a:pt x="206" y="70"/>
                  </a:lnTo>
                  <a:lnTo>
                    <a:pt x="200" y="74"/>
                  </a:lnTo>
                  <a:lnTo>
                    <a:pt x="198" y="80"/>
                  </a:lnTo>
                  <a:lnTo>
                    <a:pt x="200" y="84"/>
                  </a:lnTo>
                  <a:lnTo>
                    <a:pt x="206" y="88"/>
                  </a:lnTo>
                  <a:lnTo>
                    <a:pt x="188" y="98"/>
                  </a:lnTo>
                  <a:lnTo>
                    <a:pt x="188" y="110"/>
                  </a:lnTo>
                  <a:lnTo>
                    <a:pt x="190" y="114"/>
                  </a:lnTo>
                  <a:lnTo>
                    <a:pt x="192" y="116"/>
                  </a:lnTo>
                  <a:lnTo>
                    <a:pt x="196" y="120"/>
                  </a:lnTo>
                  <a:lnTo>
                    <a:pt x="196" y="124"/>
                  </a:lnTo>
                  <a:lnTo>
                    <a:pt x="196" y="130"/>
                  </a:lnTo>
                  <a:lnTo>
                    <a:pt x="192" y="134"/>
                  </a:lnTo>
                  <a:lnTo>
                    <a:pt x="188" y="136"/>
                  </a:lnTo>
                  <a:lnTo>
                    <a:pt x="184" y="140"/>
                  </a:lnTo>
                  <a:lnTo>
                    <a:pt x="170" y="146"/>
                  </a:lnTo>
                  <a:lnTo>
                    <a:pt x="166" y="150"/>
                  </a:lnTo>
                  <a:lnTo>
                    <a:pt x="162" y="154"/>
                  </a:lnTo>
                  <a:lnTo>
                    <a:pt x="150" y="148"/>
                  </a:lnTo>
                  <a:lnTo>
                    <a:pt x="144" y="144"/>
                  </a:lnTo>
                  <a:lnTo>
                    <a:pt x="134" y="142"/>
                  </a:lnTo>
                  <a:lnTo>
                    <a:pt x="142" y="162"/>
                  </a:lnTo>
                  <a:lnTo>
                    <a:pt x="146" y="170"/>
                  </a:lnTo>
                  <a:lnTo>
                    <a:pt x="148" y="172"/>
                  </a:lnTo>
                  <a:lnTo>
                    <a:pt x="152" y="176"/>
                  </a:lnTo>
                  <a:lnTo>
                    <a:pt x="146" y="186"/>
                  </a:lnTo>
                  <a:lnTo>
                    <a:pt x="134" y="194"/>
                  </a:lnTo>
                  <a:lnTo>
                    <a:pt x="124" y="200"/>
                  </a:lnTo>
                  <a:lnTo>
                    <a:pt x="116" y="204"/>
                  </a:lnTo>
                  <a:lnTo>
                    <a:pt x="108" y="204"/>
                  </a:lnTo>
                  <a:lnTo>
                    <a:pt x="102" y="204"/>
                  </a:lnTo>
                  <a:lnTo>
                    <a:pt x="98" y="202"/>
                  </a:lnTo>
                  <a:lnTo>
                    <a:pt x="96" y="198"/>
                  </a:lnTo>
                  <a:lnTo>
                    <a:pt x="96" y="188"/>
                  </a:lnTo>
                  <a:lnTo>
                    <a:pt x="92" y="178"/>
                  </a:lnTo>
                  <a:lnTo>
                    <a:pt x="88" y="170"/>
                  </a:lnTo>
                  <a:lnTo>
                    <a:pt x="86" y="166"/>
                  </a:lnTo>
                  <a:lnTo>
                    <a:pt x="86" y="162"/>
                  </a:lnTo>
                  <a:lnTo>
                    <a:pt x="88" y="162"/>
                  </a:lnTo>
                  <a:lnTo>
                    <a:pt x="90" y="158"/>
                  </a:lnTo>
                  <a:lnTo>
                    <a:pt x="90" y="156"/>
                  </a:lnTo>
                  <a:lnTo>
                    <a:pt x="88" y="150"/>
                  </a:lnTo>
                  <a:lnTo>
                    <a:pt x="86" y="146"/>
                  </a:lnTo>
                  <a:lnTo>
                    <a:pt x="82" y="142"/>
                  </a:lnTo>
                  <a:lnTo>
                    <a:pt x="80" y="136"/>
                  </a:lnTo>
                  <a:lnTo>
                    <a:pt x="82" y="130"/>
                  </a:lnTo>
                  <a:lnTo>
                    <a:pt x="84" y="120"/>
                  </a:lnTo>
                  <a:lnTo>
                    <a:pt x="92" y="104"/>
                  </a:lnTo>
                  <a:lnTo>
                    <a:pt x="84" y="104"/>
                  </a:lnTo>
                  <a:lnTo>
                    <a:pt x="78" y="106"/>
                  </a:lnTo>
                  <a:lnTo>
                    <a:pt x="74" y="106"/>
                  </a:lnTo>
                  <a:lnTo>
                    <a:pt x="66" y="106"/>
                  </a:lnTo>
                  <a:lnTo>
                    <a:pt x="60" y="106"/>
                  </a:lnTo>
                  <a:lnTo>
                    <a:pt x="54" y="104"/>
                  </a:lnTo>
                  <a:lnTo>
                    <a:pt x="50" y="100"/>
                  </a:lnTo>
                  <a:lnTo>
                    <a:pt x="50" y="94"/>
                  </a:lnTo>
                  <a:lnTo>
                    <a:pt x="38" y="92"/>
                  </a:lnTo>
                  <a:lnTo>
                    <a:pt x="24" y="90"/>
                  </a:lnTo>
                  <a:lnTo>
                    <a:pt x="20" y="88"/>
                  </a:lnTo>
                  <a:lnTo>
                    <a:pt x="16" y="86"/>
                  </a:lnTo>
                  <a:lnTo>
                    <a:pt x="12" y="82"/>
                  </a:lnTo>
                  <a:lnTo>
                    <a:pt x="10" y="80"/>
                  </a:lnTo>
                  <a:lnTo>
                    <a:pt x="12" y="76"/>
                  </a:lnTo>
                  <a:lnTo>
                    <a:pt x="16" y="70"/>
                  </a:lnTo>
                  <a:lnTo>
                    <a:pt x="14" y="64"/>
                  </a:lnTo>
                  <a:lnTo>
                    <a:pt x="10" y="60"/>
                  </a:lnTo>
                  <a:lnTo>
                    <a:pt x="8" y="56"/>
                  </a:lnTo>
                  <a:lnTo>
                    <a:pt x="6" y="52"/>
                  </a:lnTo>
                  <a:lnTo>
                    <a:pt x="2" y="50"/>
                  </a:lnTo>
                  <a:lnTo>
                    <a:pt x="0" y="44"/>
                  </a:lnTo>
                  <a:lnTo>
                    <a:pt x="2" y="36"/>
                  </a:lnTo>
                  <a:lnTo>
                    <a:pt x="6" y="28"/>
                  </a:lnTo>
                  <a:lnTo>
                    <a:pt x="18" y="16"/>
                  </a:lnTo>
                  <a:lnTo>
                    <a:pt x="26" y="6"/>
                  </a:lnTo>
                  <a:lnTo>
                    <a:pt x="28" y="12"/>
                  </a:lnTo>
                  <a:lnTo>
                    <a:pt x="30" y="16"/>
                  </a:lnTo>
                  <a:lnTo>
                    <a:pt x="30" y="20"/>
                  </a:lnTo>
                  <a:lnTo>
                    <a:pt x="28" y="24"/>
                  </a:lnTo>
                  <a:lnTo>
                    <a:pt x="24" y="28"/>
                  </a:lnTo>
                  <a:lnTo>
                    <a:pt x="24" y="34"/>
                  </a:lnTo>
                  <a:lnTo>
                    <a:pt x="24" y="44"/>
                  </a:lnTo>
                  <a:lnTo>
                    <a:pt x="28" y="48"/>
                  </a:lnTo>
                  <a:lnTo>
                    <a:pt x="30" y="48"/>
                  </a:lnTo>
                  <a:lnTo>
                    <a:pt x="34" y="46"/>
                  </a:lnTo>
                  <a:lnTo>
                    <a:pt x="38" y="44"/>
                  </a:lnTo>
                  <a:lnTo>
                    <a:pt x="40" y="38"/>
                  </a:lnTo>
                  <a:lnTo>
                    <a:pt x="38" y="34"/>
                  </a:lnTo>
                  <a:lnTo>
                    <a:pt x="36" y="30"/>
                  </a:lnTo>
                  <a:lnTo>
                    <a:pt x="32" y="26"/>
                  </a:lnTo>
                  <a:lnTo>
                    <a:pt x="30" y="24"/>
                  </a:lnTo>
                  <a:lnTo>
                    <a:pt x="32" y="20"/>
                  </a:lnTo>
                  <a:lnTo>
                    <a:pt x="34" y="16"/>
                  </a:lnTo>
                  <a:lnTo>
                    <a:pt x="44" y="10"/>
                  </a:lnTo>
                  <a:lnTo>
                    <a:pt x="50" y="4"/>
                  </a:lnTo>
                  <a:lnTo>
                    <a:pt x="58" y="0"/>
                  </a:lnTo>
                  <a:lnTo>
                    <a:pt x="62" y="4"/>
                  </a:lnTo>
                  <a:lnTo>
                    <a:pt x="66" y="4"/>
                  </a:lnTo>
                  <a:lnTo>
                    <a:pt x="70" y="6"/>
                  </a:lnTo>
                  <a:lnTo>
                    <a:pt x="76" y="6"/>
                  </a:lnTo>
                  <a:lnTo>
                    <a:pt x="82" y="12"/>
                  </a:lnTo>
                  <a:lnTo>
                    <a:pt x="88" y="18"/>
                  </a:lnTo>
                  <a:lnTo>
                    <a:pt x="94" y="20"/>
                  </a:lnTo>
                  <a:lnTo>
                    <a:pt x="106" y="22"/>
                  </a:lnTo>
                  <a:lnTo>
                    <a:pt x="114" y="22"/>
                  </a:lnTo>
                  <a:lnTo>
                    <a:pt x="120" y="24"/>
                  </a:lnTo>
                  <a:lnTo>
                    <a:pt x="126" y="26"/>
                  </a:lnTo>
                  <a:lnTo>
                    <a:pt x="132" y="28"/>
                  </a:lnTo>
                  <a:lnTo>
                    <a:pt x="146" y="24"/>
                  </a:lnTo>
                  <a:lnTo>
                    <a:pt x="162" y="20"/>
                  </a:lnTo>
                  <a:lnTo>
                    <a:pt x="174" y="16"/>
                  </a:lnTo>
                  <a:lnTo>
                    <a:pt x="176" y="16"/>
                  </a:lnTo>
                  <a:lnTo>
                    <a:pt x="174" y="18"/>
                  </a:lnTo>
                  <a:lnTo>
                    <a:pt x="170" y="24"/>
                  </a:lnTo>
                  <a:lnTo>
                    <a:pt x="170" y="26"/>
                  </a:lnTo>
                  <a:lnTo>
                    <a:pt x="174" y="34"/>
                  </a:lnTo>
                  <a:lnTo>
                    <a:pt x="180" y="32"/>
                  </a:lnTo>
                  <a:lnTo>
                    <a:pt x="184" y="34"/>
                  </a:lnTo>
                  <a:lnTo>
                    <a:pt x="190" y="38"/>
                  </a:lnTo>
                  <a:lnTo>
                    <a:pt x="194" y="40"/>
                  </a:lnTo>
                  <a:lnTo>
                    <a:pt x="196" y="46"/>
                  </a:lnTo>
                  <a:lnTo>
                    <a:pt x="196" y="52"/>
                  </a:lnTo>
                  <a:lnTo>
                    <a:pt x="192" y="56"/>
                  </a:lnTo>
                  <a:lnTo>
                    <a:pt x="200" y="54"/>
                  </a:lnTo>
                  <a:lnTo>
                    <a:pt x="204" y="54"/>
                  </a:lnTo>
                  <a:lnTo>
                    <a:pt x="208" y="56"/>
                  </a:lnTo>
                  <a:lnTo>
                    <a:pt x="214" y="5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89" name="Freeform 92"/>
            <p:cNvSpPr/>
            <p:nvPr>
              <p:custDataLst>
                <p:tags r:id="rId72"/>
              </p:custDataLst>
            </p:nvPr>
          </p:nvSpPr>
          <p:spPr bwMode="auto">
            <a:xfrm>
              <a:off x="2908158" y="4430914"/>
              <a:ext cx="924794" cy="1103105"/>
            </a:xfrm>
            <a:custGeom>
              <a:avLst/>
              <a:gdLst>
                <a:gd name="T0" fmla="*/ 2147483647 w 632"/>
                <a:gd name="T1" fmla="*/ 2147483647 h 698"/>
                <a:gd name="T2" fmla="*/ 2147483647 w 632"/>
                <a:gd name="T3" fmla="*/ 2147483647 h 698"/>
                <a:gd name="T4" fmla="*/ 2147483647 w 632"/>
                <a:gd name="T5" fmla="*/ 2147483647 h 698"/>
                <a:gd name="T6" fmla="*/ 2147483647 w 632"/>
                <a:gd name="T7" fmla="*/ 2147483647 h 698"/>
                <a:gd name="T8" fmla="*/ 2147483647 w 632"/>
                <a:gd name="T9" fmla="*/ 2147483647 h 698"/>
                <a:gd name="T10" fmla="*/ 2147483647 w 632"/>
                <a:gd name="T11" fmla="*/ 2147483647 h 698"/>
                <a:gd name="T12" fmla="*/ 2147483647 w 632"/>
                <a:gd name="T13" fmla="*/ 2147483647 h 698"/>
                <a:gd name="T14" fmla="*/ 2147483647 w 632"/>
                <a:gd name="T15" fmla="*/ 2147483647 h 698"/>
                <a:gd name="T16" fmla="*/ 2147483647 w 632"/>
                <a:gd name="T17" fmla="*/ 2147483647 h 698"/>
                <a:gd name="T18" fmla="*/ 2147483647 w 632"/>
                <a:gd name="T19" fmla="*/ 2147483647 h 698"/>
                <a:gd name="T20" fmla="*/ 2147483647 w 632"/>
                <a:gd name="T21" fmla="*/ 2147483647 h 698"/>
                <a:gd name="T22" fmla="*/ 2147483647 w 632"/>
                <a:gd name="T23" fmla="*/ 2147483647 h 698"/>
                <a:gd name="T24" fmla="*/ 2147483647 w 632"/>
                <a:gd name="T25" fmla="*/ 2147483647 h 698"/>
                <a:gd name="T26" fmla="*/ 2147483647 w 632"/>
                <a:gd name="T27" fmla="*/ 2147483647 h 698"/>
                <a:gd name="T28" fmla="*/ 2147483647 w 632"/>
                <a:gd name="T29" fmla="*/ 2147483647 h 698"/>
                <a:gd name="T30" fmla="*/ 0 w 632"/>
                <a:gd name="T31" fmla="*/ 2147483647 h 698"/>
                <a:gd name="T32" fmla="*/ 2147483647 w 632"/>
                <a:gd name="T33" fmla="*/ 2147483647 h 698"/>
                <a:gd name="T34" fmla="*/ 2147483647 w 632"/>
                <a:gd name="T35" fmla="*/ 2147483647 h 698"/>
                <a:gd name="T36" fmla="*/ 2147483647 w 632"/>
                <a:gd name="T37" fmla="*/ 2147483647 h 698"/>
                <a:gd name="T38" fmla="*/ 2147483647 w 632"/>
                <a:gd name="T39" fmla="*/ 2147483647 h 698"/>
                <a:gd name="T40" fmla="*/ 2147483647 w 632"/>
                <a:gd name="T41" fmla="*/ 2147483647 h 698"/>
                <a:gd name="T42" fmla="*/ 2147483647 w 632"/>
                <a:gd name="T43" fmla="*/ 2147483647 h 698"/>
                <a:gd name="T44" fmla="*/ 2147483647 w 632"/>
                <a:gd name="T45" fmla="*/ 2147483647 h 698"/>
                <a:gd name="T46" fmla="*/ 2147483647 w 632"/>
                <a:gd name="T47" fmla="*/ 2147483647 h 698"/>
                <a:gd name="T48" fmla="*/ 2147483647 w 632"/>
                <a:gd name="T49" fmla="*/ 2147483647 h 698"/>
                <a:gd name="T50" fmla="*/ 2147483647 w 632"/>
                <a:gd name="T51" fmla="*/ 2147483647 h 698"/>
                <a:gd name="T52" fmla="*/ 2147483647 w 632"/>
                <a:gd name="T53" fmla="*/ 2147483647 h 698"/>
                <a:gd name="T54" fmla="*/ 2147483647 w 632"/>
                <a:gd name="T55" fmla="*/ 2147483647 h 698"/>
                <a:gd name="T56" fmla="*/ 2147483647 w 632"/>
                <a:gd name="T57" fmla="*/ 2147483647 h 698"/>
                <a:gd name="T58" fmla="*/ 2147483647 w 632"/>
                <a:gd name="T59" fmla="*/ 2147483647 h 698"/>
                <a:gd name="T60" fmla="*/ 2147483647 w 632"/>
                <a:gd name="T61" fmla="*/ 2147483647 h 698"/>
                <a:gd name="T62" fmla="*/ 2147483647 w 632"/>
                <a:gd name="T63" fmla="*/ 2147483647 h 698"/>
                <a:gd name="T64" fmla="*/ 2147483647 w 632"/>
                <a:gd name="T65" fmla="*/ 2147483647 h 698"/>
                <a:gd name="T66" fmla="*/ 2147483647 w 632"/>
                <a:gd name="T67" fmla="*/ 2147483647 h 698"/>
                <a:gd name="T68" fmla="*/ 2147483647 w 632"/>
                <a:gd name="T69" fmla="*/ 2147483647 h 698"/>
                <a:gd name="T70" fmla="*/ 2147483647 w 632"/>
                <a:gd name="T71" fmla="*/ 2147483647 h 698"/>
                <a:gd name="T72" fmla="*/ 2147483647 w 632"/>
                <a:gd name="T73" fmla="*/ 2147483647 h 698"/>
                <a:gd name="T74" fmla="*/ 2147483647 w 632"/>
                <a:gd name="T75" fmla="*/ 2147483647 h 698"/>
                <a:gd name="T76" fmla="*/ 2147483647 w 632"/>
                <a:gd name="T77" fmla="*/ 2147483647 h 698"/>
                <a:gd name="T78" fmla="*/ 2147483647 w 632"/>
                <a:gd name="T79" fmla="*/ 2147483647 h 698"/>
                <a:gd name="T80" fmla="*/ 2147483647 w 632"/>
                <a:gd name="T81" fmla="*/ 2147483647 h 698"/>
                <a:gd name="T82" fmla="*/ 2147483647 w 632"/>
                <a:gd name="T83" fmla="*/ 2147483647 h 698"/>
                <a:gd name="T84" fmla="*/ 2147483647 w 632"/>
                <a:gd name="T85" fmla="*/ 2147483647 h 698"/>
                <a:gd name="T86" fmla="*/ 2147483647 w 632"/>
                <a:gd name="T87" fmla="*/ 2147483647 h 698"/>
                <a:gd name="T88" fmla="*/ 2147483647 w 632"/>
                <a:gd name="T89" fmla="*/ 2147483647 h 698"/>
                <a:gd name="T90" fmla="*/ 2147483647 w 632"/>
                <a:gd name="T91" fmla="*/ 2147483647 h 698"/>
                <a:gd name="T92" fmla="*/ 2147483647 w 632"/>
                <a:gd name="T93" fmla="*/ 2147483647 h 698"/>
                <a:gd name="T94" fmla="*/ 2147483647 w 632"/>
                <a:gd name="T95" fmla="*/ 2147483647 h 698"/>
                <a:gd name="T96" fmla="*/ 2147483647 w 632"/>
                <a:gd name="T97" fmla="*/ 2147483647 h 698"/>
                <a:gd name="T98" fmla="*/ 2147483647 w 632"/>
                <a:gd name="T99" fmla="*/ 2147483647 h 698"/>
                <a:gd name="T100" fmla="*/ 2147483647 w 632"/>
                <a:gd name="T101" fmla="*/ 2147483647 h 698"/>
                <a:gd name="T102" fmla="*/ 2147483647 w 632"/>
                <a:gd name="T103" fmla="*/ 2147483647 h 698"/>
                <a:gd name="T104" fmla="*/ 2147483647 w 632"/>
                <a:gd name="T105" fmla="*/ 2147483647 h 6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32"/>
                <a:gd name="T160" fmla="*/ 0 h 698"/>
                <a:gd name="T161" fmla="*/ 632 w 632"/>
                <a:gd name="T162" fmla="*/ 698 h 69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32" h="698">
                  <a:moveTo>
                    <a:pt x="362" y="12"/>
                  </a:moveTo>
                  <a:lnTo>
                    <a:pt x="356" y="26"/>
                  </a:lnTo>
                  <a:lnTo>
                    <a:pt x="348" y="38"/>
                  </a:lnTo>
                  <a:lnTo>
                    <a:pt x="342" y="44"/>
                  </a:lnTo>
                  <a:lnTo>
                    <a:pt x="336" y="50"/>
                  </a:lnTo>
                  <a:lnTo>
                    <a:pt x="330" y="54"/>
                  </a:lnTo>
                  <a:lnTo>
                    <a:pt x="320" y="54"/>
                  </a:lnTo>
                  <a:lnTo>
                    <a:pt x="314" y="54"/>
                  </a:lnTo>
                  <a:lnTo>
                    <a:pt x="308" y="52"/>
                  </a:lnTo>
                  <a:lnTo>
                    <a:pt x="306" y="50"/>
                  </a:lnTo>
                  <a:lnTo>
                    <a:pt x="304" y="44"/>
                  </a:lnTo>
                  <a:lnTo>
                    <a:pt x="294" y="48"/>
                  </a:lnTo>
                  <a:lnTo>
                    <a:pt x="282" y="52"/>
                  </a:lnTo>
                  <a:lnTo>
                    <a:pt x="282" y="62"/>
                  </a:lnTo>
                  <a:lnTo>
                    <a:pt x="280" y="60"/>
                  </a:lnTo>
                  <a:lnTo>
                    <a:pt x="276" y="58"/>
                  </a:lnTo>
                  <a:lnTo>
                    <a:pt x="274" y="56"/>
                  </a:lnTo>
                  <a:lnTo>
                    <a:pt x="270" y="56"/>
                  </a:lnTo>
                  <a:lnTo>
                    <a:pt x="264" y="56"/>
                  </a:lnTo>
                  <a:lnTo>
                    <a:pt x="260" y="58"/>
                  </a:lnTo>
                  <a:lnTo>
                    <a:pt x="254" y="64"/>
                  </a:lnTo>
                  <a:lnTo>
                    <a:pt x="248" y="68"/>
                  </a:lnTo>
                  <a:lnTo>
                    <a:pt x="244" y="70"/>
                  </a:lnTo>
                  <a:lnTo>
                    <a:pt x="238" y="70"/>
                  </a:lnTo>
                  <a:lnTo>
                    <a:pt x="234" y="70"/>
                  </a:lnTo>
                  <a:lnTo>
                    <a:pt x="232" y="68"/>
                  </a:lnTo>
                  <a:lnTo>
                    <a:pt x="226" y="62"/>
                  </a:lnTo>
                  <a:lnTo>
                    <a:pt x="224" y="54"/>
                  </a:lnTo>
                  <a:lnTo>
                    <a:pt x="222" y="44"/>
                  </a:lnTo>
                  <a:lnTo>
                    <a:pt x="224" y="38"/>
                  </a:lnTo>
                  <a:lnTo>
                    <a:pt x="226" y="34"/>
                  </a:lnTo>
                  <a:lnTo>
                    <a:pt x="226" y="30"/>
                  </a:lnTo>
                  <a:lnTo>
                    <a:pt x="226" y="26"/>
                  </a:lnTo>
                  <a:lnTo>
                    <a:pt x="226" y="20"/>
                  </a:lnTo>
                  <a:lnTo>
                    <a:pt x="224" y="14"/>
                  </a:lnTo>
                  <a:lnTo>
                    <a:pt x="220" y="10"/>
                  </a:lnTo>
                  <a:lnTo>
                    <a:pt x="220" y="8"/>
                  </a:lnTo>
                  <a:lnTo>
                    <a:pt x="220" y="0"/>
                  </a:lnTo>
                  <a:lnTo>
                    <a:pt x="208" y="0"/>
                  </a:lnTo>
                  <a:lnTo>
                    <a:pt x="208" y="6"/>
                  </a:lnTo>
                  <a:lnTo>
                    <a:pt x="204" y="10"/>
                  </a:lnTo>
                  <a:lnTo>
                    <a:pt x="200" y="12"/>
                  </a:lnTo>
                  <a:lnTo>
                    <a:pt x="196" y="16"/>
                  </a:lnTo>
                  <a:lnTo>
                    <a:pt x="182" y="22"/>
                  </a:lnTo>
                  <a:lnTo>
                    <a:pt x="178" y="26"/>
                  </a:lnTo>
                  <a:lnTo>
                    <a:pt x="174" y="30"/>
                  </a:lnTo>
                  <a:lnTo>
                    <a:pt x="162" y="24"/>
                  </a:lnTo>
                  <a:lnTo>
                    <a:pt x="156" y="20"/>
                  </a:lnTo>
                  <a:lnTo>
                    <a:pt x="146" y="18"/>
                  </a:lnTo>
                  <a:lnTo>
                    <a:pt x="154" y="38"/>
                  </a:lnTo>
                  <a:lnTo>
                    <a:pt x="158" y="46"/>
                  </a:lnTo>
                  <a:lnTo>
                    <a:pt x="160" y="48"/>
                  </a:lnTo>
                  <a:lnTo>
                    <a:pt x="164" y="52"/>
                  </a:lnTo>
                  <a:lnTo>
                    <a:pt x="158" y="62"/>
                  </a:lnTo>
                  <a:lnTo>
                    <a:pt x="146" y="70"/>
                  </a:lnTo>
                  <a:lnTo>
                    <a:pt x="136" y="76"/>
                  </a:lnTo>
                  <a:lnTo>
                    <a:pt x="128" y="80"/>
                  </a:lnTo>
                  <a:lnTo>
                    <a:pt x="120" y="80"/>
                  </a:lnTo>
                  <a:lnTo>
                    <a:pt x="114" y="80"/>
                  </a:lnTo>
                  <a:lnTo>
                    <a:pt x="110" y="78"/>
                  </a:lnTo>
                  <a:lnTo>
                    <a:pt x="108" y="74"/>
                  </a:lnTo>
                  <a:lnTo>
                    <a:pt x="108" y="64"/>
                  </a:lnTo>
                  <a:lnTo>
                    <a:pt x="104" y="54"/>
                  </a:lnTo>
                  <a:lnTo>
                    <a:pt x="90" y="62"/>
                  </a:lnTo>
                  <a:lnTo>
                    <a:pt x="80" y="64"/>
                  </a:lnTo>
                  <a:lnTo>
                    <a:pt x="68" y="64"/>
                  </a:lnTo>
                  <a:lnTo>
                    <a:pt x="62" y="68"/>
                  </a:lnTo>
                  <a:lnTo>
                    <a:pt x="64" y="68"/>
                  </a:lnTo>
                  <a:lnTo>
                    <a:pt x="66" y="70"/>
                  </a:lnTo>
                  <a:lnTo>
                    <a:pt x="68" y="74"/>
                  </a:lnTo>
                  <a:lnTo>
                    <a:pt x="72" y="76"/>
                  </a:lnTo>
                  <a:lnTo>
                    <a:pt x="72" y="84"/>
                  </a:lnTo>
                  <a:lnTo>
                    <a:pt x="66" y="84"/>
                  </a:lnTo>
                  <a:lnTo>
                    <a:pt x="62" y="86"/>
                  </a:lnTo>
                  <a:lnTo>
                    <a:pt x="60" y="90"/>
                  </a:lnTo>
                  <a:lnTo>
                    <a:pt x="58" y="92"/>
                  </a:lnTo>
                  <a:lnTo>
                    <a:pt x="60" y="98"/>
                  </a:lnTo>
                  <a:lnTo>
                    <a:pt x="62" y="104"/>
                  </a:lnTo>
                  <a:lnTo>
                    <a:pt x="66" y="110"/>
                  </a:lnTo>
                  <a:lnTo>
                    <a:pt x="68" y="116"/>
                  </a:lnTo>
                  <a:lnTo>
                    <a:pt x="66" y="140"/>
                  </a:lnTo>
                  <a:lnTo>
                    <a:pt x="62" y="168"/>
                  </a:lnTo>
                  <a:lnTo>
                    <a:pt x="62" y="172"/>
                  </a:lnTo>
                  <a:lnTo>
                    <a:pt x="58" y="174"/>
                  </a:lnTo>
                  <a:lnTo>
                    <a:pt x="46" y="176"/>
                  </a:lnTo>
                  <a:lnTo>
                    <a:pt x="36" y="178"/>
                  </a:lnTo>
                  <a:lnTo>
                    <a:pt x="26" y="180"/>
                  </a:lnTo>
                  <a:lnTo>
                    <a:pt x="20" y="184"/>
                  </a:lnTo>
                  <a:lnTo>
                    <a:pt x="18" y="188"/>
                  </a:lnTo>
                  <a:lnTo>
                    <a:pt x="16" y="196"/>
                  </a:lnTo>
                  <a:lnTo>
                    <a:pt x="14" y="204"/>
                  </a:lnTo>
                  <a:lnTo>
                    <a:pt x="10" y="216"/>
                  </a:lnTo>
                  <a:lnTo>
                    <a:pt x="8" y="220"/>
                  </a:lnTo>
                  <a:lnTo>
                    <a:pt x="6" y="222"/>
                  </a:lnTo>
                  <a:lnTo>
                    <a:pt x="2" y="226"/>
                  </a:lnTo>
                  <a:lnTo>
                    <a:pt x="0" y="230"/>
                  </a:lnTo>
                  <a:lnTo>
                    <a:pt x="2" y="236"/>
                  </a:lnTo>
                  <a:lnTo>
                    <a:pt x="4" y="240"/>
                  </a:lnTo>
                  <a:lnTo>
                    <a:pt x="8" y="248"/>
                  </a:lnTo>
                  <a:lnTo>
                    <a:pt x="14" y="256"/>
                  </a:lnTo>
                  <a:lnTo>
                    <a:pt x="16" y="260"/>
                  </a:lnTo>
                  <a:lnTo>
                    <a:pt x="16" y="266"/>
                  </a:lnTo>
                  <a:lnTo>
                    <a:pt x="24" y="268"/>
                  </a:lnTo>
                  <a:lnTo>
                    <a:pt x="30" y="272"/>
                  </a:lnTo>
                  <a:lnTo>
                    <a:pt x="36" y="278"/>
                  </a:lnTo>
                  <a:lnTo>
                    <a:pt x="40" y="280"/>
                  </a:lnTo>
                  <a:lnTo>
                    <a:pt x="44" y="278"/>
                  </a:lnTo>
                  <a:lnTo>
                    <a:pt x="46" y="278"/>
                  </a:lnTo>
                  <a:lnTo>
                    <a:pt x="48" y="270"/>
                  </a:lnTo>
                  <a:lnTo>
                    <a:pt x="58" y="270"/>
                  </a:lnTo>
                  <a:lnTo>
                    <a:pt x="58" y="286"/>
                  </a:lnTo>
                  <a:lnTo>
                    <a:pt x="58" y="292"/>
                  </a:lnTo>
                  <a:lnTo>
                    <a:pt x="60" y="294"/>
                  </a:lnTo>
                  <a:lnTo>
                    <a:pt x="62" y="296"/>
                  </a:lnTo>
                  <a:lnTo>
                    <a:pt x="64" y="296"/>
                  </a:lnTo>
                  <a:lnTo>
                    <a:pt x="66" y="296"/>
                  </a:lnTo>
                  <a:lnTo>
                    <a:pt x="74" y="298"/>
                  </a:lnTo>
                  <a:lnTo>
                    <a:pt x="86" y="300"/>
                  </a:lnTo>
                  <a:lnTo>
                    <a:pt x="94" y="296"/>
                  </a:lnTo>
                  <a:lnTo>
                    <a:pt x="102" y="290"/>
                  </a:lnTo>
                  <a:lnTo>
                    <a:pt x="116" y="280"/>
                  </a:lnTo>
                  <a:lnTo>
                    <a:pt x="122" y="276"/>
                  </a:lnTo>
                  <a:lnTo>
                    <a:pt x="130" y="274"/>
                  </a:lnTo>
                  <a:lnTo>
                    <a:pt x="136" y="274"/>
                  </a:lnTo>
                  <a:lnTo>
                    <a:pt x="138" y="276"/>
                  </a:lnTo>
                  <a:lnTo>
                    <a:pt x="140" y="280"/>
                  </a:lnTo>
                  <a:lnTo>
                    <a:pt x="140" y="284"/>
                  </a:lnTo>
                  <a:lnTo>
                    <a:pt x="138" y="294"/>
                  </a:lnTo>
                  <a:lnTo>
                    <a:pt x="140" y="304"/>
                  </a:lnTo>
                  <a:lnTo>
                    <a:pt x="144" y="310"/>
                  </a:lnTo>
                  <a:lnTo>
                    <a:pt x="148" y="318"/>
                  </a:lnTo>
                  <a:lnTo>
                    <a:pt x="158" y="324"/>
                  </a:lnTo>
                  <a:lnTo>
                    <a:pt x="168" y="328"/>
                  </a:lnTo>
                  <a:lnTo>
                    <a:pt x="172" y="326"/>
                  </a:lnTo>
                  <a:lnTo>
                    <a:pt x="174" y="328"/>
                  </a:lnTo>
                  <a:lnTo>
                    <a:pt x="178" y="332"/>
                  </a:lnTo>
                  <a:lnTo>
                    <a:pt x="182" y="334"/>
                  </a:lnTo>
                  <a:lnTo>
                    <a:pt x="188" y="336"/>
                  </a:lnTo>
                  <a:lnTo>
                    <a:pt x="188" y="340"/>
                  </a:lnTo>
                  <a:lnTo>
                    <a:pt x="190" y="342"/>
                  </a:lnTo>
                  <a:lnTo>
                    <a:pt x="194" y="342"/>
                  </a:lnTo>
                  <a:lnTo>
                    <a:pt x="198" y="342"/>
                  </a:lnTo>
                  <a:lnTo>
                    <a:pt x="208" y="340"/>
                  </a:lnTo>
                  <a:lnTo>
                    <a:pt x="212" y="342"/>
                  </a:lnTo>
                  <a:lnTo>
                    <a:pt x="216" y="344"/>
                  </a:lnTo>
                  <a:lnTo>
                    <a:pt x="220" y="354"/>
                  </a:lnTo>
                  <a:lnTo>
                    <a:pt x="222" y="364"/>
                  </a:lnTo>
                  <a:lnTo>
                    <a:pt x="224" y="366"/>
                  </a:lnTo>
                  <a:lnTo>
                    <a:pt x="226" y="368"/>
                  </a:lnTo>
                  <a:lnTo>
                    <a:pt x="226" y="376"/>
                  </a:lnTo>
                  <a:lnTo>
                    <a:pt x="226" y="382"/>
                  </a:lnTo>
                  <a:lnTo>
                    <a:pt x="228" y="386"/>
                  </a:lnTo>
                  <a:lnTo>
                    <a:pt x="232" y="390"/>
                  </a:lnTo>
                  <a:lnTo>
                    <a:pt x="242" y="392"/>
                  </a:lnTo>
                  <a:lnTo>
                    <a:pt x="254" y="394"/>
                  </a:lnTo>
                  <a:lnTo>
                    <a:pt x="254" y="400"/>
                  </a:lnTo>
                  <a:lnTo>
                    <a:pt x="254" y="404"/>
                  </a:lnTo>
                  <a:lnTo>
                    <a:pt x="258" y="408"/>
                  </a:lnTo>
                  <a:lnTo>
                    <a:pt x="260" y="412"/>
                  </a:lnTo>
                  <a:lnTo>
                    <a:pt x="268" y="420"/>
                  </a:lnTo>
                  <a:lnTo>
                    <a:pt x="270" y="422"/>
                  </a:lnTo>
                  <a:lnTo>
                    <a:pt x="270" y="430"/>
                  </a:lnTo>
                  <a:lnTo>
                    <a:pt x="270" y="436"/>
                  </a:lnTo>
                  <a:lnTo>
                    <a:pt x="266" y="444"/>
                  </a:lnTo>
                  <a:lnTo>
                    <a:pt x="264" y="448"/>
                  </a:lnTo>
                  <a:lnTo>
                    <a:pt x="264" y="454"/>
                  </a:lnTo>
                  <a:lnTo>
                    <a:pt x="264" y="464"/>
                  </a:lnTo>
                  <a:lnTo>
                    <a:pt x="270" y="480"/>
                  </a:lnTo>
                  <a:lnTo>
                    <a:pt x="276" y="496"/>
                  </a:lnTo>
                  <a:lnTo>
                    <a:pt x="278" y="500"/>
                  </a:lnTo>
                  <a:lnTo>
                    <a:pt x="282" y="502"/>
                  </a:lnTo>
                  <a:lnTo>
                    <a:pt x="292" y="502"/>
                  </a:lnTo>
                  <a:lnTo>
                    <a:pt x="300" y="504"/>
                  </a:lnTo>
                  <a:lnTo>
                    <a:pt x="306" y="508"/>
                  </a:lnTo>
                  <a:lnTo>
                    <a:pt x="308" y="514"/>
                  </a:lnTo>
                  <a:lnTo>
                    <a:pt x="314" y="526"/>
                  </a:lnTo>
                  <a:lnTo>
                    <a:pt x="320" y="536"/>
                  </a:lnTo>
                  <a:lnTo>
                    <a:pt x="322" y="532"/>
                  </a:lnTo>
                  <a:lnTo>
                    <a:pt x="326" y="530"/>
                  </a:lnTo>
                  <a:lnTo>
                    <a:pt x="328" y="528"/>
                  </a:lnTo>
                  <a:lnTo>
                    <a:pt x="332" y="530"/>
                  </a:lnTo>
                  <a:lnTo>
                    <a:pt x="332" y="534"/>
                  </a:lnTo>
                  <a:lnTo>
                    <a:pt x="332" y="540"/>
                  </a:lnTo>
                  <a:lnTo>
                    <a:pt x="332" y="554"/>
                  </a:lnTo>
                  <a:lnTo>
                    <a:pt x="332" y="564"/>
                  </a:lnTo>
                  <a:lnTo>
                    <a:pt x="338" y="564"/>
                  </a:lnTo>
                  <a:lnTo>
                    <a:pt x="344" y="562"/>
                  </a:lnTo>
                  <a:lnTo>
                    <a:pt x="346" y="572"/>
                  </a:lnTo>
                  <a:lnTo>
                    <a:pt x="348" y="582"/>
                  </a:lnTo>
                  <a:lnTo>
                    <a:pt x="348" y="586"/>
                  </a:lnTo>
                  <a:lnTo>
                    <a:pt x="346" y="590"/>
                  </a:lnTo>
                  <a:lnTo>
                    <a:pt x="340" y="596"/>
                  </a:lnTo>
                  <a:lnTo>
                    <a:pt x="326" y="602"/>
                  </a:lnTo>
                  <a:lnTo>
                    <a:pt x="318" y="610"/>
                  </a:lnTo>
                  <a:lnTo>
                    <a:pt x="308" y="622"/>
                  </a:lnTo>
                  <a:lnTo>
                    <a:pt x="302" y="636"/>
                  </a:lnTo>
                  <a:lnTo>
                    <a:pt x="298" y="642"/>
                  </a:lnTo>
                  <a:lnTo>
                    <a:pt x="298" y="648"/>
                  </a:lnTo>
                  <a:lnTo>
                    <a:pt x="308" y="648"/>
                  </a:lnTo>
                  <a:lnTo>
                    <a:pt x="318" y="652"/>
                  </a:lnTo>
                  <a:lnTo>
                    <a:pt x="330" y="660"/>
                  </a:lnTo>
                  <a:lnTo>
                    <a:pt x="340" y="666"/>
                  </a:lnTo>
                  <a:lnTo>
                    <a:pt x="362" y="684"/>
                  </a:lnTo>
                  <a:lnTo>
                    <a:pt x="380" y="698"/>
                  </a:lnTo>
                  <a:lnTo>
                    <a:pt x="382" y="686"/>
                  </a:lnTo>
                  <a:lnTo>
                    <a:pt x="384" y="674"/>
                  </a:lnTo>
                  <a:lnTo>
                    <a:pt x="390" y="672"/>
                  </a:lnTo>
                  <a:lnTo>
                    <a:pt x="396" y="668"/>
                  </a:lnTo>
                  <a:lnTo>
                    <a:pt x="402" y="664"/>
                  </a:lnTo>
                  <a:lnTo>
                    <a:pt x="406" y="656"/>
                  </a:lnTo>
                  <a:lnTo>
                    <a:pt x="414" y="638"/>
                  </a:lnTo>
                  <a:lnTo>
                    <a:pt x="418" y="624"/>
                  </a:lnTo>
                  <a:lnTo>
                    <a:pt x="422" y="620"/>
                  </a:lnTo>
                  <a:lnTo>
                    <a:pt x="424" y="620"/>
                  </a:lnTo>
                  <a:lnTo>
                    <a:pt x="426" y="618"/>
                  </a:lnTo>
                  <a:lnTo>
                    <a:pt x="430" y="614"/>
                  </a:lnTo>
                  <a:lnTo>
                    <a:pt x="436" y="596"/>
                  </a:lnTo>
                  <a:lnTo>
                    <a:pt x="434" y="594"/>
                  </a:lnTo>
                  <a:lnTo>
                    <a:pt x="432" y="592"/>
                  </a:lnTo>
                  <a:lnTo>
                    <a:pt x="428" y="588"/>
                  </a:lnTo>
                  <a:lnTo>
                    <a:pt x="428" y="560"/>
                  </a:lnTo>
                  <a:lnTo>
                    <a:pt x="432" y="554"/>
                  </a:lnTo>
                  <a:lnTo>
                    <a:pt x="438" y="546"/>
                  </a:lnTo>
                  <a:lnTo>
                    <a:pt x="454" y="534"/>
                  </a:lnTo>
                  <a:lnTo>
                    <a:pt x="472" y="524"/>
                  </a:lnTo>
                  <a:lnTo>
                    <a:pt x="488" y="516"/>
                  </a:lnTo>
                  <a:lnTo>
                    <a:pt x="498" y="514"/>
                  </a:lnTo>
                  <a:lnTo>
                    <a:pt x="510" y="514"/>
                  </a:lnTo>
                  <a:lnTo>
                    <a:pt x="522" y="512"/>
                  </a:lnTo>
                  <a:lnTo>
                    <a:pt x="528" y="510"/>
                  </a:lnTo>
                  <a:lnTo>
                    <a:pt x="528" y="506"/>
                  </a:lnTo>
                  <a:lnTo>
                    <a:pt x="538" y="494"/>
                  </a:lnTo>
                  <a:lnTo>
                    <a:pt x="546" y="478"/>
                  </a:lnTo>
                  <a:lnTo>
                    <a:pt x="558" y="448"/>
                  </a:lnTo>
                  <a:lnTo>
                    <a:pt x="560" y="438"/>
                  </a:lnTo>
                  <a:lnTo>
                    <a:pt x="562" y="428"/>
                  </a:lnTo>
                  <a:lnTo>
                    <a:pt x="562" y="420"/>
                  </a:lnTo>
                  <a:lnTo>
                    <a:pt x="564" y="418"/>
                  </a:lnTo>
                  <a:lnTo>
                    <a:pt x="568" y="414"/>
                  </a:lnTo>
                  <a:lnTo>
                    <a:pt x="562" y="412"/>
                  </a:lnTo>
                  <a:lnTo>
                    <a:pt x="572" y="380"/>
                  </a:lnTo>
                  <a:lnTo>
                    <a:pt x="570" y="366"/>
                  </a:lnTo>
                  <a:lnTo>
                    <a:pt x="568" y="360"/>
                  </a:lnTo>
                  <a:lnTo>
                    <a:pt x="568" y="350"/>
                  </a:lnTo>
                  <a:lnTo>
                    <a:pt x="566" y="340"/>
                  </a:lnTo>
                  <a:lnTo>
                    <a:pt x="564" y="338"/>
                  </a:lnTo>
                  <a:lnTo>
                    <a:pt x="566" y="332"/>
                  </a:lnTo>
                  <a:lnTo>
                    <a:pt x="568" y="328"/>
                  </a:lnTo>
                  <a:lnTo>
                    <a:pt x="572" y="326"/>
                  </a:lnTo>
                  <a:lnTo>
                    <a:pt x="580" y="326"/>
                  </a:lnTo>
                  <a:lnTo>
                    <a:pt x="584" y="316"/>
                  </a:lnTo>
                  <a:lnTo>
                    <a:pt x="590" y="306"/>
                  </a:lnTo>
                  <a:lnTo>
                    <a:pt x="590" y="304"/>
                  </a:lnTo>
                  <a:lnTo>
                    <a:pt x="596" y="294"/>
                  </a:lnTo>
                  <a:lnTo>
                    <a:pt x="602" y="284"/>
                  </a:lnTo>
                  <a:lnTo>
                    <a:pt x="614" y="268"/>
                  </a:lnTo>
                  <a:lnTo>
                    <a:pt x="622" y="258"/>
                  </a:lnTo>
                  <a:lnTo>
                    <a:pt x="628" y="250"/>
                  </a:lnTo>
                  <a:lnTo>
                    <a:pt x="630" y="236"/>
                  </a:lnTo>
                  <a:lnTo>
                    <a:pt x="632" y="224"/>
                  </a:lnTo>
                  <a:lnTo>
                    <a:pt x="632" y="208"/>
                  </a:lnTo>
                  <a:lnTo>
                    <a:pt x="628" y="196"/>
                  </a:lnTo>
                  <a:lnTo>
                    <a:pt x="626" y="192"/>
                  </a:lnTo>
                  <a:lnTo>
                    <a:pt x="622" y="186"/>
                  </a:lnTo>
                  <a:lnTo>
                    <a:pt x="618" y="184"/>
                  </a:lnTo>
                  <a:lnTo>
                    <a:pt x="614" y="182"/>
                  </a:lnTo>
                  <a:lnTo>
                    <a:pt x="604" y="182"/>
                  </a:lnTo>
                  <a:lnTo>
                    <a:pt x="594" y="176"/>
                  </a:lnTo>
                  <a:lnTo>
                    <a:pt x="586" y="172"/>
                  </a:lnTo>
                  <a:lnTo>
                    <a:pt x="580" y="166"/>
                  </a:lnTo>
                  <a:lnTo>
                    <a:pt x="566" y="152"/>
                  </a:lnTo>
                  <a:lnTo>
                    <a:pt x="556" y="146"/>
                  </a:lnTo>
                  <a:lnTo>
                    <a:pt x="548" y="142"/>
                  </a:lnTo>
                  <a:lnTo>
                    <a:pt x="538" y="142"/>
                  </a:lnTo>
                  <a:lnTo>
                    <a:pt x="530" y="142"/>
                  </a:lnTo>
                  <a:lnTo>
                    <a:pt x="522" y="144"/>
                  </a:lnTo>
                  <a:lnTo>
                    <a:pt x="512" y="142"/>
                  </a:lnTo>
                  <a:lnTo>
                    <a:pt x="508" y="140"/>
                  </a:lnTo>
                  <a:lnTo>
                    <a:pt x="504" y="136"/>
                  </a:lnTo>
                  <a:lnTo>
                    <a:pt x="500" y="134"/>
                  </a:lnTo>
                  <a:lnTo>
                    <a:pt x="494" y="132"/>
                  </a:lnTo>
                  <a:lnTo>
                    <a:pt x="486" y="134"/>
                  </a:lnTo>
                  <a:lnTo>
                    <a:pt x="480" y="136"/>
                  </a:lnTo>
                  <a:lnTo>
                    <a:pt x="476" y="140"/>
                  </a:lnTo>
                  <a:lnTo>
                    <a:pt x="472" y="142"/>
                  </a:lnTo>
                  <a:lnTo>
                    <a:pt x="470" y="132"/>
                  </a:lnTo>
                  <a:lnTo>
                    <a:pt x="466" y="124"/>
                  </a:lnTo>
                  <a:lnTo>
                    <a:pt x="460" y="120"/>
                  </a:lnTo>
                  <a:lnTo>
                    <a:pt x="454" y="114"/>
                  </a:lnTo>
                  <a:lnTo>
                    <a:pt x="446" y="110"/>
                  </a:lnTo>
                  <a:lnTo>
                    <a:pt x="440" y="106"/>
                  </a:lnTo>
                  <a:lnTo>
                    <a:pt x="430" y="104"/>
                  </a:lnTo>
                  <a:lnTo>
                    <a:pt x="422" y="104"/>
                  </a:lnTo>
                  <a:lnTo>
                    <a:pt x="414" y="102"/>
                  </a:lnTo>
                  <a:lnTo>
                    <a:pt x="412" y="114"/>
                  </a:lnTo>
                  <a:lnTo>
                    <a:pt x="406" y="120"/>
                  </a:lnTo>
                  <a:lnTo>
                    <a:pt x="400" y="126"/>
                  </a:lnTo>
                  <a:lnTo>
                    <a:pt x="394" y="134"/>
                  </a:lnTo>
                  <a:lnTo>
                    <a:pt x="392" y="122"/>
                  </a:lnTo>
                  <a:lnTo>
                    <a:pt x="380" y="122"/>
                  </a:lnTo>
                  <a:lnTo>
                    <a:pt x="370" y="120"/>
                  </a:lnTo>
                  <a:lnTo>
                    <a:pt x="360" y="120"/>
                  </a:lnTo>
                  <a:lnTo>
                    <a:pt x="348" y="120"/>
                  </a:lnTo>
                  <a:lnTo>
                    <a:pt x="358" y="116"/>
                  </a:lnTo>
                  <a:lnTo>
                    <a:pt x="366" y="112"/>
                  </a:lnTo>
                  <a:lnTo>
                    <a:pt x="368" y="104"/>
                  </a:lnTo>
                  <a:lnTo>
                    <a:pt x="358" y="106"/>
                  </a:lnTo>
                  <a:lnTo>
                    <a:pt x="364" y="96"/>
                  </a:lnTo>
                  <a:lnTo>
                    <a:pt x="370" y="86"/>
                  </a:lnTo>
                  <a:lnTo>
                    <a:pt x="374" y="82"/>
                  </a:lnTo>
                  <a:lnTo>
                    <a:pt x="380" y="76"/>
                  </a:lnTo>
                  <a:lnTo>
                    <a:pt x="382" y="70"/>
                  </a:lnTo>
                  <a:lnTo>
                    <a:pt x="386" y="64"/>
                  </a:lnTo>
                  <a:lnTo>
                    <a:pt x="376" y="56"/>
                  </a:lnTo>
                  <a:lnTo>
                    <a:pt x="370" y="50"/>
                  </a:lnTo>
                  <a:lnTo>
                    <a:pt x="368" y="42"/>
                  </a:lnTo>
                  <a:lnTo>
                    <a:pt x="368" y="36"/>
                  </a:lnTo>
                  <a:lnTo>
                    <a:pt x="368" y="28"/>
                  </a:lnTo>
                  <a:lnTo>
                    <a:pt x="368" y="20"/>
                  </a:lnTo>
                  <a:lnTo>
                    <a:pt x="364" y="14"/>
                  </a:lnTo>
                  <a:lnTo>
                    <a:pt x="362" y="1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90" name="Freeform 93"/>
            <p:cNvSpPr/>
            <p:nvPr>
              <p:custDataLst>
                <p:tags r:id="rId73"/>
              </p:custDataLst>
            </p:nvPr>
          </p:nvSpPr>
          <p:spPr bwMode="auto">
            <a:xfrm>
              <a:off x="2742110" y="4535783"/>
              <a:ext cx="127995" cy="185842"/>
            </a:xfrm>
            <a:custGeom>
              <a:avLst/>
              <a:gdLst>
                <a:gd name="T0" fmla="*/ 2147483647 w 88"/>
                <a:gd name="T1" fmla="*/ 2147483647 h 118"/>
                <a:gd name="T2" fmla="*/ 2147483647 w 88"/>
                <a:gd name="T3" fmla="*/ 2147483647 h 118"/>
                <a:gd name="T4" fmla="*/ 2147483647 w 88"/>
                <a:gd name="T5" fmla="*/ 2147483647 h 118"/>
                <a:gd name="T6" fmla="*/ 2147483647 w 88"/>
                <a:gd name="T7" fmla="*/ 2147483647 h 118"/>
                <a:gd name="T8" fmla="*/ 2147483647 w 88"/>
                <a:gd name="T9" fmla="*/ 2147483647 h 118"/>
                <a:gd name="T10" fmla="*/ 2147483647 w 88"/>
                <a:gd name="T11" fmla="*/ 2147483647 h 118"/>
                <a:gd name="T12" fmla="*/ 2147483647 w 88"/>
                <a:gd name="T13" fmla="*/ 2147483647 h 118"/>
                <a:gd name="T14" fmla="*/ 2147483647 w 88"/>
                <a:gd name="T15" fmla="*/ 2147483647 h 118"/>
                <a:gd name="T16" fmla="*/ 2147483647 w 88"/>
                <a:gd name="T17" fmla="*/ 2147483647 h 118"/>
                <a:gd name="T18" fmla="*/ 2147483647 w 88"/>
                <a:gd name="T19" fmla="*/ 2147483647 h 118"/>
                <a:gd name="T20" fmla="*/ 2147483647 w 88"/>
                <a:gd name="T21" fmla="*/ 2147483647 h 118"/>
                <a:gd name="T22" fmla="*/ 2147483647 w 88"/>
                <a:gd name="T23" fmla="*/ 2147483647 h 118"/>
                <a:gd name="T24" fmla="*/ 2147483647 w 88"/>
                <a:gd name="T25" fmla="*/ 2147483647 h 118"/>
                <a:gd name="T26" fmla="*/ 2147483647 w 88"/>
                <a:gd name="T27" fmla="*/ 2147483647 h 118"/>
                <a:gd name="T28" fmla="*/ 2147483647 w 88"/>
                <a:gd name="T29" fmla="*/ 2147483647 h 118"/>
                <a:gd name="T30" fmla="*/ 2147483647 w 88"/>
                <a:gd name="T31" fmla="*/ 2147483647 h 118"/>
                <a:gd name="T32" fmla="*/ 2147483647 w 88"/>
                <a:gd name="T33" fmla="*/ 2147483647 h 118"/>
                <a:gd name="T34" fmla="*/ 2147483647 w 88"/>
                <a:gd name="T35" fmla="*/ 2147483647 h 118"/>
                <a:gd name="T36" fmla="*/ 2147483647 w 88"/>
                <a:gd name="T37" fmla="*/ 2147483647 h 118"/>
                <a:gd name="T38" fmla="*/ 2147483647 w 88"/>
                <a:gd name="T39" fmla="*/ 2147483647 h 118"/>
                <a:gd name="T40" fmla="*/ 2147483647 w 88"/>
                <a:gd name="T41" fmla="*/ 2147483647 h 118"/>
                <a:gd name="T42" fmla="*/ 2147483647 w 88"/>
                <a:gd name="T43" fmla="*/ 2147483647 h 118"/>
                <a:gd name="T44" fmla="*/ 2147483647 w 88"/>
                <a:gd name="T45" fmla="*/ 2147483647 h 118"/>
                <a:gd name="T46" fmla="*/ 2147483647 w 88"/>
                <a:gd name="T47" fmla="*/ 2147483647 h 118"/>
                <a:gd name="T48" fmla="*/ 2147483647 w 88"/>
                <a:gd name="T49" fmla="*/ 2147483647 h 118"/>
                <a:gd name="T50" fmla="*/ 2147483647 w 88"/>
                <a:gd name="T51" fmla="*/ 2147483647 h 118"/>
                <a:gd name="T52" fmla="*/ 2147483647 w 88"/>
                <a:gd name="T53" fmla="*/ 2147483647 h 118"/>
                <a:gd name="T54" fmla="*/ 2147483647 w 88"/>
                <a:gd name="T55" fmla="*/ 0 h 118"/>
                <a:gd name="T56" fmla="*/ 2147483647 w 88"/>
                <a:gd name="T57" fmla="*/ 2147483647 h 118"/>
                <a:gd name="T58" fmla="*/ 2147483647 w 88"/>
                <a:gd name="T59" fmla="*/ 2147483647 h 118"/>
                <a:gd name="T60" fmla="*/ 2147483647 w 88"/>
                <a:gd name="T61" fmla="*/ 2147483647 h 118"/>
                <a:gd name="T62" fmla="*/ 2147483647 w 88"/>
                <a:gd name="T63" fmla="*/ 2147483647 h 118"/>
                <a:gd name="T64" fmla="*/ 2147483647 w 88"/>
                <a:gd name="T65" fmla="*/ 2147483647 h 118"/>
                <a:gd name="T66" fmla="*/ 2147483647 w 88"/>
                <a:gd name="T67" fmla="*/ 2147483647 h 118"/>
                <a:gd name="T68" fmla="*/ 2147483647 w 88"/>
                <a:gd name="T69" fmla="*/ 2147483647 h 118"/>
                <a:gd name="T70" fmla="*/ 0 w 88"/>
                <a:gd name="T71" fmla="*/ 2147483647 h 118"/>
                <a:gd name="T72" fmla="*/ 2147483647 w 88"/>
                <a:gd name="T73" fmla="*/ 2147483647 h 118"/>
                <a:gd name="T74" fmla="*/ 2147483647 w 88"/>
                <a:gd name="T75" fmla="*/ 2147483647 h 118"/>
                <a:gd name="T76" fmla="*/ 2147483647 w 88"/>
                <a:gd name="T77" fmla="*/ 2147483647 h 118"/>
                <a:gd name="T78" fmla="*/ 2147483647 w 88"/>
                <a:gd name="T79" fmla="*/ 2147483647 h 118"/>
                <a:gd name="T80" fmla="*/ 2147483647 w 88"/>
                <a:gd name="T81" fmla="*/ 2147483647 h 118"/>
                <a:gd name="T82" fmla="*/ 2147483647 w 88"/>
                <a:gd name="T83" fmla="*/ 2147483647 h 118"/>
                <a:gd name="T84" fmla="*/ 2147483647 w 88"/>
                <a:gd name="T85" fmla="*/ 2147483647 h 118"/>
                <a:gd name="T86" fmla="*/ 2147483647 w 88"/>
                <a:gd name="T87" fmla="*/ 2147483647 h 118"/>
                <a:gd name="T88" fmla="*/ 2147483647 w 88"/>
                <a:gd name="T89" fmla="*/ 2147483647 h 118"/>
                <a:gd name="T90" fmla="*/ 2147483647 w 88"/>
                <a:gd name="T91" fmla="*/ 2147483647 h 118"/>
                <a:gd name="T92" fmla="*/ 2147483647 w 88"/>
                <a:gd name="T93" fmla="*/ 2147483647 h 1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
                <a:gd name="T142" fmla="*/ 0 h 118"/>
                <a:gd name="T143" fmla="*/ 88 w 88"/>
                <a:gd name="T144" fmla="*/ 118 h 1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 h="118">
                  <a:moveTo>
                    <a:pt x="12" y="86"/>
                  </a:moveTo>
                  <a:lnTo>
                    <a:pt x="10" y="90"/>
                  </a:lnTo>
                  <a:lnTo>
                    <a:pt x="12" y="92"/>
                  </a:lnTo>
                  <a:lnTo>
                    <a:pt x="12" y="98"/>
                  </a:lnTo>
                  <a:lnTo>
                    <a:pt x="10" y="102"/>
                  </a:lnTo>
                  <a:lnTo>
                    <a:pt x="8" y="106"/>
                  </a:lnTo>
                  <a:lnTo>
                    <a:pt x="18" y="112"/>
                  </a:lnTo>
                  <a:lnTo>
                    <a:pt x="30" y="118"/>
                  </a:lnTo>
                  <a:lnTo>
                    <a:pt x="34" y="116"/>
                  </a:lnTo>
                  <a:lnTo>
                    <a:pt x="36" y="112"/>
                  </a:lnTo>
                  <a:lnTo>
                    <a:pt x="40" y="102"/>
                  </a:lnTo>
                  <a:lnTo>
                    <a:pt x="46" y="88"/>
                  </a:lnTo>
                  <a:lnTo>
                    <a:pt x="50" y="84"/>
                  </a:lnTo>
                  <a:lnTo>
                    <a:pt x="56" y="80"/>
                  </a:lnTo>
                  <a:lnTo>
                    <a:pt x="68" y="74"/>
                  </a:lnTo>
                  <a:lnTo>
                    <a:pt x="78" y="66"/>
                  </a:lnTo>
                  <a:lnTo>
                    <a:pt x="84" y="54"/>
                  </a:lnTo>
                  <a:lnTo>
                    <a:pt x="86" y="50"/>
                  </a:lnTo>
                  <a:lnTo>
                    <a:pt x="86" y="42"/>
                  </a:lnTo>
                  <a:lnTo>
                    <a:pt x="88" y="40"/>
                  </a:lnTo>
                  <a:lnTo>
                    <a:pt x="86" y="32"/>
                  </a:lnTo>
                  <a:lnTo>
                    <a:pt x="84" y="28"/>
                  </a:lnTo>
                  <a:lnTo>
                    <a:pt x="86" y="26"/>
                  </a:lnTo>
                  <a:lnTo>
                    <a:pt x="70" y="24"/>
                  </a:lnTo>
                  <a:lnTo>
                    <a:pt x="56" y="18"/>
                  </a:lnTo>
                  <a:lnTo>
                    <a:pt x="42" y="10"/>
                  </a:lnTo>
                  <a:lnTo>
                    <a:pt x="34" y="2"/>
                  </a:lnTo>
                  <a:lnTo>
                    <a:pt x="28" y="0"/>
                  </a:lnTo>
                  <a:lnTo>
                    <a:pt x="20" y="2"/>
                  </a:lnTo>
                  <a:lnTo>
                    <a:pt x="14" y="6"/>
                  </a:lnTo>
                  <a:lnTo>
                    <a:pt x="12" y="10"/>
                  </a:lnTo>
                  <a:lnTo>
                    <a:pt x="12" y="14"/>
                  </a:lnTo>
                  <a:lnTo>
                    <a:pt x="12" y="26"/>
                  </a:lnTo>
                  <a:lnTo>
                    <a:pt x="6" y="40"/>
                  </a:lnTo>
                  <a:lnTo>
                    <a:pt x="2" y="54"/>
                  </a:lnTo>
                  <a:lnTo>
                    <a:pt x="0" y="64"/>
                  </a:lnTo>
                  <a:lnTo>
                    <a:pt x="4" y="70"/>
                  </a:lnTo>
                  <a:lnTo>
                    <a:pt x="6" y="72"/>
                  </a:lnTo>
                  <a:lnTo>
                    <a:pt x="10" y="72"/>
                  </a:lnTo>
                  <a:lnTo>
                    <a:pt x="14" y="70"/>
                  </a:lnTo>
                  <a:lnTo>
                    <a:pt x="18" y="66"/>
                  </a:lnTo>
                  <a:lnTo>
                    <a:pt x="18" y="74"/>
                  </a:lnTo>
                  <a:lnTo>
                    <a:pt x="18" y="80"/>
                  </a:lnTo>
                  <a:lnTo>
                    <a:pt x="12" y="84"/>
                  </a:lnTo>
                  <a:lnTo>
                    <a:pt x="8" y="86"/>
                  </a:lnTo>
                  <a:lnTo>
                    <a:pt x="10" y="86"/>
                  </a:lnTo>
                  <a:lnTo>
                    <a:pt x="12" y="8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91" name="Freeform 94"/>
            <p:cNvSpPr/>
            <p:nvPr>
              <p:custDataLst>
                <p:tags r:id="rId74"/>
              </p:custDataLst>
            </p:nvPr>
          </p:nvSpPr>
          <p:spPr bwMode="auto">
            <a:xfrm>
              <a:off x="2735191" y="4584898"/>
              <a:ext cx="305574" cy="525667"/>
            </a:xfrm>
            <a:custGeom>
              <a:avLst/>
              <a:gdLst>
                <a:gd name="T0" fmla="*/ 2147483647 w 208"/>
                <a:gd name="T1" fmla="*/ 2147483647 h 332"/>
                <a:gd name="T2" fmla="*/ 2147483647 w 208"/>
                <a:gd name="T3" fmla="*/ 2147483647 h 332"/>
                <a:gd name="T4" fmla="*/ 2147483647 w 208"/>
                <a:gd name="T5" fmla="*/ 2147483647 h 332"/>
                <a:gd name="T6" fmla="*/ 2147483647 w 208"/>
                <a:gd name="T7" fmla="*/ 2147483647 h 332"/>
                <a:gd name="T8" fmla="*/ 2147483647 w 208"/>
                <a:gd name="T9" fmla="*/ 2147483647 h 332"/>
                <a:gd name="T10" fmla="*/ 2147483647 w 208"/>
                <a:gd name="T11" fmla="*/ 2147483647 h 332"/>
                <a:gd name="T12" fmla="*/ 2147483647 w 208"/>
                <a:gd name="T13" fmla="*/ 2147483647 h 332"/>
                <a:gd name="T14" fmla="*/ 2147483647 w 208"/>
                <a:gd name="T15" fmla="*/ 2147483647 h 332"/>
                <a:gd name="T16" fmla="*/ 0 w 208"/>
                <a:gd name="T17" fmla="*/ 2147483647 h 332"/>
                <a:gd name="T18" fmla="*/ 2147483647 w 208"/>
                <a:gd name="T19" fmla="*/ 2147483647 h 332"/>
                <a:gd name="T20" fmla="*/ 2147483647 w 208"/>
                <a:gd name="T21" fmla="*/ 2147483647 h 332"/>
                <a:gd name="T22" fmla="*/ 2147483647 w 208"/>
                <a:gd name="T23" fmla="*/ 2147483647 h 332"/>
                <a:gd name="T24" fmla="*/ 2147483647 w 208"/>
                <a:gd name="T25" fmla="*/ 2147483647 h 332"/>
                <a:gd name="T26" fmla="*/ 2147483647 w 208"/>
                <a:gd name="T27" fmla="*/ 2147483647 h 332"/>
                <a:gd name="T28" fmla="*/ 2147483647 w 208"/>
                <a:gd name="T29" fmla="*/ 2147483647 h 332"/>
                <a:gd name="T30" fmla="*/ 2147483647 w 208"/>
                <a:gd name="T31" fmla="*/ 2147483647 h 332"/>
                <a:gd name="T32" fmla="*/ 2147483647 w 208"/>
                <a:gd name="T33" fmla="*/ 0 h 332"/>
                <a:gd name="T34" fmla="*/ 2147483647 w 208"/>
                <a:gd name="T35" fmla="*/ 2147483647 h 332"/>
                <a:gd name="T36" fmla="*/ 2147483647 w 208"/>
                <a:gd name="T37" fmla="*/ 2147483647 h 332"/>
                <a:gd name="T38" fmla="*/ 2147483647 w 208"/>
                <a:gd name="T39" fmla="*/ 2147483647 h 332"/>
                <a:gd name="T40" fmla="*/ 2147483647 w 208"/>
                <a:gd name="T41" fmla="*/ 2147483647 h 332"/>
                <a:gd name="T42" fmla="*/ 2147483647 w 208"/>
                <a:gd name="T43" fmla="*/ 2147483647 h 332"/>
                <a:gd name="T44" fmla="*/ 2147483647 w 208"/>
                <a:gd name="T45" fmla="*/ 2147483647 h 332"/>
                <a:gd name="T46" fmla="*/ 2147483647 w 208"/>
                <a:gd name="T47" fmla="*/ 2147483647 h 332"/>
                <a:gd name="T48" fmla="*/ 2147483647 w 208"/>
                <a:gd name="T49" fmla="*/ 2147483647 h 332"/>
                <a:gd name="T50" fmla="*/ 2147483647 w 208"/>
                <a:gd name="T51" fmla="*/ 2147483647 h 332"/>
                <a:gd name="T52" fmla="*/ 2147483647 w 208"/>
                <a:gd name="T53" fmla="*/ 2147483647 h 332"/>
                <a:gd name="T54" fmla="*/ 2147483647 w 208"/>
                <a:gd name="T55" fmla="*/ 2147483647 h 332"/>
                <a:gd name="T56" fmla="*/ 2147483647 w 208"/>
                <a:gd name="T57" fmla="*/ 2147483647 h 332"/>
                <a:gd name="T58" fmla="*/ 2147483647 w 208"/>
                <a:gd name="T59" fmla="*/ 2147483647 h 332"/>
                <a:gd name="T60" fmla="*/ 2147483647 w 208"/>
                <a:gd name="T61" fmla="*/ 2147483647 h 332"/>
                <a:gd name="T62" fmla="*/ 2147483647 w 208"/>
                <a:gd name="T63" fmla="*/ 2147483647 h 332"/>
                <a:gd name="T64" fmla="*/ 2147483647 w 208"/>
                <a:gd name="T65" fmla="*/ 2147483647 h 332"/>
                <a:gd name="T66" fmla="*/ 2147483647 w 208"/>
                <a:gd name="T67" fmla="*/ 2147483647 h 332"/>
                <a:gd name="T68" fmla="*/ 2147483647 w 208"/>
                <a:gd name="T69" fmla="*/ 2147483647 h 332"/>
                <a:gd name="T70" fmla="*/ 2147483647 w 208"/>
                <a:gd name="T71" fmla="*/ 2147483647 h 332"/>
                <a:gd name="T72" fmla="*/ 2147483647 w 208"/>
                <a:gd name="T73" fmla="*/ 2147483647 h 332"/>
                <a:gd name="T74" fmla="*/ 2147483647 w 208"/>
                <a:gd name="T75" fmla="*/ 2147483647 h 332"/>
                <a:gd name="T76" fmla="*/ 2147483647 w 208"/>
                <a:gd name="T77" fmla="*/ 2147483647 h 332"/>
                <a:gd name="T78" fmla="*/ 2147483647 w 208"/>
                <a:gd name="T79" fmla="*/ 2147483647 h 332"/>
                <a:gd name="T80" fmla="*/ 2147483647 w 208"/>
                <a:gd name="T81" fmla="*/ 2147483647 h 332"/>
                <a:gd name="T82" fmla="*/ 2147483647 w 208"/>
                <a:gd name="T83" fmla="*/ 2147483647 h 332"/>
                <a:gd name="T84" fmla="*/ 2147483647 w 208"/>
                <a:gd name="T85" fmla="*/ 2147483647 h 3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8"/>
                <a:gd name="T130" fmla="*/ 0 h 332"/>
                <a:gd name="T131" fmla="*/ 208 w 208"/>
                <a:gd name="T132" fmla="*/ 332 h 3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8" h="332">
                  <a:moveTo>
                    <a:pt x="186" y="332"/>
                  </a:moveTo>
                  <a:lnTo>
                    <a:pt x="180" y="324"/>
                  </a:lnTo>
                  <a:lnTo>
                    <a:pt x="174" y="318"/>
                  </a:lnTo>
                  <a:lnTo>
                    <a:pt x="154" y="300"/>
                  </a:lnTo>
                  <a:lnTo>
                    <a:pt x="146" y="294"/>
                  </a:lnTo>
                  <a:lnTo>
                    <a:pt x="136" y="292"/>
                  </a:lnTo>
                  <a:lnTo>
                    <a:pt x="118" y="282"/>
                  </a:lnTo>
                  <a:lnTo>
                    <a:pt x="108" y="276"/>
                  </a:lnTo>
                  <a:lnTo>
                    <a:pt x="98" y="268"/>
                  </a:lnTo>
                  <a:lnTo>
                    <a:pt x="94" y="262"/>
                  </a:lnTo>
                  <a:lnTo>
                    <a:pt x="90" y="254"/>
                  </a:lnTo>
                  <a:lnTo>
                    <a:pt x="80" y="232"/>
                  </a:lnTo>
                  <a:lnTo>
                    <a:pt x="72" y="212"/>
                  </a:lnTo>
                  <a:lnTo>
                    <a:pt x="62" y="194"/>
                  </a:lnTo>
                  <a:lnTo>
                    <a:pt x="52" y="174"/>
                  </a:lnTo>
                  <a:lnTo>
                    <a:pt x="46" y="158"/>
                  </a:lnTo>
                  <a:lnTo>
                    <a:pt x="40" y="146"/>
                  </a:lnTo>
                  <a:lnTo>
                    <a:pt x="32" y="132"/>
                  </a:lnTo>
                  <a:lnTo>
                    <a:pt x="24" y="118"/>
                  </a:lnTo>
                  <a:lnTo>
                    <a:pt x="22" y="114"/>
                  </a:lnTo>
                  <a:lnTo>
                    <a:pt x="18" y="112"/>
                  </a:lnTo>
                  <a:lnTo>
                    <a:pt x="12" y="108"/>
                  </a:lnTo>
                  <a:lnTo>
                    <a:pt x="4" y="106"/>
                  </a:lnTo>
                  <a:lnTo>
                    <a:pt x="2" y="104"/>
                  </a:lnTo>
                  <a:lnTo>
                    <a:pt x="0" y="100"/>
                  </a:lnTo>
                  <a:lnTo>
                    <a:pt x="0" y="82"/>
                  </a:lnTo>
                  <a:lnTo>
                    <a:pt x="0" y="66"/>
                  </a:lnTo>
                  <a:lnTo>
                    <a:pt x="2" y="64"/>
                  </a:lnTo>
                  <a:lnTo>
                    <a:pt x="4" y="60"/>
                  </a:lnTo>
                  <a:lnTo>
                    <a:pt x="12" y="54"/>
                  </a:lnTo>
                  <a:lnTo>
                    <a:pt x="16" y="54"/>
                  </a:lnTo>
                  <a:lnTo>
                    <a:pt x="14" y="58"/>
                  </a:lnTo>
                  <a:lnTo>
                    <a:pt x="16" y="60"/>
                  </a:lnTo>
                  <a:lnTo>
                    <a:pt x="16" y="66"/>
                  </a:lnTo>
                  <a:lnTo>
                    <a:pt x="14" y="70"/>
                  </a:lnTo>
                  <a:lnTo>
                    <a:pt x="12" y="74"/>
                  </a:lnTo>
                  <a:lnTo>
                    <a:pt x="22" y="80"/>
                  </a:lnTo>
                  <a:lnTo>
                    <a:pt x="34" y="86"/>
                  </a:lnTo>
                  <a:lnTo>
                    <a:pt x="38" y="84"/>
                  </a:lnTo>
                  <a:lnTo>
                    <a:pt x="40" y="80"/>
                  </a:lnTo>
                  <a:lnTo>
                    <a:pt x="44" y="70"/>
                  </a:lnTo>
                  <a:lnTo>
                    <a:pt x="50" y="56"/>
                  </a:lnTo>
                  <a:lnTo>
                    <a:pt x="54" y="52"/>
                  </a:lnTo>
                  <a:lnTo>
                    <a:pt x="60" y="48"/>
                  </a:lnTo>
                  <a:lnTo>
                    <a:pt x="72" y="42"/>
                  </a:lnTo>
                  <a:lnTo>
                    <a:pt x="82" y="34"/>
                  </a:lnTo>
                  <a:lnTo>
                    <a:pt x="88" y="22"/>
                  </a:lnTo>
                  <a:lnTo>
                    <a:pt x="90" y="18"/>
                  </a:lnTo>
                  <a:lnTo>
                    <a:pt x="90" y="10"/>
                  </a:lnTo>
                  <a:lnTo>
                    <a:pt x="92" y="8"/>
                  </a:lnTo>
                  <a:lnTo>
                    <a:pt x="90" y="0"/>
                  </a:lnTo>
                  <a:lnTo>
                    <a:pt x="96" y="0"/>
                  </a:lnTo>
                  <a:lnTo>
                    <a:pt x="100" y="4"/>
                  </a:lnTo>
                  <a:lnTo>
                    <a:pt x="106" y="8"/>
                  </a:lnTo>
                  <a:lnTo>
                    <a:pt x="114" y="14"/>
                  </a:lnTo>
                  <a:lnTo>
                    <a:pt x="120" y="22"/>
                  </a:lnTo>
                  <a:lnTo>
                    <a:pt x="124" y="26"/>
                  </a:lnTo>
                  <a:lnTo>
                    <a:pt x="126" y="34"/>
                  </a:lnTo>
                  <a:lnTo>
                    <a:pt x="128" y="42"/>
                  </a:lnTo>
                  <a:lnTo>
                    <a:pt x="144" y="42"/>
                  </a:lnTo>
                  <a:lnTo>
                    <a:pt x="146" y="42"/>
                  </a:lnTo>
                  <a:lnTo>
                    <a:pt x="148" y="40"/>
                  </a:lnTo>
                  <a:lnTo>
                    <a:pt x="152" y="38"/>
                  </a:lnTo>
                  <a:lnTo>
                    <a:pt x="154" y="38"/>
                  </a:lnTo>
                  <a:lnTo>
                    <a:pt x="156" y="40"/>
                  </a:lnTo>
                  <a:lnTo>
                    <a:pt x="160" y="44"/>
                  </a:lnTo>
                  <a:lnTo>
                    <a:pt x="160" y="40"/>
                  </a:lnTo>
                  <a:lnTo>
                    <a:pt x="164" y="38"/>
                  </a:lnTo>
                  <a:lnTo>
                    <a:pt x="172" y="40"/>
                  </a:lnTo>
                  <a:lnTo>
                    <a:pt x="178" y="44"/>
                  </a:lnTo>
                  <a:lnTo>
                    <a:pt x="176" y="48"/>
                  </a:lnTo>
                  <a:lnTo>
                    <a:pt x="174" y="52"/>
                  </a:lnTo>
                  <a:lnTo>
                    <a:pt x="170" y="56"/>
                  </a:lnTo>
                  <a:lnTo>
                    <a:pt x="168" y="60"/>
                  </a:lnTo>
                  <a:lnTo>
                    <a:pt x="170" y="64"/>
                  </a:lnTo>
                  <a:lnTo>
                    <a:pt x="174" y="66"/>
                  </a:lnTo>
                  <a:lnTo>
                    <a:pt x="180" y="70"/>
                  </a:lnTo>
                  <a:lnTo>
                    <a:pt x="180" y="74"/>
                  </a:lnTo>
                  <a:lnTo>
                    <a:pt x="176" y="76"/>
                  </a:lnTo>
                  <a:lnTo>
                    <a:pt x="164" y="78"/>
                  </a:lnTo>
                  <a:lnTo>
                    <a:pt x="154" y="80"/>
                  </a:lnTo>
                  <a:lnTo>
                    <a:pt x="144" y="82"/>
                  </a:lnTo>
                  <a:lnTo>
                    <a:pt x="138" y="86"/>
                  </a:lnTo>
                  <a:lnTo>
                    <a:pt x="136" y="90"/>
                  </a:lnTo>
                  <a:lnTo>
                    <a:pt x="134" y="98"/>
                  </a:lnTo>
                  <a:lnTo>
                    <a:pt x="132" y="106"/>
                  </a:lnTo>
                  <a:lnTo>
                    <a:pt x="128" y="118"/>
                  </a:lnTo>
                  <a:lnTo>
                    <a:pt x="126" y="122"/>
                  </a:lnTo>
                  <a:lnTo>
                    <a:pt x="124" y="124"/>
                  </a:lnTo>
                  <a:lnTo>
                    <a:pt x="120" y="128"/>
                  </a:lnTo>
                  <a:lnTo>
                    <a:pt x="118" y="132"/>
                  </a:lnTo>
                  <a:lnTo>
                    <a:pt x="120" y="138"/>
                  </a:lnTo>
                  <a:lnTo>
                    <a:pt x="122" y="142"/>
                  </a:lnTo>
                  <a:lnTo>
                    <a:pt x="126" y="150"/>
                  </a:lnTo>
                  <a:lnTo>
                    <a:pt x="132" y="158"/>
                  </a:lnTo>
                  <a:lnTo>
                    <a:pt x="134" y="162"/>
                  </a:lnTo>
                  <a:lnTo>
                    <a:pt x="134" y="168"/>
                  </a:lnTo>
                  <a:lnTo>
                    <a:pt x="142" y="170"/>
                  </a:lnTo>
                  <a:lnTo>
                    <a:pt x="148" y="174"/>
                  </a:lnTo>
                  <a:lnTo>
                    <a:pt x="154" y="180"/>
                  </a:lnTo>
                  <a:lnTo>
                    <a:pt x="158" y="182"/>
                  </a:lnTo>
                  <a:lnTo>
                    <a:pt x="162" y="180"/>
                  </a:lnTo>
                  <a:lnTo>
                    <a:pt x="164" y="180"/>
                  </a:lnTo>
                  <a:lnTo>
                    <a:pt x="166" y="172"/>
                  </a:lnTo>
                  <a:lnTo>
                    <a:pt x="176" y="172"/>
                  </a:lnTo>
                  <a:lnTo>
                    <a:pt x="176" y="188"/>
                  </a:lnTo>
                  <a:lnTo>
                    <a:pt x="176" y="194"/>
                  </a:lnTo>
                  <a:lnTo>
                    <a:pt x="178" y="196"/>
                  </a:lnTo>
                  <a:lnTo>
                    <a:pt x="180" y="198"/>
                  </a:lnTo>
                  <a:lnTo>
                    <a:pt x="182" y="198"/>
                  </a:lnTo>
                  <a:lnTo>
                    <a:pt x="184" y="198"/>
                  </a:lnTo>
                  <a:lnTo>
                    <a:pt x="192" y="200"/>
                  </a:lnTo>
                  <a:lnTo>
                    <a:pt x="202" y="212"/>
                  </a:lnTo>
                  <a:lnTo>
                    <a:pt x="206" y="218"/>
                  </a:lnTo>
                  <a:lnTo>
                    <a:pt x="208" y="226"/>
                  </a:lnTo>
                  <a:lnTo>
                    <a:pt x="206" y="258"/>
                  </a:lnTo>
                  <a:lnTo>
                    <a:pt x="204" y="264"/>
                  </a:lnTo>
                  <a:lnTo>
                    <a:pt x="204" y="266"/>
                  </a:lnTo>
                  <a:lnTo>
                    <a:pt x="202" y="270"/>
                  </a:lnTo>
                  <a:lnTo>
                    <a:pt x="200" y="276"/>
                  </a:lnTo>
                  <a:lnTo>
                    <a:pt x="202" y="290"/>
                  </a:lnTo>
                  <a:lnTo>
                    <a:pt x="204" y="294"/>
                  </a:lnTo>
                  <a:lnTo>
                    <a:pt x="208" y="296"/>
                  </a:lnTo>
                  <a:lnTo>
                    <a:pt x="204" y="306"/>
                  </a:lnTo>
                  <a:lnTo>
                    <a:pt x="202" y="316"/>
                  </a:lnTo>
                  <a:lnTo>
                    <a:pt x="200" y="322"/>
                  </a:lnTo>
                  <a:lnTo>
                    <a:pt x="196" y="326"/>
                  </a:lnTo>
                  <a:lnTo>
                    <a:pt x="190" y="330"/>
                  </a:lnTo>
                  <a:lnTo>
                    <a:pt x="186" y="33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92" name="Freeform 95"/>
            <p:cNvSpPr/>
            <p:nvPr>
              <p:custDataLst>
                <p:tags r:id="rId75"/>
              </p:custDataLst>
            </p:nvPr>
          </p:nvSpPr>
          <p:spPr bwMode="auto">
            <a:xfrm>
              <a:off x="3017704" y="4863660"/>
              <a:ext cx="285971" cy="375666"/>
            </a:xfrm>
            <a:custGeom>
              <a:avLst/>
              <a:gdLst>
                <a:gd name="T0" fmla="*/ 2147483647 w 196"/>
                <a:gd name="T1" fmla="*/ 2147483647 h 238"/>
                <a:gd name="T2" fmla="*/ 2147483647 w 196"/>
                <a:gd name="T3" fmla="*/ 2147483647 h 238"/>
                <a:gd name="T4" fmla="*/ 2147483647 w 196"/>
                <a:gd name="T5" fmla="*/ 2147483647 h 238"/>
                <a:gd name="T6" fmla="*/ 2147483647 w 196"/>
                <a:gd name="T7" fmla="*/ 2147483647 h 238"/>
                <a:gd name="T8" fmla="*/ 2147483647 w 196"/>
                <a:gd name="T9" fmla="*/ 2147483647 h 238"/>
                <a:gd name="T10" fmla="*/ 2147483647 w 196"/>
                <a:gd name="T11" fmla="*/ 2147483647 h 238"/>
                <a:gd name="T12" fmla="*/ 2147483647 w 196"/>
                <a:gd name="T13" fmla="*/ 2147483647 h 238"/>
                <a:gd name="T14" fmla="*/ 2147483647 w 196"/>
                <a:gd name="T15" fmla="*/ 2147483647 h 238"/>
                <a:gd name="T16" fmla="*/ 2147483647 w 196"/>
                <a:gd name="T17" fmla="*/ 2147483647 h 238"/>
                <a:gd name="T18" fmla="*/ 2147483647 w 196"/>
                <a:gd name="T19" fmla="*/ 2147483647 h 238"/>
                <a:gd name="T20" fmla="*/ 2147483647 w 196"/>
                <a:gd name="T21" fmla="*/ 2147483647 h 238"/>
                <a:gd name="T22" fmla="*/ 2147483647 w 196"/>
                <a:gd name="T23" fmla="*/ 2147483647 h 238"/>
                <a:gd name="T24" fmla="*/ 2147483647 w 196"/>
                <a:gd name="T25" fmla="*/ 2147483647 h 238"/>
                <a:gd name="T26" fmla="*/ 2147483647 w 196"/>
                <a:gd name="T27" fmla="*/ 2147483647 h 238"/>
                <a:gd name="T28" fmla="*/ 2147483647 w 196"/>
                <a:gd name="T29" fmla="*/ 2147483647 h 238"/>
                <a:gd name="T30" fmla="*/ 2147483647 w 196"/>
                <a:gd name="T31" fmla="*/ 2147483647 h 238"/>
                <a:gd name="T32" fmla="*/ 2147483647 w 196"/>
                <a:gd name="T33" fmla="*/ 2147483647 h 238"/>
                <a:gd name="T34" fmla="*/ 2147483647 w 196"/>
                <a:gd name="T35" fmla="*/ 2147483647 h 238"/>
                <a:gd name="T36" fmla="*/ 2147483647 w 196"/>
                <a:gd name="T37" fmla="*/ 2147483647 h 238"/>
                <a:gd name="T38" fmla="*/ 2147483647 w 196"/>
                <a:gd name="T39" fmla="*/ 2147483647 h 238"/>
                <a:gd name="T40" fmla="*/ 2147483647 w 196"/>
                <a:gd name="T41" fmla="*/ 2147483647 h 238"/>
                <a:gd name="T42" fmla="*/ 2147483647 w 196"/>
                <a:gd name="T43" fmla="*/ 2147483647 h 238"/>
                <a:gd name="T44" fmla="*/ 2147483647 w 196"/>
                <a:gd name="T45" fmla="*/ 2147483647 h 238"/>
                <a:gd name="T46" fmla="*/ 2147483647 w 196"/>
                <a:gd name="T47" fmla="*/ 2147483647 h 238"/>
                <a:gd name="T48" fmla="*/ 2147483647 w 196"/>
                <a:gd name="T49" fmla="*/ 2147483647 h 238"/>
                <a:gd name="T50" fmla="*/ 2147483647 w 196"/>
                <a:gd name="T51" fmla="*/ 2147483647 h 238"/>
                <a:gd name="T52" fmla="*/ 2147483647 w 196"/>
                <a:gd name="T53" fmla="*/ 2147483647 h 238"/>
                <a:gd name="T54" fmla="*/ 2147483647 w 196"/>
                <a:gd name="T55" fmla="*/ 2147483647 h 238"/>
                <a:gd name="T56" fmla="*/ 2147483647 w 196"/>
                <a:gd name="T57" fmla="*/ 2147483647 h 238"/>
                <a:gd name="T58" fmla="*/ 2147483647 w 196"/>
                <a:gd name="T59" fmla="*/ 2147483647 h 238"/>
                <a:gd name="T60" fmla="*/ 2147483647 w 196"/>
                <a:gd name="T61" fmla="*/ 2147483647 h 238"/>
                <a:gd name="T62" fmla="*/ 2147483647 w 196"/>
                <a:gd name="T63" fmla="*/ 2147483647 h 238"/>
                <a:gd name="T64" fmla="*/ 2147483647 w 196"/>
                <a:gd name="T65" fmla="*/ 2147483647 h 238"/>
                <a:gd name="T66" fmla="*/ 2147483647 w 196"/>
                <a:gd name="T67" fmla="*/ 2147483647 h 238"/>
                <a:gd name="T68" fmla="*/ 2147483647 w 196"/>
                <a:gd name="T69" fmla="*/ 2147483647 h 238"/>
                <a:gd name="T70" fmla="*/ 2147483647 w 196"/>
                <a:gd name="T71" fmla="*/ 2147483647 h 238"/>
                <a:gd name="T72" fmla="*/ 2147483647 w 196"/>
                <a:gd name="T73" fmla="*/ 2147483647 h 238"/>
                <a:gd name="T74" fmla="*/ 2147483647 w 196"/>
                <a:gd name="T75" fmla="*/ 2147483647 h 238"/>
                <a:gd name="T76" fmla="*/ 2147483647 w 196"/>
                <a:gd name="T77" fmla="*/ 2147483647 h 238"/>
                <a:gd name="T78" fmla="*/ 2147483647 w 196"/>
                <a:gd name="T79" fmla="*/ 2147483647 h 238"/>
                <a:gd name="T80" fmla="*/ 2147483647 w 196"/>
                <a:gd name="T81" fmla="*/ 2147483647 h 238"/>
                <a:gd name="T82" fmla="*/ 2147483647 w 196"/>
                <a:gd name="T83" fmla="*/ 2147483647 h 238"/>
                <a:gd name="T84" fmla="*/ 2147483647 w 196"/>
                <a:gd name="T85" fmla="*/ 2147483647 h 238"/>
                <a:gd name="T86" fmla="*/ 2147483647 w 196"/>
                <a:gd name="T87" fmla="*/ 2147483647 h 238"/>
                <a:gd name="T88" fmla="*/ 2147483647 w 196"/>
                <a:gd name="T89" fmla="*/ 0 h 238"/>
                <a:gd name="T90" fmla="*/ 2147483647 w 196"/>
                <a:gd name="T91" fmla="*/ 2147483647 h 238"/>
                <a:gd name="T92" fmla="*/ 2147483647 w 196"/>
                <a:gd name="T93" fmla="*/ 2147483647 h 238"/>
                <a:gd name="T94" fmla="*/ 2147483647 w 196"/>
                <a:gd name="T95" fmla="*/ 2147483647 h 238"/>
                <a:gd name="T96" fmla="*/ 0 w 196"/>
                <a:gd name="T97" fmla="*/ 2147483647 h 2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6"/>
                <a:gd name="T148" fmla="*/ 0 h 238"/>
                <a:gd name="T149" fmla="*/ 196 w 196"/>
                <a:gd name="T150" fmla="*/ 238 h 23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6" h="238">
                  <a:moveTo>
                    <a:pt x="0" y="24"/>
                  </a:moveTo>
                  <a:lnTo>
                    <a:pt x="10" y="34"/>
                  </a:lnTo>
                  <a:lnTo>
                    <a:pt x="14" y="42"/>
                  </a:lnTo>
                  <a:lnTo>
                    <a:pt x="16" y="50"/>
                  </a:lnTo>
                  <a:lnTo>
                    <a:pt x="14" y="82"/>
                  </a:lnTo>
                  <a:lnTo>
                    <a:pt x="12" y="88"/>
                  </a:lnTo>
                  <a:lnTo>
                    <a:pt x="12" y="90"/>
                  </a:lnTo>
                  <a:lnTo>
                    <a:pt x="10" y="94"/>
                  </a:lnTo>
                  <a:lnTo>
                    <a:pt x="8" y="100"/>
                  </a:lnTo>
                  <a:lnTo>
                    <a:pt x="10" y="114"/>
                  </a:lnTo>
                  <a:lnTo>
                    <a:pt x="12" y="118"/>
                  </a:lnTo>
                  <a:lnTo>
                    <a:pt x="16" y="120"/>
                  </a:lnTo>
                  <a:lnTo>
                    <a:pt x="14" y="126"/>
                  </a:lnTo>
                  <a:lnTo>
                    <a:pt x="12" y="132"/>
                  </a:lnTo>
                  <a:lnTo>
                    <a:pt x="8" y="146"/>
                  </a:lnTo>
                  <a:lnTo>
                    <a:pt x="18" y="156"/>
                  </a:lnTo>
                  <a:lnTo>
                    <a:pt x="22" y="168"/>
                  </a:lnTo>
                  <a:lnTo>
                    <a:pt x="26" y="198"/>
                  </a:lnTo>
                  <a:lnTo>
                    <a:pt x="28" y="200"/>
                  </a:lnTo>
                  <a:lnTo>
                    <a:pt x="30" y="202"/>
                  </a:lnTo>
                  <a:lnTo>
                    <a:pt x="34" y="204"/>
                  </a:lnTo>
                  <a:lnTo>
                    <a:pt x="36" y="208"/>
                  </a:lnTo>
                  <a:lnTo>
                    <a:pt x="42" y="228"/>
                  </a:lnTo>
                  <a:lnTo>
                    <a:pt x="44" y="234"/>
                  </a:lnTo>
                  <a:lnTo>
                    <a:pt x="46" y="238"/>
                  </a:lnTo>
                  <a:lnTo>
                    <a:pt x="50" y="238"/>
                  </a:lnTo>
                  <a:lnTo>
                    <a:pt x="56" y="236"/>
                  </a:lnTo>
                  <a:lnTo>
                    <a:pt x="60" y="232"/>
                  </a:lnTo>
                  <a:lnTo>
                    <a:pt x="70" y="220"/>
                  </a:lnTo>
                  <a:lnTo>
                    <a:pt x="76" y="226"/>
                  </a:lnTo>
                  <a:lnTo>
                    <a:pt x="84" y="228"/>
                  </a:lnTo>
                  <a:lnTo>
                    <a:pt x="92" y="230"/>
                  </a:lnTo>
                  <a:lnTo>
                    <a:pt x="98" y="238"/>
                  </a:lnTo>
                  <a:lnTo>
                    <a:pt x="100" y="232"/>
                  </a:lnTo>
                  <a:lnTo>
                    <a:pt x="104" y="230"/>
                  </a:lnTo>
                  <a:lnTo>
                    <a:pt x="112" y="228"/>
                  </a:lnTo>
                  <a:lnTo>
                    <a:pt x="126" y="228"/>
                  </a:lnTo>
                  <a:lnTo>
                    <a:pt x="126" y="204"/>
                  </a:lnTo>
                  <a:lnTo>
                    <a:pt x="128" y="196"/>
                  </a:lnTo>
                  <a:lnTo>
                    <a:pt x="132" y="188"/>
                  </a:lnTo>
                  <a:lnTo>
                    <a:pt x="136" y="180"/>
                  </a:lnTo>
                  <a:lnTo>
                    <a:pt x="144" y="176"/>
                  </a:lnTo>
                  <a:lnTo>
                    <a:pt x="152" y="172"/>
                  </a:lnTo>
                  <a:lnTo>
                    <a:pt x="162" y="172"/>
                  </a:lnTo>
                  <a:lnTo>
                    <a:pt x="170" y="172"/>
                  </a:lnTo>
                  <a:lnTo>
                    <a:pt x="178" y="174"/>
                  </a:lnTo>
                  <a:lnTo>
                    <a:pt x="190" y="180"/>
                  </a:lnTo>
                  <a:lnTo>
                    <a:pt x="190" y="174"/>
                  </a:lnTo>
                  <a:lnTo>
                    <a:pt x="192" y="170"/>
                  </a:lnTo>
                  <a:lnTo>
                    <a:pt x="196" y="162"/>
                  </a:lnTo>
                  <a:lnTo>
                    <a:pt x="196" y="156"/>
                  </a:lnTo>
                  <a:lnTo>
                    <a:pt x="196" y="148"/>
                  </a:lnTo>
                  <a:lnTo>
                    <a:pt x="194" y="146"/>
                  </a:lnTo>
                  <a:lnTo>
                    <a:pt x="186" y="138"/>
                  </a:lnTo>
                  <a:lnTo>
                    <a:pt x="184" y="134"/>
                  </a:lnTo>
                  <a:lnTo>
                    <a:pt x="180" y="130"/>
                  </a:lnTo>
                  <a:lnTo>
                    <a:pt x="180" y="126"/>
                  </a:lnTo>
                  <a:lnTo>
                    <a:pt x="180" y="120"/>
                  </a:lnTo>
                  <a:lnTo>
                    <a:pt x="168" y="118"/>
                  </a:lnTo>
                  <a:lnTo>
                    <a:pt x="158" y="116"/>
                  </a:lnTo>
                  <a:lnTo>
                    <a:pt x="154" y="112"/>
                  </a:lnTo>
                  <a:lnTo>
                    <a:pt x="152" y="108"/>
                  </a:lnTo>
                  <a:lnTo>
                    <a:pt x="152" y="102"/>
                  </a:lnTo>
                  <a:lnTo>
                    <a:pt x="152" y="94"/>
                  </a:lnTo>
                  <a:lnTo>
                    <a:pt x="150" y="92"/>
                  </a:lnTo>
                  <a:lnTo>
                    <a:pt x="148" y="90"/>
                  </a:lnTo>
                  <a:lnTo>
                    <a:pt x="146" y="80"/>
                  </a:lnTo>
                  <a:lnTo>
                    <a:pt x="142" y="70"/>
                  </a:lnTo>
                  <a:lnTo>
                    <a:pt x="138" y="68"/>
                  </a:lnTo>
                  <a:lnTo>
                    <a:pt x="134" y="66"/>
                  </a:lnTo>
                  <a:lnTo>
                    <a:pt x="124" y="68"/>
                  </a:lnTo>
                  <a:lnTo>
                    <a:pt x="120" y="68"/>
                  </a:lnTo>
                  <a:lnTo>
                    <a:pt x="116" y="68"/>
                  </a:lnTo>
                  <a:lnTo>
                    <a:pt x="114" y="66"/>
                  </a:lnTo>
                  <a:lnTo>
                    <a:pt x="114" y="62"/>
                  </a:lnTo>
                  <a:lnTo>
                    <a:pt x="108" y="60"/>
                  </a:lnTo>
                  <a:lnTo>
                    <a:pt x="104" y="58"/>
                  </a:lnTo>
                  <a:lnTo>
                    <a:pt x="100" y="54"/>
                  </a:lnTo>
                  <a:lnTo>
                    <a:pt x="98" y="52"/>
                  </a:lnTo>
                  <a:lnTo>
                    <a:pt x="94" y="54"/>
                  </a:lnTo>
                  <a:lnTo>
                    <a:pt x="84" y="50"/>
                  </a:lnTo>
                  <a:lnTo>
                    <a:pt x="74" y="44"/>
                  </a:lnTo>
                  <a:lnTo>
                    <a:pt x="70" y="36"/>
                  </a:lnTo>
                  <a:lnTo>
                    <a:pt x="66" y="30"/>
                  </a:lnTo>
                  <a:lnTo>
                    <a:pt x="64" y="20"/>
                  </a:lnTo>
                  <a:lnTo>
                    <a:pt x="66" y="10"/>
                  </a:lnTo>
                  <a:lnTo>
                    <a:pt x="66" y="6"/>
                  </a:lnTo>
                  <a:lnTo>
                    <a:pt x="64" y="2"/>
                  </a:lnTo>
                  <a:lnTo>
                    <a:pt x="62" y="0"/>
                  </a:lnTo>
                  <a:lnTo>
                    <a:pt x="56" y="0"/>
                  </a:lnTo>
                  <a:lnTo>
                    <a:pt x="48" y="2"/>
                  </a:lnTo>
                  <a:lnTo>
                    <a:pt x="42" y="6"/>
                  </a:lnTo>
                  <a:lnTo>
                    <a:pt x="30" y="14"/>
                  </a:lnTo>
                  <a:lnTo>
                    <a:pt x="20" y="22"/>
                  </a:lnTo>
                  <a:lnTo>
                    <a:pt x="12" y="26"/>
                  </a:lnTo>
                  <a:lnTo>
                    <a:pt x="8" y="26"/>
                  </a:lnTo>
                  <a:lnTo>
                    <a:pt x="4" y="24"/>
                  </a:lnTo>
                  <a:lnTo>
                    <a:pt x="0" y="2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93" name="Freeform 96"/>
            <p:cNvSpPr/>
            <p:nvPr>
              <p:custDataLst>
                <p:tags r:id="rId76"/>
              </p:custDataLst>
            </p:nvPr>
          </p:nvSpPr>
          <p:spPr bwMode="auto">
            <a:xfrm>
              <a:off x="3201048" y="5137114"/>
              <a:ext cx="196029" cy="238940"/>
            </a:xfrm>
            <a:custGeom>
              <a:avLst/>
              <a:gdLst>
                <a:gd name="T0" fmla="*/ 2147483647 w 134"/>
                <a:gd name="T1" fmla="*/ 2147483647 h 152"/>
                <a:gd name="T2" fmla="*/ 2147483647 w 134"/>
                <a:gd name="T3" fmla="*/ 2147483647 h 152"/>
                <a:gd name="T4" fmla="*/ 2147483647 w 134"/>
                <a:gd name="T5" fmla="*/ 2147483647 h 152"/>
                <a:gd name="T6" fmla="*/ 2147483647 w 134"/>
                <a:gd name="T7" fmla="*/ 2147483647 h 152"/>
                <a:gd name="T8" fmla="*/ 2147483647 w 134"/>
                <a:gd name="T9" fmla="*/ 2147483647 h 152"/>
                <a:gd name="T10" fmla="*/ 2147483647 w 134"/>
                <a:gd name="T11" fmla="*/ 2147483647 h 152"/>
                <a:gd name="T12" fmla="*/ 2147483647 w 134"/>
                <a:gd name="T13" fmla="*/ 2147483647 h 152"/>
                <a:gd name="T14" fmla="*/ 2147483647 w 134"/>
                <a:gd name="T15" fmla="*/ 2147483647 h 152"/>
                <a:gd name="T16" fmla="*/ 2147483647 w 134"/>
                <a:gd name="T17" fmla="*/ 2147483647 h 152"/>
                <a:gd name="T18" fmla="*/ 2147483647 w 134"/>
                <a:gd name="T19" fmla="*/ 2147483647 h 152"/>
                <a:gd name="T20" fmla="*/ 2147483647 w 134"/>
                <a:gd name="T21" fmla="*/ 2147483647 h 152"/>
                <a:gd name="T22" fmla="*/ 2147483647 w 134"/>
                <a:gd name="T23" fmla="*/ 2147483647 h 152"/>
                <a:gd name="T24" fmla="*/ 2147483647 w 134"/>
                <a:gd name="T25" fmla="*/ 2147483647 h 152"/>
                <a:gd name="T26" fmla="*/ 2147483647 w 134"/>
                <a:gd name="T27" fmla="*/ 2147483647 h 152"/>
                <a:gd name="T28" fmla="*/ 2147483647 w 134"/>
                <a:gd name="T29" fmla="*/ 2147483647 h 152"/>
                <a:gd name="T30" fmla="*/ 2147483647 w 134"/>
                <a:gd name="T31" fmla="*/ 2147483647 h 152"/>
                <a:gd name="T32" fmla="*/ 2147483647 w 134"/>
                <a:gd name="T33" fmla="*/ 2147483647 h 152"/>
                <a:gd name="T34" fmla="*/ 2147483647 w 134"/>
                <a:gd name="T35" fmla="*/ 2147483647 h 152"/>
                <a:gd name="T36" fmla="*/ 2147483647 w 134"/>
                <a:gd name="T37" fmla="*/ 2147483647 h 152"/>
                <a:gd name="T38" fmla="*/ 2147483647 w 134"/>
                <a:gd name="T39" fmla="*/ 2147483647 h 152"/>
                <a:gd name="T40" fmla="*/ 2147483647 w 134"/>
                <a:gd name="T41" fmla="*/ 2147483647 h 152"/>
                <a:gd name="T42" fmla="*/ 2147483647 w 134"/>
                <a:gd name="T43" fmla="*/ 2147483647 h 152"/>
                <a:gd name="T44" fmla="*/ 2147483647 w 134"/>
                <a:gd name="T45" fmla="*/ 2147483647 h 152"/>
                <a:gd name="T46" fmla="*/ 2147483647 w 134"/>
                <a:gd name="T47" fmla="*/ 2147483647 h 152"/>
                <a:gd name="T48" fmla="*/ 2147483647 w 134"/>
                <a:gd name="T49" fmla="*/ 2147483647 h 152"/>
                <a:gd name="T50" fmla="*/ 2147483647 w 134"/>
                <a:gd name="T51" fmla="*/ 2147483647 h 152"/>
                <a:gd name="T52" fmla="*/ 2147483647 w 134"/>
                <a:gd name="T53" fmla="*/ 2147483647 h 152"/>
                <a:gd name="T54" fmla="*/ 2147483647 w 134"/>
                <a:gd name="T55" fmla="*/ 2147483647 h 152"/>
                <a:gd name="T56" fmla="*/ 2147483647 w 134"/>
                <a:gd name="T57" fmla="*/ 2147483647 h 152"/>
                <a:gd name="T58" fmla="*/ 2147483647 w 134"/>
                <a:gd name="T59" fmla="*/ 2147483647 h 152"/>
                <a:gd name="T60" fmla="*/ 2147483647 w 134"/>
                <a:gd name="T61" fmla="*/ 2147483647 h 152"/>
                <a:gd name="T62" fmla="*/ 2147483647 w 134"/>
                <a:gd name="T63" fmla="*/ 2147483647 h 152"/>
                <a:gd name="T64" fmla="*/ 0 w 134"/>
                <a:gd name="T65" fmla="*/ 2147483647 h 152"/>
                <a:gd name="T66" fmla="*/ 0 w 134"/>
                <a:gd name="T67" fmla="*/ 2147483647 h 152"/>
                <a:gd name="T68" fmla="*/ 0 w 134"/>
                <a:gd name="T69" fmla="*/ 2147483647 h 152"/>
                <a:gd name="T70" fmla="*/ 2147483647 w 134"/>
                <a:gd name="T71" fmla="*/ 2147483647 h 152"/>
                <a:gd name="T72" fmla="*/ 2147483647 w 134"/>
                <a:gd name="T73" fmla="*/ 2147483647 h 152"/>
                <a:gd name="T74" fmla="*/ 2147483647 w 134"/>
                <a:gd name="T75" fmla="*/ 2147483647 h 152"/>
                <a:gd name="T76" fmla="*/ 2147483647 w 134"/>
                <a:gd name="T77" fmla="*/ 2147483647 h 152"/>
                <a:gd name="T78" fmla="*/ 2147483647 w 134"/>
                <a:gd name="T79" fmla="*/ 0 h 152"/>
                <a:gd name="T80" fmla="*/ 2147483647 w 134"/>
                <a:gd name="T81" fmla="*/ 0 h 152"/>
                <a:gd name="T82" fmla="*/ 2147483647 w 134"/>
                <a:gd name="T83" fmla="*/ 0 h 152"/>
                <a:gd name="T84" fmla="*/ 2147483647 w 134"/>
                <a:gd name="T85" fmla="*/ 2147483647 h 152"/>
                <a:gd name="T86" fmla="*/ 2147483647 w 134"/>
                <a:gd name="T87" fmla="*/ 2147483647 h 152"/>
                <a:gd name="T88" fmla="*/ 2147483647 w 134"/>
                <a:gd name="T89" fmla="*/ 2147483647 h 152"/>
                <a:gd name="T90" fmla="*/ 2147483647 w 134"/>
                <a:gd name="T91" fmla="*/ 2147483647 h 152"/>
                <a:gd name="T92" fmla="*/ 2147483647 w 134"/>
                <a:gd name="T93" fmla="*/ 2147483647 h 152"/>
                <a:gd name="T94" fmla="*/ 2147483647 w 134"/>
                <a:gd name="T95" fmla="*/ 2147483647 h 152"/>
                <a:gd name="T96" fmla="*/ 2147483647 w 134"/>
                <a:gd name="T97" fmla="*/ 2147483647 h 152"/>
                <a:gd name="T98" fmla="*/ 2147483647 w 134"/>
                <a:gd name="T99" fmla="*/ 2147483647 h 152"/>
                <a:gd name="T100" fmla="*/ 2147483647 w 134"/>
                <a:gd name="T101" fmla="*/ 2147483647 h 152"/>
                <a:gd name="T102" fmla="*/ 2147483647 w 134"/>
                <a:gd name="T103" fmla="*/ 2147483647 h 152"/>
                <a:gd name="T104" fmla="*/ 2147483647 w 134"/>
                <a:gd name="T105" fmla="*/ 2147483647 h 152"/>
                <a:gd name="T106" fmla="*/ 2147483647 w 134"/>
                <a:gd name="T107" fmla="*/ 2147483647 h 152"/>
                <a:gd name="T108" fmla="*/ 2147483647 w 134"/>
                <a:gd name="T109" fmla="*/ 2147483647 h 152"/>
                <a:gd name="T110" fmla="*/ 2147483647 w 134"/>
                <a:gd name="T111" fmla="*/ 2147483647 h 152"/>
                <a:gd name="T112" fmla="*/ 2147483647 w 134"/>
                <a:gd name="T113" fmla="*/ 2147483647 h 152"/>
                <a:gd name="T114" fmla="*/ 2147483647 w 134"/>
                <a:gd name="T115" fmla="*/ 2147483647 h 152"/>
                <a:gd name="T116" fmla="*/ 2147483647 w 134"/>
                <a:gd name="T117" fmla="*/ 2147483647 h 152"/>
                <a:gd name="T118" fmla="*/ 2147483647 w 134"/>
                <a:gd name="T119" fmla="*/ 2147483647 h 152"/>
                <a:gd name="T120" fmla="*/ 2147483647 w 134"/>
                <a:gd name="T121" fmla="*/ 2147483647 h 152"/>
                <a:gd name="T122" fmla="*/ 2147483647 w 134"/>
                <a:gd name="T123" fmla="*/ 2147483647 h 152"/>
                <a:gd name="T124" fmla="*/ 2147483647 w 134"/>
                <a:gd name="T125" fmla="*/ 2147483647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4"/>
                <a:gd name="T190" fmla="*/ 0 h 152"/>
                <a:gd name="T191" fmla="*/ 134 w 134"/>
                <a:gd name="T192" fmla="*/ 152 h 15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4" h="152">
                  <a:moveTo>
                    <a:pt x="132" y="118"/>
                  </a:moveTo>
                  <a:lnTo>
                    <a:pt x="134" y="122"/>
                  </a:lnTo>
                  <a:lnTo>
                    <a:pt x="134" y="130"/>
                  </a:lnTo>
                  <a:lnTo>
                    <a:pt x="134" y="136"/>
                  </a:lnTo>
                  <a:lnTo>
                    <a:pt x="130" y="138"/>
                  </a:lnTo>
                  <a:lnTo>
                    <a:pt x="122" y="146"/>
                  </a:lnTo>
                  <a:lnTo>
                    <a:pt x="112" y="150"/>
                  </a:lnTo>
                  <a:lnTo>
                    <a:pt x="102" y="152"/>
                  </a:lnTo>
                  <a:lnTo>
                    <a:pt x="94" y="152"/>
                  </a:lnTo>
                  <a:lnTo>
                    <a:pt x="86" y="150"/>
                  </a:lnTo>
                  <a:lnTo>
                    <a:pt x="82" y="148"/>
                  </a:lnTo>
                  <a:lnTo>
                    <a:pt x="74" y="148"/>
                  </a:lnTo>
                  <a:lnTo>
                    <a:pt x="76" y="138"/>
                  </a:lnTo>
                  <a:lnTo>
                    <a:pt x="80" y="132"/>
                  </a:lnTo>
                  <a:lnTo>
                    <a:pt x="82" y="124"/>
                  </a:lnTo>
                  <a:lnTo>
                    <a:pt x="84" y="116"/>
                  </a:lnTo>
                  <a:lnTo>
                    <a:pt x="82" y="110"/>
                  </a:lnTo>
                  <a:lnTo>
                    <a:pt x="78" y="106"/>
                  </a:lnTo>
                  <a:lnTo>
                    <a:pt x="72" y="106"/>
                  </a:lnTo>
                  <a:lnTo>
                    <a:pt x="64" y="104"/>
                  </a:lnTo>
                  <a:lnTo>
                    <a:pt x="62" y="102"/>
                  </a:lnTo>
                  <a:lnTo>
                    <a:pt x="60" y="98"/>
                  </a:lnTo>
                  <a:lnTo>
                    <a:pt x="58" y="94"/>
                  </a:lnTo>
                  <a:lnTo>
                    <a:pt x="54" y="92"/>
                  </a:lnTo>
                  <a:lnTo>
                    <a:pt x="46" y="90"/>
                  </a:lnTo>
                  <a:lnTo>
                    <a:pt x="40" y="88"/>
                  </a:lnTo>
                  <a:lnTo>
                    <a:pt x="34" y="88"/>
                  </a:lnTo>
                  <a:lnTo>
                    <a:pt x="30" y="86"/>
                  </a:lnTo>
                  <a:lnTo>
                    <a:pt x="24" y="82"/>
                  </a:lnTo>
                  <a:lnTo>
                    <a:pt x="12" y="66"/>
                  </a:lnTo>
                  <a:lnTo>
                    <a:pt x="4" y="62"/>
                  </a:lnTo>
                  <a:lnTo>
                    <a:pt x="2" y="60"/>
                  </a:lnTo>
                  <a:lnTo>
                    <a:pt x="0" y="58"/>
                  </a:lnTo>
                  <a:lnTo>
                    <a:pt x="0" y="56"/>
                  </a:lnTo>
                  <a:lnTo>
                    <a:pt x="0" y="32"/>
                  </a:lnTo>
                  <a:lnTo>
                    <a:pt x="2" y="24"/>
                  </a:lnTo>
                  <a:lnTo>
                    <a:pt x="6" y="16"/>
                  </a:lnTo>
                  <a:lnTo>
                    <a:pt x="10" y="8"/>
                  </a:lnTo>
                  <a:lnTo>
                    <a:pt x="18" y="4"/>
                  </a:lnTo>
                  <a:lnTo>
                    <a:pt x="26" y="0"/>
                  </a:lnTo>
                  <a:lnTo>
                    <a:pt x="36" y="0"/>
                  </a:lnTo>
                  <a:lnTo>
                    <a:pt x="44" y="0"/>
                  </a:lnTo>
                  <a:lnTo>
                    <a:pt x="52" y="2"/>
                  </a:lnTo>
                  <a:lnTo>
                    <a:pt x="64" y="8"/>
                  </a:lnTo>
                  <a:lnTo>
                    <a:pt x="64" y="18"/>
                  </a:lnTo>
                  <a:lnTo>
                    <a:pt x="70" y="34"/>
                  </a:lnTo>
                  <a:lnTo>
                    <a:pt x="76" y="50"/>
                  </a:lnTo>
                  <a:lnTo>
                    <a:pt x="78" y="54"/>
                  </a:lnTo>
                  <a:lnTo>
                    <a:pt x="82" y="56"/>
                  </a:lnTo>
                  <a:lnTo>
                    <a:pt x="92" y="56"/>
                  </a:lnTo>
                  <a:lnTo>
                    <a:pt x="100" y="58"/>
                  </a:lnTo>
                  <a:lnTo>
                    <a:pt x="106" y="62"/>
                  </a:lnTo>
                  <a:lnTo>
                    <a:pt x="108" y="68"/>
                  </a:lnTo>
                  <a:lnTo>
                    <a:pt x="114" y="80"/>
                  </a:lnTo>
                  <a:lnTo>
                    <a:pt x="120" y="90"/>
                  </a:lnTo>
                  <a:lnTo>
                    <a:pt x="122" y="86"/>
                  </a:lnTo>
                  <a:lnTo>
                    <a:pt x="126" y="84"/>
                  </a:lnTo>
                  <a:lnTo>
                    <a:pt x="128" y="82"/>
                  </a:lnTo>
                  <a:lnTo>
                    <a:pt x="132" y="84"/>
                  </a:lnTo>
                  <a:lnTo>
                    <a:pt x="132" y="88"/>
                  </a:lnTo>
                  <a:lnTo>
                    <a:pt x="132" y="94"/>
                  </a:lnTo>
                  <a:lnTo>
                    <a:pt x="132" y="106"/>
                  </a:lnTo>
                  <a:lnTo>
                    <a:pt x="132" y="11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94" name="Freeform 97"/>
            <p:cNvSpPr/>
            <p:nvPr>
              <p:custDataLst>
                <p:tags r:id="rId77"/>
              </p:custDataLst>
            </p:nvPr>
          </p:nvSpPr>
          <p:spPr bwMode="auto">
            <a:xfrm>
              <a:off x="3341727" y="5455700"/>
              <a:ext cx="122230" cy="128763"/>
            </a:xfrm>
            <a:custGeom>
              <a:avLst/>
              <a:gdLst>
                <a:gd name="T0" fmla="*/ 2147483647 w 84"/>
                <a:gd name="T1" fmla="*/ 0 h 82"/>
                <a:gd name="T2" fmla="*/ 2147483647 w 84"/>
                <a:gd name="T3" fmla="*/ 0 h 82"/>
                <a:gd name="T4" fmla="*/ 2147483647 w 84"/>
                <a:gd name="T5" fmla="*/ 2147483647 h 82"/>
                <a:gd name="T6" fmla="*/ 2147483647 w 84"/>
                <a:gd name="T7" fmla="*/ 2147483647 h 82"/>
                <a:gd name="T8" fmla="*/ 2147483647 w 84"/>
                <a:gd name="T9" fmla="*/ 2147483647 h 82"/>
                <a:gd name="T10" fmla="*/ 2147483647 w 84"/>
                <a:gd name="T11" fmla="*/ 2147483647 h 82"/>
                <a:gd name="T12" fmla="*/ 2147483647 w 84"/>
                <a:gd name="T13" fmla="*/ 2147483647 h 82"/>
                <a:gd name="T14" fmla="*/ 2147483647 w 84"/>
                <a:gd name="T15" fmla="*/ 2147483647 h 82"/>
                <a:gd name="T16" fmla="*/ 2147483647 w 84"/>
                <a:gd name="T17" fmla="*/ 2147483647 h 82"/>
                <a:gd name="T18" fmla="*/ 2147483647 w 84"/>
                <a:gd name="T19" fmla="*/ 2147483647 h 82"/>
                <a:gd name="T20" fmla="*/ 2147483647 w 84"/>
                <a:gd name="T21" fmla="*/ 2147483647 h 82"/>
                <a:gd name="T22" fmla="*/ 2147483647 w 84"/>
                <a:gd name="T23" fmla="*/ 2147483647 h 82"/>
                <a:gd name="T24" fmla="*/ 2147483647 w 84"/>
                <a:gd name="T25" fmla="*/ 2147483647 h 82"/>
                <a:gd name="T26" fmla="*/ 2147483647 w 84"/>
                <a:gd name="T27" fmla="*/ 2147483647 h 82"/>
                <a:gd name="T28" fmla="*/ 2147483647 w 84"/>
                <a:gd name="T29" fmla="*/ 2147483647 h 82"/>
                <a:gd name="T30" fmla="*/ 0 w 84"/>
                <a:gd name="T31" fmla="*/ 2147483647 h 82"/>
                <a:gd name="T32" fmla="*/ 2147483647 w 84"/>
                <a:gd name="T33" fmla="*/ 0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4"/>
                <a:gd name="T52" fmla="*/ 0 h 82"/>
                <a:gd name="T53" fmla="*/ 84 w 84"/>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4" h="82">
                  <a:moveTo>
                    <a:pt x="2" y="0"/>
                  </a:moveTo>
                  <a:lnTo>
                    <a:pt x="12" y="0"/>
                  </a:lnTo>
                  <a:lnTo>
                    <a:pt x="22" y="4"/>
                  </a:lnTo>
                  <a:lnTo>
                    <a:pt x="34" y="12"/>
                  </a:lnTo>
                  <a:lnTo>
                    <a:pt x="44" y="18"/>
                  </a:lnTo>
                  <a:lnTo>
                    <a:pt x="66" y="36"/>
                  </a:lnTo>
                  <a:lnTo>
                    <a:pt x="84" y="50"/>
                  </a:lnTo>
                  <a:lnTo>
                    <a:pt x="78" y="62"/>
                  </a:lnTo>
                  <a:lnTo>
                    <a:pt x="72" y="72"/>
                  </a:lnTo>
                  <a:lnTo>
                    <a:pt x="66" y="78"/>
                  </a:lnTo>
                  <a:lnTo>
                    <a:pt x="60" y="82"/>
                  </a:lnTo>
                  <a:lnTo>
                    <a:pt x="58" y="82"/>
                  </a:lnTo>
                  <a:lnTo>
                    <a:pt x="40" y="80"/>
                  </a:lnTo>
                  <a:lnTo>
                    <a:pt x="24" y="76"/>
                  </a:lnTo>
                  <a:lnTo>
                    <a:pt x="12" y="72"/>
                  </a:lnTo>
                  <a:lnTo>
                    <a:pt x="0" y="66"/>
                  </a:lnTo>
                  <a:lnTo>
                    <a:pt x="2"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1" name="Freeform 98"/>
            <p:cNvSpPr/>
            <p:nvPr>
              <p:custDataLst>
                <p:tags r:id="rId78"/>
              </p:custDataLst>
            </p:nvPr>
          </p:nvSpPr>
          <p:spPr bwMode="auto">
            <a:xfrm>
              <a:off x="3059216" y="5212778"/>
              <a:ext cx="357464" cy="872130"/>
            </a:xfrm>
            <a:custGeom>
              <a:avLst/>
              <a:gdLst>
                <a:gd name="T0" fmla="*/ 2147483647 w 246"/>
                <a:gd name="T1" fmla="*/ 2147483647 h 552"/>
                <a:gd name="T2" fmla="*/ 2147483647 w 246"/>
                <a:gd name="T3" fmla="*/ 2147483647 h 552"/>
                <a:gd name="T4" fmla="*/ 2147483647 w 246"/>
                <a:gd name="T5" fmla="*/ 2147483647 h 552"/>
                <a:gd name="T6" fmla="*/ 2147483647 w 246"/>
                <a:gd name="T7" fmla="*/ 2147483647 h 552"/>
                <a:gd name="T8" fmla="*/ 2147483647 w 246"/>
                <a:gd name="T9" fmla="*/ 2147483647 h 552"/>
                <a:gd name="T10" fmla="*/ 2147483647 w 246"/>
                <a:gd name="T11" fmla="*/ 2147483647 h 552"/>
                <a:gd name="T12" fmla="*/ 2147483647 w 246"/>
                <a:gd name="T13" fmla="*/ 2147483647 h 552"/>
                <a:gd name="T14" fmla="*/ 2147483647 w 246"/>
                <a:gd name="T15" fmla="*/ 2147483647 h 552"/>
                <a:gd name="T16" fmla="*/ 2147483647 w 246"/>
                <a:gd name="T17" fmla="*/ 2147483647 h 552"/>
                <a:gd name="T18" fmla="*/ 2147483647 w 246"/>
                <a:gd name="T19" fmla="*/ 2147483647 h 552"/>
                <a:gd name="T20" fmla="*/ 2147483647 w 246"/>
                <a:gd name="T21" fmla="*/ 2147483647 h 552"/>
                <a:gd name="T22" fmla="*/ 2147483647 w 246"/>
                <a:gd name="T23" fmla="*/ 2147483647 h 552"/>
                <a:gd name="T24" fmla="*/ 2147483647 w 246"/>
                <a:gd name="T25" fmla="*/ 2147483647 h 552"/>
                <a:gd name="T26" fmla="*/ 2147483647 w 246"/>
                <a:gd name="T27" fmla="*/ 2147483647 h 552"/>
                <a:gd name="T28" fmla="*/ 2147483647 w 246"/>
                <a:gd name="T29" fmla="*/ 2147483647 h 552"/>
                <a:gd name="T30" fmla="*/ 2147483647 w 246"/>
                <a:gd name="T31" fmla="*/ 2147483647 h 552"/>
                <a:gd name="T32" fmla="*/ 2147483647 w 246"/>
                <a:gd name="T33" fmla="*/ 2147483647 h 552"/>
                <a:gd name="T34" fmla="*/ 2147483647 w 246"/>
                <a:gd name="T35" fmla="*/ 2147483647 h 552"/>
                <a:gd name="T36" fmla="*/ 2147483647 w 246"/>
                <a:gd name="T37" fmla="*/ 2147483647 h 552"/>
                <a:gd name="T38" fmla="*/ 2147483647 w 246"/>
                <a:gd name="T39" fmla="*/ 2147483647 h 552"/>
                <a:gd name="T40" fmla="*/ 2147483647 w 246"/>
                <a:gd name="T41" fmla="*/ 2147483647 h 552"/>
                <a:gd name="T42" fmla="*/ 2147483647 w 246"/>
                <a:gd name="T43" fmla="*/ 2147483647 h 552"/>
                <a:gd name="T44" fmla="*/ 2147483647 w 246"/>
                <a:gd name="T45" fmla="*/ 2147483647 h 552"/>
                <a:gd name="T46" fmla="*/ 2147483647 w 246"/>
                <a:gd name="T47" fmla="*/ 2147483647 h 552"/>
                <a:gd name="T48" fmla="*/ 2147483647 w 246"/>
                <a:gd name="T49" fmla="*/ 2147483647 h 552"/>
                <a:gd name="T50" fmla="*/ 2147483647 w 246"/>
                <a:gd name="T51" fmla="*/ 2147483647 h 552"/>
                <a:gd name="T52" fmla="*/ 2147483647 w 246"/>
                <a:gd name="T53" fmla="*/ 2147483647 h 552"/>
                <a:gd name="T54" fmla="*/ 2147483647 w 246"/>
                <a:gd name="T55" fmla="*/ 2147483647 h 552"/>
                <a:gd name="T56" fmla="*/ 2147483647 w 246"/>
                <a:gd name="T57" fmla="*/ 2147483647 h 552"/>
                <a:gd name="T58" fmla="*/ 2147483647 w 246"/>
                <a:gd name="T59" fmla="*/ 2147483647 h 552"/>
                <a:gd name="T60" fmla="*/ 2147483647 w 246"/>
                <a:gd name="T61" fmla="*/ 2147483647 h 552"/>
                <a:gd name="T62" fmla="*/ 2147483647 w 246"/>
                <a:gd name="T63" fmla="*/ 2147483647 h 552"/>
                <a:gd name="T64" fmla="*/ 2147483647 w 246"/>
                <a:gd name="T65" fmla="*/ 2147483647 h 552"/>
                <a:gd name="T66" fmla="*/ 2147483647 w 246"/>
                <a:gd name="T67" fmla="*/ 2147483647 h 552"/>
                <a:gd name="T68" fmla="*/ 2147483647 w 246"/>
                <a:gd name="T69" fmla="*/ 2147483647 h 552"/>
                <a:gd name="T70" fmla="*/ 2147483647 w 246"/>
                <a:gd name="T71" fmla="*/ 2147483647 h 552"/>
                <a:gd name="T72" fmla="*/ 2147483647 w 246"/>
                <a:gd name="T73" fmla="*/ 2147483647 h 552"/>
                <a:gd name="T74" fmla="*/ 2147483647 w 246"/>
                <a:gd name="T75" fmla="*/ 2147483647 h 552"/>
                <a:gd name="T76" fmla="*/ 2147483647 w 246"/>
                <a:gd name="T77" fmla="*/ 2147483647 h 552"/>
                <a:gd name="T78" fmla="*/ 2147483647 w 246"/>
                <a:gd name="T79" fmla="*/ 2147483647 h 552"/>
                <a:gd name="T80" fmla="*/ 2147483647 w 246"/>
                <a:gd name="T81" fmla="*/ 2147483647 h 552"/>
                <a:gd name="T82" fmla="*/ 2147483647 w 246"/>
                <a:gd name="T83" fmla="*/ 2147483647 h 552"/>
                <a:gd name="T84" fmla="*/ 2147483647 w 246"/>
                <a:gd name="T85" fmla="*/ 2147483647 h 552"/>
                <a:gd name="T86" fmla="*/ 2147483647 w 246"/>
                <a:gd name="T87" fmla="*/ 2147483647 h 552"/>
                <a:gd name="T88" fmla="*/ 2147483647 w 246"/>
                <a:gd name="T89" fmla="*/ 2147483647 h 552"/>
                <a:gd name="T90" fmla="*/ 2147483647 w 246"/>
                <a:gd name="T91" fmla="*/ 2147483647 h 552"/>
                <a:gd name="T92" fmla="*/ 2147483647 w 246"/>
                <a:gd name="T93" fmla="*/ 2147483647 h 552"/>
                <a:gd name="T94" fmla="*/ 2147483647 w 246"/>
                <a:gd name="T95" fmla="*/ 2147483647 h 552"/>
                <a:gd name="T96" fmla="*/ 2147483647 w 246"/>
                <a:gd name="T97" fmla="*/ 2147483647 h 552"/>
                <a:gd name="T98" fmla="*/ 2147483647 w 246"/>
                <a:gd name="T99" fmla="*/ 2147483647 h 552"/>
                <a:gd name="T100" fmla="*/ 2147483647 w 246"/>
                <a:gd name="T101" fmla="*/ 2147483647 h 552"/>
                <a:gd name="T102" fmla="*/ 2147483647 w 246"/>
                <a:gd name="T103" fmla="*/ 2147483647 h 552"/>
                <a:gd name="T104" fmla="*/ 2147483647 w 246"/>
                <a:gd name="T105" fmla="*/ 2147483647 h 552"/>
                <a:gd name="T106" fmla="*/ 2147483647 w 246"/>
                <a:gd name="T107" fmla="*/ 2147483647 h 552"/>
                <a:gd name="T108" fmla="*/ 2147483647 w 246"/>
                <a:gd name="T109" fmla="*/ 2147483647 h 552"/>
                <a:gd name="T110" fmla="*/ 2147483647 w 246"/>
                <a:gd name="T111" fmla="*/ 2147483647 h 552"/>
                <a:gd name="T112" fmla="*/ 2147483647 w 246"/>
                <a:gd name="T113" fmla="*/ 2147483647 h 552"/>
                <a:gd name="T114" fmla="*/ 2147483647 w 246"/>
                <a:gd name="T115" fmla="*/ 2147483647 h 552"/>
                <a:gd name="T116" fmla="*/ 2147483647 w 246"/>
                <a:gd name="T117" fmla="*/ 2147483647 h 5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6"/>
                <a:gd name="T178" fmla="*/ 0 h 552"/>
                <a:gd name="T179" fmla="*/ 246 w 246"/>
                <a:gd name="T180" fmla="*/ 552 h 55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6" h="552">
                  <a:moveTo>
                    <a:pt x="196" y="154"/>
                  </a:moveTo>
                  <a:lnTo>
                    <a:pt x="196" y="148"/>
                  </a:lnTo>
                  <a:lnTo>
                    <a:pt x="200" y="142"/>
                  </a:lnTo>
                  <a:lnTo>
                    <a:pt x="206" y="128"/>
                  </a:lnTo>
                  <a:lnTo>
                    <a:pt x="216" y="116"/>
                  </a:lnTo>
                  <a:lnTo>
                    <a:pt x="224" y="108"/>
                  </a:lnTo>
                  <a:lnTo>
                    <a:pt x="238" y="102"/>
                  </a:lnTo>
                  <a:lnTo>
                    <a:pt x="244" y="96"/>
                  </a:lnTo>
                  <a:lnTo>
                    <a:pt x="246" y="92"/>
                  </a:lnTo>
                  <a:lnTo>
                    <a:pt x="246" y="88"/>
                  </a:lnTo>
                  <a:lnTo>
                    <a:pt x="244" y="78"/>
                  </a:lnTo>
                  <a:lnTo>
                    <a:pt x="242" y="68"/>
                  </a:lnTo>
                  <a:lnTo>
                    <a:pt x="236" y="70"/>
                  </a:lnTo>
                  <a:lnTo>
                    <a:pt x="230" y="70"/>
                  </a:lnTo>
                  <a:lnTo>
                    <a:pt x="232" y="74"/>
                  </a:lnTo>
                  <a:lnTo>
                    <a:pt x="232" y="82"/>
                  </a:lnTo>
                  <a:lnTo>
                    <a:pt x="232" y="88"/>
                  </a:lnTo>
                  <a:lnTo>
                    <a:pt x="228" y="90"/>
                  </a:lnTo>
                  <a:lnTo>
                    <a:pt x="220" y="98"/>
                  </a:lnTo>
                  <a:lnTo>
                    <a:pt x="210" y="102"/>
                  </a:lnTo>
                  <a:lnTo>
                    <a:pt x="200" y="104"/>
                  </a:lnTo>
                  <a:lnTo>
                    <a:pt x="192" y="104"/>
                  </a:lnTo>
                  <a:lnTo>
                    <a:pt x="184" y="102"/>
                  </a:lnTo>
                  <a:lnTo>
                    <a:pt x="180" y="100"/>
                  </a:lnTo>
                  <a:lnTo>
                    <a:pt x="172" y="100"/>
                  </a:lnTo>
                  <a:lnTo>
                    <a:pt x="174" y="90"/>
                  </a:lnTo>
                  <a:lnTo>
                    <a:pt x="178" y="84"/>
                  </a:lnTo>
                  <a:lnTo>
                    <a:pt x="180" y="76"/>
                  </a:lnTo>
                  <a:lnTo>
                    <a:pt x="182" y="68"/>
                  </a:lnTo>
                  <a:lnTo>
                    <a:pt x="180" y="62"/>
                  </a:lnTo>
                  <a:lnTo>
                    <a:pt x="176" y="58"/>
                  </a:lnTo>
                  <a:lnTo>
                    <a:pt x="170" y="58"/>
                  </a:lnTo>
                  <a:lnTo>
                    <a:pt x="162" y="56"/>
                  </a:lnTo>
                  <a:lnTo>
                    <a:pt x="160" y="54"/>
                  </a:lnTo>
                  <a:lnTo>
                    <a:pt x="158" y="50"/>
                  </a:lnTo>
                  <a:lnTo>
                    <a:pt x="156" y="46"/>
                  </a:lnTo>
                  <a:lnTo>
                    <a:pt x="152" y="44"/>
                  </a:lnTo>
                  <a:lnTo>
                    <a:pt x="144" y="42"/>
                  </a:lnTo>
                  <a:lnTo>
                    <a:pt x="138" y="40"/>
                  </a:lnTo>
                  <a:lnTo>
                    <a:pt x="132" y="40"/>
                  </a:lnTo>
                  <a:lnTo>
                    <a:pt x="128" y="38"/>
                  </a:lnTo>
                  <a:lnTo>
                    <a:pt x="122" y="34"/>
                  </a:lnTo>
                  <a:lnTo>
                    <a:pt x="110" y="18"/>
                  </a:lnTo>
                  <a:lnTo>
                    <a:pt x="102" y="14"/>
                  </a:lnTo>
                  <a:lnTo>
                    <a:pt x="98" y="10"/>
                  </a:lnTo>
                  <a:lnTo>
                    <a:pt x="98" y="8"/>
                  </a:lnTo>
                  <a:lnTo>
                    <a:pt x="84" y="8"/>
                  </a:lnTo>
                  <a:lnTo>
                    <a:pt x="76" y="10"/>
                  </a:lnTo>
                  <a:lnTo>
                    <a:pt x="72" y="12"/>
                  </a:lnTo>
                  <a:lnTo>
                    <a:pt x="70" y="18"/>
                  </a:lnTo>
                  <a:lnTo>
                    <a:pt x="64" y="10"/>
                  </a:lnTo>
                  <a:lnTo>
                    <a:pt x="56" y="8"/>
                  </a:lnTo>
                  <a:lnTo>
                    <a:pt x="48" y="6"/>
                  </a:lnTo>
                  <a:lnTo>
                    <a:pt x="42" y="0"/>
                  </a:lnTo>
                  <a:lnTo>
                    <a:pt x="34" y="8"/>
                  </a:lnTo>
                  <a:lnTo>
                    <a:pt x="28" y="16"/>
                  </a:lnTo>
                  <a:lnTo>
                    <a:pt x="30" y="30"/>
                  </a:lnTo>
                  <a:lnTo>
                    <a:pt x="30" y="34"/>
                  </a:lnTo>
                  <a:lnTo>
                    <a:pt x="28" y="40"/>
                  </a:lnTo>
                  <a:lnTo>
                    <a:pt x="22" y="46"/>
                  </a:lnTo>
                  <a:lnTo>
                    <a:pt x="16" y="50"/>
                  </a:lnTo>
                  <a:lnTo>
                    <a:pt x="14" y="54"/>
                  </a:lnTo>
                  <a:lnTo>
                    <a:pt x="12" y="62"/>
                  </a:lnTo>
                  <a:lnTo>
                    <a:pt x="14" y="80"/>
                  </a:lnTo>
                  <a:lnTo>
                    <a:pt x="16" y="86"/>
                  </a:lnTo>
                  <a:lnTo>
                    <a:pt x="20" y="92"/>
                  </a:lnTo>
                  <a:lnTo>
                    <a:pt x="16" y="100"/>
                  </a:lnTo>
                  <a:lnTo>
                    <a:pt x="8" y="112"/>
                  </a:lnTo>
                  <a:lnTo>
                    <a:pt x="2" y="122"/>
                  </a:lnTo>
                  <a:lnTo>
                    <a:pt x="0" y="136"/>
                  </a:lnTo>
                  <a:lnTo>
                    <a:pt x="2" y="140"/>
                  </a:lnTo>
                  <a:lnTo>
                    <a:pt x="4" y="144"/>
                  </a:lnTo>
                  <a:lnTo>
                    <a:pt x="8" y="146"/>
                  </a:lnTo>
                  <a:lnTo>
                    <a:pt x="8" y="152"/>
                  </a:lnTo>
                  <a:lnTo>
                    <a:pt x="4" y="162"/>
                  </a:lnTo>
                  <a:lnTo>
                    <a:pt x="2" y="170"/>
                  </a:lnTo>
                  <a:lnTo>
                    <a:pt x="0" y="174"/>
                  </a:lnTo>
                  <a:lnTo>
                    <a:pt x="2" y="180"/>
                  </a:lnTo>
                  <a:lnTo>
                    <a:pt x="4" y="186"/>
                  </a:lnTo>
                  <a:lnTo>
                    <a:pt x="8" y="192"/>
                  </a:lnTo>
                  <a:lnTo>
                    <a:pt x="10" y="198"/>
                  </a:lnTo>
                  <a:lnTo>
                    <a:pt x="12" y="204"/>
                  </a:lnTo>
                  <a:lnTo>
                    <a:pt x="16" y="210"/>
                  </a:lnTo>
                  <a:lnTo>
                    <a:pt x="18" y="218"/>
                  </a:lnTo>
                  <a:lnTo>
                    <a:pt x="20" y="226"/>
                  </a:lnTo>
                  <a:lnTo>
                    <a:pt x="20" y="256"/>
                  </a:lnTo>
                  <a:lnTo>
                    <a:pt x="18" y="260"/>
                  </a:lnTo>
                  <a:lnTo>
                    <a:pt x="16" y="266"/>
                  </a:lnTo>
                  <a:lnTo>
                    <a:pt x="14" y="270"/>
                  </a:lnTo>
                  <a:lnTo>
                    <a:pt x="12" y="274"/>
                  </a:lnTo>
                  <a:lnTo>
                    <a:pt x="16" y="280"/>
                  </a:lnTo>
                  <a:lnTo>
                    <a:pt x="18" y="292"/>
                  </a:lnTo>
                  <a:lnTo>
                    <a:pt x="24" y="300"/>
                  </a:lnTo>
                  <a:lnTo>
                    <a:pt x="26" y="308"/>
                  </a:lnTo>
                  <a:lnTo>
                    <a:pt x="24" y="310"/>
                  </a:lnTo>
                  <a:lnTo>
                    <a:pt x="22" y="312"/>
                  </a:lnTo>
                  <a:lnTo>
                    <a:pt x="20" y="316"/>
                  </a:lnTo>
                  <a:lnTo>
                    <a:pt x="18" y="322"/>
                  </a:lnTo>
                  <a:lnTo>
                    <a:pt x="20" y="336"/>
                  </a:lnTo>
                  <a:lnTo>
                    <a:pt x="26" y="348"/>
                  </a:lnTo>
                  <a:lnTo>
                    <a:pt x="30" y="362"/>
                  </a:lnTo>
                  <a:lnTo>
                    <a:pt x="32" y="370"/>
                  </a:lnTo>
                  <a:lnTo>
                    <a:pt x="30" y="374"/>
                  </a:lnTo>
                  <a:lnTo>
                    <a:pt x="26" y="374"/>
                  </a:lnTo>
                  <a:lnTo>
                    <a:pt x="38" y="394"/>
                  </a:lnTo>
                  <a:lnTo>
                    <a:pt x="46" y="408"/>
                  </a:lnTo>
                  <a:lnTo>
                    <a:pt x="50" y="412"/>
                  </a:lnTo>
                  <a:lnTo>
                    <a:pt x="54" y="414"/>
                  </a:lnTo>
                  <a:lnTo>
                    <a:pt x="52" y="418"/>
                  </a:lnTo>
                  <a:lnTo>
                    <a:pt x="50" y="422"/>
                  </a:lnTo>
                  <a:lnTo>
                    <a:pt x="52" y="432"/>
                  </a:lnTo>
                  <a:lnTo>
                    <a:pt x="54" y="438"/>
                  </a:lnTo>
                  <a:lnTo>
                    <a:pt x="58" y="446"/>
                  </a:lnTo>
                  <a:lnTo>
                    <a:pt x="58" y="456"/>
                  </a:lnTo>
                  <a:lnTo>
                    <a:pt x="58" y="462"/>
                  </a:lnTo>
                  <a:lnTo>
                    <a:pt x="56" y="464"/>
                  </a:lnTo>
                  <a:lnTo>
                    <a:pt x="54" y="468"/>
                  </a:lnTo>
                  <a:lnTo>
                    <a:pt x="52" y="472"/>
                  </a:lnTo>
                  <a:lnTo>
                    <a:pt x="54" y="474"/>
                  </a:lnTo>
                  <a:lnTo>
                    <a:pt x="54" y="476"/>
                  </a:lnTo>
                  <a:lnTo>
                    <a:pt x="56" y="480"/>
                  </a:lnTo>
                  <a:lnTo>
                    <a:pt x="56" y="484"/>
                  </a:lnTo>
                  <a:lnTo>
                    <a:pt x="54" y="494"/>
                  </a:lnTo>
                  <a:lnTo>
                    <a:pt x="52" y="504"/>
                  </a:lnTo>
                  <a:lnTo>
                    <a:pt x="54" y="510"/>
                  </a:lnTo>
                  <a:lnTo>
                    <a:pt x="56" y="514"/>
                  </a:lnTo>
                  <a:lnTo>
                    <a:pt x="64" y="520"/>
                  </a:lnTo>
                  <a:lnTo>
                    <a:pt x="70" y="524"/>
                  </a:lnTo>
                  <a:lnTo>
                    <a:pt x="78" y="528"/>
                  </a:lnTo>
                  <a:lnTo>
                    <a:pt x="84" y="534"/>
                  </a:lnTo>
                  <a:lnTo>
                    <a:pt x="86" y="540"/>
                  </a:lnTo>
                  <a:lnTo>
                    <a:pt x="88" y="546"/>
                  </a:lnTo>
                  <a:lnTo>
                    <a:pt x="92" y="552"/>
                  </a:lnTo>
                  <a:lnTo>
                    <a:pt x="140" y="552"/>
                  </a:lnTo>
                  <a:lnTo>
                    <a:pt x="128" y="532"/>
                  </a:lnTo>
                  <a:lnTo>
                    <a:pt x="124" y="526"/>
                  </a:lnTo>
                  <a:lnTo>
                    <a:pt x="124" y="522"/>
                  </a:lnTo>
                  <a:lnTo>
                    <a:pt x="124" y="518"/>
                  </a:lnTo>
                  <a:lnTo>
                    <a:pt x="124" y="516"/>
                  </a:lnTo>
                  <a:lnTo>
                    <a:pt x="124" y="514"/>
                  </a:lnTo>
                  <a:lnTo>
                    <a:pt x="128" y="512"/>
                  </a:lnTo>
                  <a:lnTo>
                    <a:pt x="134" y="508"/>
                  </a:lnTo>
                  <a:lnTo>
                    <a:pt x="138" y="504"/>
                  </a:lnTo>
                  <a:lnTo>
                    <a:pt x="134" y="502"/>
                  </a:lnTo>
                  <a:lnTo>
                    <a:pt x="134" y="500"/>
                  </a:lnTo>
                  <a:lnTo>
                    <a:pt x="134" y="494"/>
                  </a:lnTo>
                  <a:lnTo>
                    <a:pt x="136" y="490"/>
                  </a:lnTo>
                  <a:lnTo>
                    <a:pt x="142" y="484"/>
                  </a:lnTo>
                  <a:lnTo>
                    <a:pt x="150" y="478"/>
                  </a:lnTo>
                  <a:lnTo>
                    <a:pt x="152" y="474"/>
                  </a:lnTo>
                  <a:lnTo>
                    <a:pt x="152" y="470"/>
                  </a:lnTo>
                  <a:lnTo>
                    <a:pt x="152" y="464"/>
                  </a:lnTo>
                  <a:lnTo>
                    <a:pt x="148" y="460"/>
                  </a:lnTo>
                  <a:lnTo>
                    <a:pt x="148" y="458"/>
                  </a:lnTo>
                  <a:lnTo>
                    <a:pt x="140" y="456"/>
                  </a:lnTo>
                  <a:lnTo>
                    <a:pt x="128" y="450"/>
                  </a:lnTo>
                  <a:lnTo>
                    <a:pt x="118" y="444"/>
                  </a:lnTo>
                  <a:lnTo>
                    <a:pt x="116" y="442"/>
                  </a:lnTo>
                  <a:lnTo>
                    <a:pt x="114" y="440"/>
                  </a:lnTo>
                  <a:lnTo>
                    <a:pt x="116" y="436"/>
                  </a:lnTo>
                  <a:lnTo>
                    <a:pt x="118" y="432"/>
                  </a:lnTo>
                  <a:lnTo>
                    <a:pt x="124" y="424"/>
                  </a:lnTo>
                  <a:lnTo>
                    <a:pt x="134" y="418"/>
                  </a:lnTo>
                  <a:lnTo>
                    <a:pt x="140" y="410"/>
                  </a:lnTo>
                  <a:lnTo>
                    <a:pt x="138" y="404"/>
                  </a:lnTo>
                  <a:lnTo>
                    <a:pt x="136" y="396"/>
                  </a:lnTo>
                  <a:lnTo>
                    <a:pt x="138" y="390"/>
                  </a:lnTo>
                  <a:lnTo>
                    <a:pt x="140" y="388"/>
                  </a:lnTo>
                  <a:lnTo>
                    <a:pt x="144" y="386"/>
                  </a:lnTo>
                  <a:lnTo>
                    <a:pt x="140" y="380"/>
                  </a:lnTo>
                  <a:lnTo>
                    <a:pt x="136" y="374"/>
                  </a:lnTo>
                  <a:lnTo>
                    <a:pt x="142" y="378"/>
                  </a:lnTo>
                  <a:lnTo>
                    <a:pt x="144" y="380"/>
                  </a:lnTo>
                  <a:lnTo>
                    <a:pt x="148" y="382"/>
                  </a:lnTo>
                  <a:lnTo>
                    <a:pt x="152" y="380"/>
                  </a:lnTo>
                  <a:lnTo>
                    <a:pt x="152" y="374"/>
                  </a:lnTo>
                  <a:lnTo>
                    <a:pt x="152" y="368"/>
                  </a:lnTo>
                  <a:lnTo>
                    <a:pt x="146" y="366"/>
                  </a:lnTo>
                  <a:lnTo>
                    <a:pt x="140" y="368"/>
                  </a:lnTo>
                  <a:lnTo>
                    <a:pt x="134" y="370"/>
                  </a:lnTo>
                  <a:lnTo>
                    <a:pt x="126" y="360"/>
                  </a:lnTo>
                  <a:lnTo>
                    <a:pt x="122" y="346"/>
                  </a:lnTo>
                  <a:lnTo>
                    <a:pt x="128" y="346"/>
                  </a:lnTo>
                  <a:lnTo>
                    <a:pt x="136" y="346"/>
                  </a:lnTo>
                  <a:lnTo>
                    <a:pt x="144" y="350"/>
                  </a:lnTo>
                  <a:lnTo>
                    <a:pt x="152" y="350"/>
                  </a:lnTo>
                  <a:lnTo>
                    <a:pt x="158" y="348"/>
                  </a:lnTo>
                  <a:lnTo>
                    <a:pt x="164" y="344"/>
                  </a:lnTo>
                  <a:lnTo>
                    <a:pt x="160" y="340"/>
                  </a:lnTo>
                  <a:lnTo>
                    <a:pt x="156" y="336"/>
                  </a:lnTo>
                  <a:lnTo>
                    <a:pt x="156" y="334"/>
                  </a:lnTo>
                  <a:lnTo>
                    <a:pt x="156" y="326"/>
                  </a:lnTo>
                  <a:lnTo>
                    <a:pt x="162" y="320"/>
                  </a:lnTo>
                  <a:lnTo>
                    <a:pt x="168" y="314"/>
                  </a:lnTo>
                  <a:lnTo>
                    <a:pt x="176" y="312"/>
                  </a:lnTo>
                  <a:lnTo>
                    <a:pt x="192" y="308"/>
                  </a:lnTo>
                  <a:lnTo>
                    <a:pt x="206" y="306"/>
                  </a:lnTo>
                  <a:lnTo>
                    <a:pt x="210" y="304"/>
                  </a:lnTo>
                  <a:lnTo>
                    <a:pt x="216" y="300"/>
                  </a:lnTo>
                  <a:lnTo>
                    <a:pt x="224" y="290"/>
                  </a:lnTo>
                  <a:lnTo>
                    <a:pt x="230" y="280"/>
                  </a:lnTo>
                  <a:lnTo>
                    <a:pt x="232" y="268"/>
                  </a:lnTo>
                  <a:lnTo>
                    <a:pt x="230" y="262"/>
                  </a:lnTo>
                  <a:lnTo>
                    <a:pt x="226" y="258"/>
                  </a:lnTo>
                  <a:lnTo>
                    <a:pt x="222" y="254"/>
                  </a:lnTo>
                  <a:lnTo>
                    <a:pt x="220" y="250"/>
                  </a:lnTo>
                  <a:lnTo>
                    <a:pt x="220" y="248"/>
                  </a:lnTo>
                  <a:lnTo>
                    <a:pt x="220" y="242"/>
                  </a:lnTo>
                  <a:lnTo>
                    <a:pt x="206" y="232"/>
                  </a:lnTo>
                  <a:lnTo>
                    <a:pt x="198" y="226"/>
                  </a:lnTo>
                  <a:lnTo>
                    <a:pt x="194" y="220"/>
                  </a:lnTo>
                  <a:lnTo>
                    <a:pt x="196" y="154"/>
                  </a:lnTo>
                  <a:lnTo>
                    <a:pt x="196" y="148"/>
                  </a:lnTo>
                  <a:lnTo>
                    <a:pt x="200" y="142"/>
                  </a:lnTo>
                  <a:lnTo>
                    <a:pt x="206" y="128"/>
                  </a:lnTo>
                  <a:lnTo>
                    <a:pt x="216" y="116"/>
                  </a:lnTo>
                  <a:lnTo>
                    <a:pt x="224" y="108"/>
                  </a:lnTo>
                  <a:lnTo>
                    <a:pt x="238" y="102"/>
                  </a:lnTo>
                  <a:lnTo>
                    <a:pt x="244" y="96"/>
                  </a:lnTo>
                  <a:lnTo>
                    <a:pt x="246" y="92"/>
                  </a:lnTo>
                  <a:lnTo>
                    <a:pt x="246" y="88"/>
                  </a:lnTo>
                  <a:lnTo>
                    <a:pt x="244" y="78"/>
                  </a:lnTo>
                  <a:lnTo>
                    <a:pt x="242" y="68"/>
                  </a:lnTo>
                  <a:lnTo>
                    <a:pt x="244" y="78"/>
                  </a:lnTo>
                  <a:lnTo>
                    <a:pt x="246" y="88"/>
                  </a:lnTo>
                  <a:lnTo>
                    <a:pt x="246" y="92"/>
                  </a:lnTo>
                  <a:lnTo>
                    <a:pt x="244" y="96"/>
                  </a:lnTo>
                  <a:lnTo>
                    <a:pt x="238" y="102"/>
                  </a:lnTo>
                  <a:lnTo>
                    <a:pt x="224" y="108"/>
                  </a:lnTo>
                  <a:lnTo>
                    <a:pt x="216" y="116"/>
                  </a:lnTo>
                  <a:lnTo>
                    <a:pt x="206" y="128"/>
                  </a:lnTo>
                  <a:lnTo>
                    <a:pt x="200" y="142"/>
                  </a:lnTo>
                  <a:lnTo>
                    <a:pt x="196" y="148"/>
                  </a:lnTo>
                  <a:lnTo>
                    <a:pt x="196" y="154"/>
                  </a:lnTo>
                  <a:lnTo>
                    <a:pt x="194" y="220"/>
                  </a:lnTo>
                  <a:lnTo>
                    <a:pt x="196" y="15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96" name="Freeform 99"/>
            <p:cNvSpPr/>
            <p:nvPr>
              <p:custDataLst>
                <p:tags r:id="rId79"/>
              </p:custDataLst>
            </p:nvPr>
          </p:nvSpPr>
          <p:spPr bwMode="auto">
            <a:xfrm>
              <a:off x="3007326" y="5097291"/>
              <a:ext cx="281358" cy="1071246"/>
            </a:xfrm>
            <a:custGeom>
              <a:avLst/>
              <a:gdLst>
                <a:gd name="T0" fmla="*/ 2147483647 w 192"/>
                <a:gd name="T1" fmla="*/ 2147483647 h 678"/>
                <a:gd name="T2" fmla="*/ 2147483647 w 192"/>
                <a:gd name="T3" fmla="*/ 2147483647 h 678"/>
                <a:gd name="T4" fmla="*/ 2147483647 w 192"/>
                <a:gd name="T5" fmla="*/ 2147483647 h 678"/>
                <a:gd name="T6" fmla="*/ 2147483647 w 192"/>
                <a:gd name="T7" fmla="*/ 2147483647 h 678"/>
                <a:gd name="T8" fmla="*/ 2147483647 w 192"/>
                <a:gd name="T9" fmla="*/ 2147483647 h 678"/>
                <a:gd name="T10" fmla="*/ 2147483647 w 192"/>
                <a:gd name="T11" fmla="*/ 2147483647 h 678"/>
                <a:gd name="T12" fmla="*/ 2147483647 w 192"/>
                <a:gd name="T13" fmla="*/ 2147483647 h 678"/>
                <a:gd name="T14" fmla="*/ 2147483647 w 192"/>
                <a:gd name="T15" fmla="*/ 2147483647 h 678"/>
                <a:gd name="T16" fmla="*/ 2147483647 w 192"/>
                <a:gd name="T17" fmla="*/ 2147483647 h 678"/>
                <a:gd name="T18" fmla="*/ 2147483647 w 192"/>
                <a:gd name="T19" fmla="*/ 2147483647 h 678"/>
                <a:gd name="T20" fmla="*/ 2147483647 w 192"/>
                <a:gd name="T21" fmla="*/ 2147483647 h 678"/>
                <a:gd name="T22" fmla="*/ 2147483647 w 192"/>
                <a:gd name="T23" fmla="*/ 2147483647 h 678"/>
                <a:gd name="T24" fmla="*/ 2147483647 w 192"/>
                <a:gd name="T25" fmla="*/ 2147483647 h 678"/>
                <a:gd name="T26" fmla="*/ 2147483647 w 192"/>
                <a:gd name="T27" fmla="*/ 2147483647 h 678"/>
                <a:gd name="T28" fmla="*/ 2147483647 w 192"/>
                <a:gd name="T29" fmla="*/ 2147483647 h 678"/>
                <a:gd name="T30" fmla="*/ 2147483647 w 192"/>
                <a:gd name="T31" fmla="*/ 2147483647 h 678"/>
                <a:gd name="T32" fmla="*/ 2147483647 w 192"/>
                <a:gd name="T33" fmla="*/ 2147483647 h 678"/>
                <a:gd name="T34" fmla="*/ 2147483647 w 192"/>
                <a:gd name="T35" fmla="*/ 2147483647 h 678"/>
                <a:gd name="T36" fmla="*/ 2147483647 w 192"/>
                <a:gd name="T37" fmla="*/ 2147483647 h 678"/>
                <a:gd name="T38" fmla="*/ 2147483647 w 192"/>
                <a:gd name="T39" fmla="*/ 2147483647 h 678"/>
                <a:gd name="T40" fmla="*/ 2147483647 w 192"/>
                <a:gd name="T41" fmla="*/ 2147483647 h 678"/>
                <a:gd name="T42" fmla="*/ 2147483647 w 192"/>
                <a:gd name="T43" fmla="*/ 2147483647 h 678"/>
                <a:gd name="T44" fmla="*/ 2147483647 w 192"/>
                <a:gd name="T45" fmla="*/ 0 h 678"/>
                <a:gd name="T46" fmla="*/ 0 w 192"/>
                <a:gd name="T47" fmla="*/ 2147483647 h 678"/>
                <a:gd name="T48" fmla="*/ 2147483647 w 192"/>
                <a:gd name="T49" fmla="*/ 2147483647 h 678"/>
                <a:gd name="T50" fmla="*/ 2147483647 w 192"/>
                <a:gd name="T51" fmla="*/ 2147483647 h 678"/>
                <a:gd name="T52" fmla="*/ 2147483647 w 192"/>
                <a:gd name="T53" fmla="*/ 2147483647 h 678"/>
                <a:gd name="T54" fmla="*/ 2147483647 w 192"/>
                <a:gd name="T55" fmla="*/ 2147483647 h 678"/>
                <a:gd name="T56" fmla="*/ 2147483647 w 192"/>
                <a:gd name="T57" fmla="*/ 2147483647 h 678"/>
                <a:gd name="T58" fmla="*/ 2147483647 w 192"/>
                <a:gd name="T59" fmla="*/ 2147483647 h 678"/>
                <a:gd name="T60" fmla="*/ 2147483647 w 192"/>
                <a:gd name="T61" fmla="*/ 2147483647 h 678"/>
                <a:gd name="T62" fmla="*/ 2147483647 w 192"/>
                <a:gd name="T63" fmla="*/ 2147483647 h 678"/>
                <a:gd name="T64" fmla="*/ 2147483647 w 192"/>
                <a:gd name="T65" fmla="*/ 2147483647 h 678"/>
                <a:gd name="T66" fmla="*/ 2147483647 w 192"/>
                <a:gd name="T67" fmla="*/ 2147483647 h 678"/>
                <a:gd name="T68" fmla="*/ 2147483647 w 192"/>
                <a:gd name="T69" fmla="*/ 2147483647 h 678"/>
                <a:gd name="T70" fmla="*/ 2147483647 w 192"/>
                <a:gd name="T71" fmla="*/ 2147483647 h 678"/>
                <a:gd name="T72" fmla="*/ 2147483647 w 192"/>
                <a:gd name="T73" fmla="*/ 2147483647 h 678"/>
                <a:gd name="T74" fmla="*/ 2147483647 w 192"/>
                <a:gd name="T75" fmla="*/ 2147483647 h 678"/>
                <a:gd name="T76" fmla="*/ 2147483647 w 192"/>
                <a:gd name="T77" fmla="*/ 2147483647 h 678"/>
                <a:gd name="T78" fmla="*/ 2147483647 w 192"/>
                <a:gd name="T79" fmla="*/ 2147483647 h 678"/>
                <a:gd name="T80" fmla="*/ 2147483647 w 192"/>
                <a:gd name="T81" fmla="*/ 2147483647 h 678"/>
                <a:gd name="T82" fmla="*/ 2147483647 w 192"/>
                <a:gd name="T83" fmla="*/ 2147483647 h 678"/>
                <a:gd name="T84" fmla="*/ 2147483647 w 192"/>
                <a:gd name="T85" fmla="*/ 2147483647 h 678"/>
                <a:gd name="T86" fmla="*/ 2147483647 w 192"/>
                <a:gd name="T87" fmla="*/ 2147483647 h 678"/>
                <a:gd name="T88" fmla="*/ 2147483647 w 192"/>
                <a:gd name="T89" fmla="*/ 2147483647 h 678"/>
                <a:gd name="T90" fmla="*/ 2147483647 w 192"/>
                <a:gd name="T91" fmla="*/ 2147483647 h 678"/>
                <a:gd name="T92" fmla="*/ 2147483647 w 192"/>
                <a:gd name="T93" fmla="*/ 2147483647 h 678"/>
                <a:gd name="T94" fmla="*/ 2147483647 w 192"/>
                <a:gd name="T95" fmla="*/ 2147483647 h 6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2"/>
                <a:gd name="T145" fmla="*/ 0 h 678"/>
                <a:gd name="T146" fmla="*/ 192 w 192"/>
                <a:gd name="T147" fmla="*/ 678 h 6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2" h="678">
                  <a:moveTo>
                    <a:pt x="174" y="624"/>
                  </a:moveTo>
                  <a:lnTo>
                    <a:pt x="126" y="624"/>
                  </a:lnTo>
                  <a:lnTo>
                    <a:pt x="122" y="618"/>
                  </a:lnTo>
                  <a:lnTo>
                    <a:pt x="120" y="612"/>
                  </a:lnTo>
                  <a:lnTo>
                    <a:pt x="118" y="606"/>
                  </a:lnTo>
                  <a:lnTo>
                    <a:pt x="112" y="600"/>
                  </a:lnTo>
                  <a:lnTo>
                    <a:pt x="104" y="596"/>
                  </a:lnTo>
                  <a:lnTo>
                    <a:pt x="98" y="592"/>
                  </a:lnTo>
                  <a:lnTo>
                    <a:pt x="90" y="586"/>
                  </a:lnTo>
                  <a:lnTo>
                    <a:pt x="88" y="582"/>
                  </a:lnTo>
                  <a:lnTo>
                    <a:pt x="86" y="576"/>
                  </a:lnTo>
                  <a:lnTo>
                    <a:pt x="88" y="566"/>
                  </a:lnTo>
                  <a:lnTo>
                    <a:pt x="90" y="556"/>
                  </a:lnTo>
                  <a:lnTo>
                    <a:pt x="90" y="552"/>
                  </a:lnTo>
                  <a:lnTo>
                    <a:pt x="88" y="548"/>
                  </a:lnTo>
                  <a:lnTo>
                    <a:pt x="88" y="546"/>
                  </a:lnTo>
                  <a:lnTo>
                    <a:pt x="86" y="544"/>
                  </a:lnTo>
                  <a:lnTo>
                    <a:pt x="88" y="540"/>
                  </a:lnTo>
                  <a:lnTo>
                    <a:pt x="90" y="536"/>
                  </a:lnTo>
                  <a:lnTo>
                    <a:pt x="92" y="534"/>
                  </a:lnTo>
                  <a:lnTo>
                    <a:pt x="92" y="528"/>
                  </a:lnTo>
                  <a:lnTo>
                    <a:pt x="92" y="518"/>
                  </a:lnTo>
                  <a:lnTo>
                    <a:pt x="88" y="510"/>
                  </a:lnTo>
                  <a:lnTo>
                    <a:pt x="86" y="504"/>
                  </a:lnTo>
                  <a:lnTo>
                    <a:pt x="84" y="494"/>
                  </a:lnTo>
                  <a:lnTo>
                    <a:pt x="86" y="490"/>
                  </a:lnTo>
                  <a:lnTo>
                    <a:pt x="88" y="486"/>
                  </a:lnTo>
                  <a:lnTo>
                    <a:pt x="84" y="484"/>
                  </a:lnTo>
                  <a:lnTo>
                    <a:pt x="80" y="480"/>
                  </a:lnTo>
                  <a:lnTo>
                    <a:pt x="72" y="466"/>
                  </a:lnTo>
                  <a:lnTo>
                    <a:pt x="60" y="446"/>
                  </a:lnTo>
                  <a:lnTo>
                    <a:pt x="64" y="446"/>
                  </a:lnTo>
                  <a:lnTo>
                    <a:pt x="66" y="442"/>
                  </a:lnTo>
                  <a:lnTo>
                    <a:pt x="64" y="434"/>
                  </a:lnTo>
                  <a:lnTo>
                    <a:pt x="60" y="420"/>
                  </a:lnTo>
                  <a:lnTo>
                    <a:pt x="54" y="408"/>
                  </a:lnTo>
                  <a:lnTo>
                    <a:pt x="52" y="394"/>
                  </a:lnTo>
                  <a:lnTo>
                    <a:pt x="54" y="388"/>
                  </a:lnTo>
                  <a:lnTo>
                    <a:pt x="56" y="384"/>
                  </a:lnTo>
                  <a:lnTo>
                    <a:pt x="58" y="382"/>
                  </a:lnTo>
                  <a:lnTo>
                    <a:pt x="60" y="380"/>
                  </a:lnTo>
                  <a:lnTo>
                    <a:pt x="58" y="372"/>
                  </a:lnTo>
                  <a:lnTo>
                    <a:pt x="52" y="364"/>
                  </a:lnTo>
                  <a:lnTo>
                    <a:pt x="50" y="352"/>
                  </a:lnTo>
                  <a:lnTo>
                    <a:pt x="46" y="346"/>
                  </a:lnTo>
                  <a:lnTo>
                    <a:pt x="48" y="342"/>
                  </a:lnTo>
                  <a:lnTo>
                    <a:pt x="50" y="338"/>
                  </a:lnTo>
                  <a:lnTo>
                    <a:pt x="52" y="332"/>
                  </a:lnTo>
                  <a:lnTo>
                    <a:pt x="54" y="328"/>
                  </a:lnTo>
                  <a:lnTo>
                    <a:pt x="54" y="298"/>
                  </a:lnTo>
                  <a:lnTo>
                    <a:pt x="52" y="290"/>
                  </a:lnTo>
                  <a:lnTo>
                    <a:pt x="50" y="282"/>
                  </a:lnTo>
                  <a:lnTo>
                    <a:pt x="46" y="276"/>
                  </a:lnTo>
                  <a:lnTo>
                    <a:pt x="44" y="270"/>
                  </a:lnTo>
                  <a:lnTo>
                    <a:pt x="42" y="264"/>
                  </a:lnTo>
                  <a:lnTo>
                    <a:pt x="38" y="258"/>
                  </a:lnTo>
                  <a:lnTo>
                    <a:pt x="36" y="252"/>
                  </a:lnTo>
                  <a:lnTo>
                    <a:pt x="34" y="246"/>
                  </a:lnTo>
                  <a:lnTo>
                    <a:pt x="36" y="242"/>
                  </a:lnTo>
                  <a:lnTo>
                    <a:pt x="38" y="234"/>
                  </a:lnTo>
                  <a:lnTo>
                    <a:pt x="42" y="224"/>
                  </a:lnTo>
                  <a:lnTo>
                    <a:pt x="42" y="218"/>
                  </a:lnTo>
                  <a:lnTo>
                    <a:pt x="38" y="216"/>
                  </a:lnTo>
                  <a:lnTo>
                    <a:pt x="36" y="212"/>
                  </a:lnTo>
                  <a:lnTo>
                    <a:pt x="34" y="208"/>
                  </a:lnTo>
                  <a:lnTo>
                    <a:pt x="36" y="194"/>
                  </a:lnTo>
                  <a:lnTo>
                    <a:pt x="42" y="184"/>
                  </a:lnTo>
                  <a:lnTo>
                    <a:pt x="50" y="172"/>
                  </a:lnTo>
                  <a:lnTo>
                    <a:pt x="54" y="164"/>
                  </a:lnTo>
                  <a:lnTo>
                    <a:pt x="50" y="158"/>
                  </a:lnTo>
                  <a:lnTo>
                    <a:pt x="48" y="152"/>
                  </a:lnTo>
                  <a:lnTo>
                    <a:pt x="46" y="134"/>
                  </a:lnTo>
                  <a:lnTo>
                    <a:pt x="48" y="126"/>
                  </a:lnTo>
                  <a:lnTo>
                    <a:pt x="50" y="122"/>
                  </a:lnTo>
                  <a:lnTo>
                    <a:pt x="56" y="118"/>
                  </a:lnTo>
                  <a:lnTo>
                    <a:pt x="62" y="112"/>
                  </a:lnTo>
                  <a:lnTo>
                    <a:pt x="64" y="106"/>
                  </a:lnTo>
                  <a:lnTo>
                    <a:pt x="64" y="102"/>
                  </a:lnTo>
                  <a:lnTo>
                    <a:pt x="62" y="88"/>
                  </a:lnTo>
                  <a:lnTo>
                    <a:pt x="60" y="90"/>
                  </a:lnTo>
                  <a:lnTo>
                    <a:pt x="56" y="90"/>
                  </a:lnTo>
                  <a:lnTo>
                    <a:pt x="52" y="90"/>
                  </a:lnTo>
                  <a:lnTo>
                    <a:pt x="50" y="86"/>
                  </a:lnTo>
                  <a:lnTo>
                    <a:pt x="48" y="80"/>
                  </a:lnTo>
                  <a:lnTo>
                    <a:pt x="42" y="60"/>
                  </a:lnTo>
                  <a:lnTo>
                    <a:pt x="40" y="56"/>
                  </a:lnTo>
                  <a:lnTo>
                    <a:pt x="36" y="54"/>
                  </a:lnTo>
                  <a:lnTo>
                    <a:pt x="34" y="52"/>
                  </a:lnTo>
                  <a:lnTo>
                    <a:pt x="32" y="50"/>
                  </a:lnTo>
                  <a:lnTo>
                    <a:pt x="28" y="20"/>
                  </a:lnTo>
                  <a:lnTo>
                    <a:pt x="22" y="8"/>
                  </a:lnTo>
                  <a:lnTo>
                    <a:pt x="14" y="0"/>
                  </a:lnTo>
                  <a:lnTo>
                    <a:pt x="12" y="0"/>
                  </a:lnTo>
                  <a:lnTo>
                    <a:pt x="8" y="4"/>
                  </a:lnTo>
                  <a:lnTo>
                    <a:pt x="4" y="6"/>
                  </a:lnTo>
                  <a:lnTo>
                    <a:pt x="0" y="8"/>
                  </a:lnTo>
                  <a:lnTo>
                    <a:pt x="4" y="18"/>
                  </a:lnTo>
                  <a:lnTo>
                    <a:pt x="8" y="32"/>
                  </a:lnTo>
                  <a:lnTo>
                    <a:pt x="12" y="48"/>
                  </a:lnTo>
                  <a:lnTo>
                    <a:pt x="14" y="66"/>
                  </a:lnTo>
                  <a:lnTo>
                    <a:pt x="10" y="80"/>
                  </a:lnTo>
                  <a:lnTo>
                    <a:pt x="8" y="96"/>
                  </a:lnTo>
                  <a:lnTo>
                    <a:pt x="12" y="102"/>
                  </a:lnTo>
                  <a:lnTo>
                    <a:pt x="16" y="106"/>
                  </a:lnTo>
                  <a:lnTo>
                    <a:pt x="18" y="118"/>
                  </a:lnTo>
                  <a:lnTo>
                    <a:pt x="18" y="134"/>
                  </a:lnTo>
                  <a:lnTo>
                    <a:pt x="16" y="162"/>
                  </a:lnTo>
                  <a:lnTo>
                    <a:pt x="10" y="192"/>
                  </a:lnTo>
                  <a:lnTo>
                    <a:pt x="12" y="198"/>
                  </a:lnTo>
                  <a:lnTo>
                    <a:pt x="14" y="202"/>
                  </a:lnTo>
                  <a:lnTo>
                    <a:pt x="16" y="206"/>
                  </a:lnTo>
                  <a:lnTo>
                    <a:pt x="18" y="210"/>
                  </a:lnTo>
                  <a:lnTo>
                    <a:pt x="18" y="214"/>
                  </a:lnTo>
                  <a:lnTo>
                    <a:pt x="16" y="214"/>
                  </a:lnTo>
                  <a:lnTo>
                    <a:pt x="14" y="216"/>
                  </a:lnTo>
                  <a:lnTo>
                    <a:pt x="14" y="218"/>
                  </a:lnTo>
                  <a:lnTo>
                    <a:pt x="14" y="236"/>
                  </a:lnTo>
                  <a:lnTo>
                    <a:pt x="20" y="252"/>
                  </a:lnTo>
                  <a:lnTo>
                    <a:pt x="22" y="268"/>
                  </a:lnTo>
                  <a:lnTo>
                    <a:pt x="24" y="286"/>
                  </a:lnTo>
                  <a:lnTo>
                    <a:pt x="22" y="302"/>
                  </a:lnTo>
                  <a:lnTo>
                    <a:pt x="22" y="310"/>
                  </a:lnTo>
                  <a:lnTo>
                    <a:pt x="20" y="318"/>
                  </a:lnTo>
                  <a:lnTo>
                    <a:pt x="22" y="326"/>
                  </a:lnTo>
                  <a:lnTo>
                    <a:pt x="22" y="332"/>
                  </a:lnTo>
                  <a:lnTo>
                    <a:pt x="20" y="340"/>
                  </a:lnTo>
                  <a:lnTo>
                    <a:pt x="16" y="346"/>
                  </a:lnTo>
                  <a:lnTo>
                    <a:pt x="12" y="350"/>
                  </a:lnTo>
                  <a:lnTo>
                    <a:pt x="10" y="352"/>
                  </a:lnTo>
                  <a:lnTo>
                    <a:pt x="10" y="358"/>
                  </a:lnTo>
                  <a:lnTo>
                    <a:pt x="12" y="362"/>
                  </a:lnTo>
                  <a:lnTo>
                    <a:pt x="18" y="372"/>
                  </a:lnTo>
                  <a:lnTo>
                    <a:pt x="22" y="380"/>
                  </a:lnTo>
                  <a:lnTo>
                    <a:pt x="24" y="388"/>
                  </a:lnTo>
                  <a:lnTo>
                    <a:pt x="24" y="404"/>
                  </a:lnTo>
                  <a:lnTo>
                    <a:pt x="26" y="418"/>
                  </a:lnTo>
                  <a:lnTo>
                    <a:pt x="28" y="436"/>
                  </a:lnTo>
                  <a:lnTo>
                    <a:pt x="34" y="456"/>
                  </a:lnTo>
                  <a:lnTo>
                    <a:pt x="36" y="462"/>
                  </a:lnTo>
                  <a:lnTo>
                    <a:pt x="40" y="462"/>
                  </a:lnTo>
                  <a:lnTo>
                    <a:pt x="44" y="462"/>
                  </a:lnTo>
                  <a:lnTo>
                    <a:pt x="46" y="462"/>
                  </a:lnTo>
                  <a:lnTo>
                    <a:pt x="46" y="460"/>
                  </a:lnTo>
                  <a:lnTo>
                    <a:pt x="44" y="448"/>
                  </a:lnTo>
                  <a:lnTo>
                    <a:pt x="40" y="436"/>
                  </a:lnTo>
                  <a:lnTo>
                    <a:pt x="44" y="434"/>
                  </a:lnTo>
                  <a:lnTo>
                    <a:pt x="50" y="434"/>
                  </a:lnTo>
                  <a:lnTo>
                    <a:pt x="52" y="442"/>
                  </a:lnTo>
                  <a:lnTo>
                    <a:pt x="52" y="456"/>
                  </a:lnTo>
                  <a:lnTo>
                    <a:pt x="54" y="462"/>
                  </a:lnTo>
                  <a:lnTo>
                    <a:pt x="56" y="466"/>
                  </a:lnTo>
                  <a:lnTo>
                    <a:pt x="56" y="480"/>
                  </a:lnTo>
                  <a:lnTo>
                    <a:pt x="50" y="482"/>
                  </a:lnTo>
                  <a:lnTo>
                    <a:pt x="44" y="482"/>
                  </a:lnTo>
                  <a:lnTo>
                    <a:pt x="46" y="486"/>
                  </a:lnTo>
                  <a:lnTo>
                    <a:pt x="48" y="490"/>
                  </a:lnTo>
                  <a:lnTo>
                    <a:pt x="50" y="492"/>
                  </a:lnTo>
                  <a:lnTo>
                    <a:pt x="50" y="496"/>
                  </a:lnTo>
                  <a:lnTo>
                    <a:pt x="50" y="502"/>
                  </a:lnTo>
                  <a:lnTo>
                    <a:pt x="46" y="506"/>
                  </a:lnTo>
                  <a:lnTo>
                    <a:pt x="42" y="512"/>
                  </a:lnTo>
                  <a:lnTo>
                    <a:pt x="40" y="518"/>
                  </a:lnTo>
                  <a:lnTo>
                    <a:pt x="42" y="522"/>
                  </a:lnTo>
                  <a:lnTo>
                    <a:pt x="46" y="524"/>
                  </a:lnTo>
                  <a:lnTo>
                    <a:pt x="56" y="526"/>
                  </a:lnTo>
                  <a:lnTo>
                    <a:pt x="54" y="530"/>
                  </a:lnTo>
                  <a:lnTo>
                    <a:pt x="56" y="534"/>
                  </a:lnTo>
                  <a:lnTo>
                    <a:pt x="58" y="540"/>
                  </a:lnTo>
                  <a:lnTo>
                    <a:pt x="58" y="544"/>
                  </a:lnTo>
                  <a:lnTo>
                    <a:pt x="50" y="544"/>
                  </a:lnTo>
                  <a:lnTo>
                    <a:pt x="50" y="554"/>
                  </a:lnTo>
                  <a:lnTo>
                    <a:pt x="54" y="560"/>
                  </a:lnTo>
                  <a:lnTo>
                    <a:pt x="62" y="568"/>
                  </a:lnTo>
                  <a:lnTo>
                    <a:pt x="62" y="572"/>
                  </a:lnTo>
                  <a:lnTo>
                    <a:pt x="62" y="576"/>
                  </a:lnTo>
                  <a:lnTo>
                    <a:pt x="66" y="582"/>
                  </a:lnTo>
                  <a:lnTo>
                    <a:pt x="74" y="594"/>
                  </a:lnTo>
                  <a:lnTo>
                    <a:pt x="80" y="602"/>
                  </a:lnTo>
                  <a:lnTo>
                    <a:pt x="86" y="606"/>
                  </a:lnTo>
                  <a:lnTo>
                    <a:pt x="96" y="606"/>
                  </a:lnTo>
                  <a:lnTo>
                    <a:pt x="94" y="618"/>
                  </a:lnTo>
                  <a:lnTo>
                    <a:pt x="96" y="622"/>
                  </a:lnTo>
                  <a:lnTo>
                    <a:pt x="100" y="626"/>
                  </a:lnTo>
                  <a:lnTo>
                    <a:pt x="96" y="630"/>
                  </a:lnTo>
                  <a:lnTo>
                    <a:pt x="106" y="640"/>
                  </a:lnTo>
                  <a:lnTo>
                    <a:pt x="122" y="648"/>
                  </a:lnTo>
                  <a:lnTo>
                    <a:pt x="154" y="660"/>
                  </a:lnTo>
                  <a:lnTo>
                    <a:pt x="156" y="664"/>
                  </a:lnTo>
                  <a:lnTo>
                    <a:pt x="158" y="666"/>
                  </a:lnTo>
                  <a:lnTo>
                    <a:pt x="160" y="668"/>
                  </a:lnTo>
                  <a:lnTo>
                    <a:pt x="164" y="670"/>
                  </a:lnTo>
                  <a:lnTo>
                    <a:pt x="172" y="672"/>
                  </a:lnTo>
                  <a:lnTo>
                    <a:pt x="178" y="674"/>
                  </a:lnTo>
                  <a:lnTo>
                    <a:pt x="192" y="678"/>
                  </a:lnTo>
                  <a:lnTo>
                    <a:pt x="174" y="62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97" name="Freeform 100"/>
            <p:cNvSpPr/>
            <p:nvPr>
              <p:custDataLst>
                <p:tags r:id="rId80"/>
              </p:custDataLst>
            </p:nvPr>
          </p:nvSpPr>
          <p:spPr bwMode="auto">
            <a:xfrm>
              <a:off x="3263316" y="6084908"/>
              <a:ext cx="99168" cy="88938"/>
            </a:xfrm>
            <a:custGeom>
              <a:avLst/>
              <a:gdLst>
                <a:gd name="T0" fmla="*/ 0 w 68"/>
                <a:gd name="T1" fmla="*/ 0 h 56"/>
                <a:gd name="T2" fmla="*/ 2147483647 w 68"/>
                <a:gd name="T3" fmla="*/ 2147483647 h 56"/>
                <a:gd name="T4" fmla="*/ 2147483647 w 68"/>
                <a:gd name="T5" fmla="*/ 2147483647 h 56"/>
                <a:gd name="T6" fmla="*/ 2147483647 w 68"/>
                <a:gd name="T7" fmla="*/ 2147483647 h 56"/>
                <a:gd name="T8" fmla="*/ 2147483647 w 68"/>
                <a:gd name="T9" fmla="*/ 2147483647 h 56"/>
                <a:gd name="T10" fmla="*/ 2147483647 w 68"/>
                <a:gd name="T11" fmla="*/ 2147483647 h 56"/>
                <a:gd name="T12" fmla="*/ 2147483647 w 68"/>
                <a:gd name="T13" fmla="*/ 2147483647 h 56"/>
                <a:gd name="T14" fmla="*/ 2147483647 w 68"/>
                <a:gd name="T15" fmla="*/ 2147483647 h 56"/>
                <a:gd name="T16" fmla="*/ 2147483647 w 68"/>
                <a:gd name="T17" fmla="*/ 2147483647 h 56"/>
                <a:gd name="T18" fmla="*/ 2147483647 w 68"/>
                <a:gd name="T19" fmla="*/ 2147483647 h 56"/>
                <a:gd name="T20" fmla="*/ 2147483647 w 68"/>
                <a:gd name="T21" fmla="*/ 2147483647 h 56"/>
                <a:gd name="T22" fmla="*/ 2147483647 w 68"/>
                <a:gd name="T23" fmla="*/ 2147483647 h 56"/>
                <a:gd name="T24" fmla="*/ 2147483647 w 68"/>
                <a:gd name="T25" fmla="*/ 2147483647 h 56"/>
                <a:gd name="T26" fmla="*/ 0 w 68"/>
                <a:gd name="T27" fmla="*/ 0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56"/>
                <a:gd name="T44" fmla="*/ 68 w 68"/>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56">
                  <a:moveTo>
                    <a:pt x="0" y="0"/>
                  </a:moveTo>
                  <a:lnTo>
                    <a:pt x="6" y="6"/>
                  </a:lnTo>
                  <a:lnTo>
                    <a:pt x="12" y="14"/>
                  </a:lnTo>
                  <a:lnTo>
                    <a:pt x="28" y="26"/>
                  </a:lnTo>
                  <a:lnTo>
                    <a:pt x="40" y="30"/>
                  </a:lnTo>
                  <a:lnTo>
                    <a:pt x="50" y="32"/>
                  </a:lnTo>
                  <a:lnTo>
                    <a:pt x="62" y="36"/>
                  </a:lnTo>
                  <a:lnTo>
                    <a:pt x="66" y="38"/>
                  </a:lnTo>
                  <a:lnTo>
                    <a:pt x="68" y="42"/>
                  </a:lnTo>
                  <a:lnTo>
                    <a:pt x="48" y="52"/>
                  </a:lnTo>
                  <a:lnTo>
                    <a:pt x="40" y="54"/>
                  </a:lnTo>
                  <a:lnTo>
                    <a:pt x="28" y="56"/>
                  </a:lnTo>
                  <a:lnTo>
                    <a:pt x="18" y="54"/>
                  </a:lnTo>
                  <a:lnTo>
                    <a:pt x="0"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98" name="Freeform 101"/>
            <p:cNvSpPr/>
            <p:nvPr>
              <p:custDataLst>
                <p:tags r:id="rId81"/>
              </p:custDataLst>
            </p:nvPr>
          </p:nvSpPr>
          <p:spPr bwMode="auto">
            <a:xfrm>
              <a:off x="2791694" y="4215869"/>
              <a:ext cx="269828" cy="480535"/>
            </a:xfrm>
            <a:custGeom>
              <a:avLst/>
              <a:gdLst>
                <a:gd name="T0" fmla="*/ 2147483647 w 184"/>
                <a:gd name="T1" fmla="*/ 2147483647 h 304"/>
                <a:gd name="T2" fmla="*/ 2147483647 w 184"/>
                <a:gd name="T3" fmla="*/ 2147483647 h 304"/>
                <a:gd name="T4" fmla="*/ 2147483647 w 184"/>
                <a:gd name="T5" fmla="*/ 2147483647 h 304"/>
                <a:gd name="T6" fmla="*/ 2147483647 w 184"/>
                <a:gd name="T7" fmla="*/ 2147483647 h 304"/>
                <a:gd name="T8" fmla="*/ 2147483647 w 184"/>
                <a:gd name="T9" fmla="*/ 2147483647 h 304"/>
                <a:gd name="T10" fmla="*/ 2147483647 w 184"/>
                <a:gd name="T11" fmla="*/ 2147483647 h 304"/>
                <a:gd name="T12" fmla="*/ 2147483647 w 184"/>
                <a:gd name="T13" fmla="*/ 2147483647 h 304"/>
                <a:gd name="T14" fmla="*/ 2147483647 w 184"/>
                <a:gd name="T15" fmla="*/ 2147483647 h 304"/>
                <a:gd name="T16" fmla="*/ 2147483647 w 184"/>
                <a:gd name="T17" fmla="*/ 2147483647 h 304"/>
                <a:gd name="T18" fmla="*/ 2147483647 w 184"/>
                <a:gd name="T19" fmla="*/ 2147483647 h 304"/>
                <a:gd name="T20" fmla="*/ 2147483647 w 184"/>
                <a:gd name="T21" fmla="*/ 2147483647 h 304"/>
                <a:gd name="T22" fmla="*/ 2147483647 w 184"/>
                <a:gd name="T23" fmla="*/ 2147483647 h 304"/>
                <a:gd name="T24" fmla="*/ 2147483647 w 184"/>
                <a:gd name="T25" fmla="*/ 2147483647 h 304"/>
                <a:gd name="T26" fmla="*/ 2147483647 w 184"/>
                <a:gd name="T27" fmla="*/ 2147483647 h 304"/>
                <a:gd name="T28" fmla="*/ 2147483647 w 184"/>
                <a:gd name="T29" fmla="*/ 2147483647 h 304"/>
                <a:gd name="T30" fmla="*/ 2147483647 w 184"/>
                <a:gd name="T31" fmla="*/ 2147483647 h 304"/>
                <a:gd name="T32" fmla="*/ 2147483647 w 184"/>
                <a:gd name="T33" fmla="*/ 2147483647 h 304"/>
                <a:gd name="T34" fmla="*/ 2147483647 w 184"/>
                <a:gd name="T35" fmla="*/ 2147483647 h 304"/>
                <a:gd name="T36" fmla="*/ 2147483647 w 184"/>
                <a:gd name="T37" fmla="*/ 2147483647 h 304"/>
                <a:gd name="T38" fmla="*/ 2147483647 w 184"/>
                <a:gd name="T39" fmla="*/ 2147483647 h 304"/>
                <a:gd name="T40" fmla="*/ 2147483647 w 184"/>
                <a:gd name="T41" fmla="*/ 2147483647 h 304"/>
                <a:gd name="T42" fmla="*/ 2147483647 w 184"/>
                <a:gd name="T43" fmla="*/ 2147483647 h 304"/>
                <a:gd name="T44" fmla="*/ 2147483647 w 184"/>
                <a:gd name="T45" fmla="*/ 2147483647 h 304"/>
                <a:gd name="T46" fmla="*/ 2147483647 w 184"/>
                <a:gd name="T47" fmla="*/ 2147483647 h 304"/>
                <a:gd name="T48" fmla="*/ 2147483647 w 184"/>
                <a:gd name="T49" fmla="*/ 2147483647 h 304"/>
                <a:gd name="T50" fmla="*/ 2147483647 w 184"/>
                <a:gd name="T51" fmla="*/ 2147483647 h 304"/>
                <a:gd name="T52" fmla="*/ 2147483647 w 184"/>
                <a:gd name="T53" fmla="*/ 2147483647 h 304"/>
                <a:gd name="T54" fmla="*/ 2147483647 w 184"/>
                <a:gd name="T55" fmla="*/ 2147483647 h 304"/>
                <a:gd name="T56" fmla="*/ 2147483647 w 184"/>
                <a:gd name="T57" fmla="*/ 2147483647 h 304"/>
                <a:gd name="T58" fmla="*/ 2147483647 w 184"/>
                <a:gd name="T59" fmla="*/ 2147483647 h 304"/>
                <a:gd name="T60" fmla="*/ 2147483647 w 184"/>
                <a:gd name="T61" fmla="*/ 2147483647 h 304"/>
                <a:gd name="T62" fmla="*/ 2147483647 w 184"/>
                <a:gd name="T63" fmla="*/ 2147483647 h 304"/>
                <a:gd name="T64" fmla="*/ 2147483647 w 184"/>
                <a:gd name="T65" fmla="*/ 2147483647 h 304"/>
                <a:gd name="T66" fmla="*/ 2147483647 w 184"/>
                <a:gd name="T67" fmla="*/ 2147483647 h 304"/>
                <a:gd name="T68" fmla="*/ 2147483647 w 184"/>
                <a:gd name="T69" fmla="*/ 2147483647 h 304"/>
                <a:gd name="T70" fmla="*/ 2147483647 w 184"/>
                <a:gd name="T71" fmla="*/ 2147483647 h 304"/>
                <a:gd name="T72" fmla="*/ 2147483647 w 184"/>
                <a:gd name="T73" fmla="*/ 2147483647 h 304"/>
                <a:gd name="T74" fmla="*/ 2147483647 w 184"/>
                <a:gd name="T75" fmla="*/ 2147483647 h 304"/>
                <a:gd name="T76" fmla="*/ 2147483647 w 184"/>
                <a:gd name="T77" fmla="*/ 2147483647 h 304"/>
                <a:gd name="T78" fmla="*/ 2147483647 w 184"/>
                <a:gd name="T79" fmla="*/ 2147483647 h 304"/>
                <a:gd name="T80" fmla="*/ 2147483647 w 184"/>
                <a:gd name="T81" fmla="*/ 2147483647 h 304"/>
                <a:gd name="T82" fmla="*/ 2147483647 w 184"/>
                <a:gd name="T83" fmla="*/ 2147483647 h 304"/>
                <a:gd name="T84" fmla="*/ 2147483647 w 184"/>
                <a:gd name="T85" fmla="*/ 2147483647 h 304"/>
                <a:gd name="T86" fmla="*/ 2147483647 w 184"/>
                <a:gd name="T87" fmla="*/ 2147483647 h 304"/>
                <a:gd name="T88" fmla="*/ 2147483647 w 184"/>
                <a:gd name="T89" fmla="*/ 2147483647 h 304"/>
                <a:gd name="T90" fmla="*/ 0 w 184"/>
                <a:gd name="T91" fmla="*/ 2147483647 h 3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4"/>
                <a:gd name="T139" fmla="*/ 0 h 304"/>
                <a:gd name="T140" fmla="*/ 184 w 184"/>
                <a:gd name="T141" fmla="*/ 304 h 3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4" h="304">
                  <a:moveTo>
                    <a:pt x="2" y="204"/>
                  </a:moveTo>
                  <a:lnTo>
                    <a:pt x="2" y="194"/>
                  </a:lnTo>
                  <a:lnTo>
                    <a:pt x="6" y="184"/>
                  </a:lnTo>
                  <a:lnTo>
                    <a:pt x="8" y="178"/>
                  </a:lnTo>
                  <a:lnTo>
                    <a:pt x="18" y="176"/>
                  </a:lnTo>
                  <a:lnTo>
                    <a:pt x="18" y="172"/>
                  </a:lnTo>
                  <a:lnTo>
                    <a:pt x="22" y="166"/>
                  </a:lnTo>
                  <a:lnTo>
                    <a:pt x="26" y="162"/>
                  </a:lnTo>
                  <a:lnTo>
                    <a:pt x="28" y="158"/>
                  </a:lnTo>
                  <a:lnTo>
                    <a:pt x="26" y="142"/>
                  </a:lnTo>
                  <a:lnTo>
                    <a:pt x="24" y="124"/>
                  </a:lnTo>
                  <a:lnTo>
                    <a:pt x="26" y="118"/>
                  </a:lnTo>
                  <a:lnTo>
                    <a:pt x="28" y="114"/>
                  </a:lnTo>
                  <a:lnTo>
                    <a:pt x="26" y="106"/>
                  </a:lnTo>
                  <a:lnTo>
                    <a:pt x="22" y="100"/>
                  </a:lnTo>
                  <a:lnTo>
                    <a:pt x="18" y="96"/>
                  </a:lnTo>
                  <a:lnTo>
                    <a:pt x="18" y="90"/>
                  </a:lnTo>
                  <a:lnTo>
                    <a:pt x="16" y="90"/>
                  </a:lnTo>
                  <a:lnTo>
                    <a:pt x="22" y="86"/>
                  </a:lnTo>
                  <a:lnTo>
                    <a:pt x="28" y="82"/>
                  </a:lnTo>
                  <a:lnTo>
                    <a:pt x="26" y="76"/>
                  </a:lnTo>
                  <a:lnTo>
                    <a:pt x="26" y="70"/>
                  </a:lnTo>
                  <a:lnTo>
                    <a:pt x="28" y="68"/>
                  </a:lnTo>
                  <a:lnTo>
                    <a:pt x="32" y="72"/>
                  </a:lnTo>
                  <a:lnTo>
                    <a:pt x="40" y="74"/>
                  </a:lnTo>
                  <a:lnTo>
                    <a:pt x="42" y="64"/>
                  </a:lnTo>
                  <a:lnTo>
                    <a:pt x="46" y="62"/>
                  </a:lnTo>
                  <a:lnTo>
                    <a:pt x="48" y="58"/>
                  </a:lnTo>
                  <a:lnTo>
                    <a:pt x="52" y="58"/>
                  </a:lnTo>
                  <a:lnTo>
                    <a:pt x="56" y="54"/>
                  </a:lnTo>
                  <a:lnTo>
                    <a:pt x="58" y="48"/>
                  </a:lnTo>
                  <a:lnTo>
                    <a:pt x="60" y="42"/>
                  </a:lnTo>
                  <a:lnTo>
                    <a:pt x="60" y="34"/>
                  </a:lnTo>
                  <a:lnTo>
                    <a:pt x="62" y="30"/>
                  </a:lnTo>
                  <a:lnTo>
                    <a:pt x="66" y="26"/>
                  </a:lnTo>
                  <a:lnTo>
                    <a:pt x="72" y="24"/>
                  </a:lnTo>
                  <a:lnTo>
                    <a:pt x="80" y="24"/>
                  </a:lnTo>
                  <a:lnTo>
                    <a:pt x="82" y="20"/>
                  </a:lnTo>
                  <a:lnTo>
                    <a:pt x="86" y="18"/>
                  </a:lnTo>
                  <a:lnTo>
                    <a:pt x="98" y="14"/>
                  </a:lnTo>
                  <a:lnTo>
                    <a:pt x="110" y="10"/>
                  </a:lnTo>
                  <a:lnTo>
                    <a:pt x="118" y="4"/>
                  </a:lnTo>
                  <a:lnTo>
                    <a:pt x="124" y="2"/>
                  </a:lnTo>
                  <a:lnTo>
                    <a:pt x="128" y="0"/>
                  </a:lnTo>
                  <a:lnTo>
                    <a:pt x="128" y="8"/>
                  </a:lnTo>
                  <a:lnTo>
                    <a:pt x="124" y="10"/>
                  </a:lnTo>
                  <a:lnTo>
                    <a:pt x="120" y="14"/>
                  </a:lnTo>
                  <a:lnTo>
                    <a:pt x="118" y="18"/>
                  </a:lnTo>
                  <a:lnTo>
                    <a:pt x="110" y="28"/>
                  </a:lnTo>
                  <a:lnTo>
                    <a:pt x="98" y="40"/>
                  </a:lnTo>
                  <a:lnTo>
                    <a:pt x="94" y="48"/>
                  </a:lnTo>
                  <a:lnTo>
                    <a:pt x="92" y="56"/>
                  </a:lnTo>
                  <a:lnTo>
                    <a:pt x="94" y="62"/>
                  </a:lnTo>
                  <a:lnTo>
                    <a:pt x="98" y="64"/>
                  </a:lnTo>
                  <a:lnTo>
                    <a:pt x="100" y="68"/>
                  </a:lnTo>
                  <a:lnTo>
                    <a:pt x="102" y="72"/>
                  </a:lnTo>
                  <a:lnTo>
                    <a:pt x="106" y="76"/>
                  </a:lnTo>
                  <a:lnTo>
                    <a:pt x="108" y="82"/>
                  </a:lnTo>
                  <a:lnTo>
                    <a:pt x="104" y="88"/>
                  </a:lnTo>
                  <a:lnTo>
                    <a:pt x="102" y="92"/>
                  </a:lnTo>
                  <a:lnTo>
                    <a:pt x="104" y="94"/>
                  </a:lnTo>
                  <a:lnTo>
                    <a:pt x="108" y="98"/>
                  </a:lnTo>
                  <a:lnTo>
                    <a:pt x="112" y="100"/>
                  </a:lnTo>
                  <a:lnTo>
                    <a:pt x="116" y="102"/>
                  </a:lnTo>
                  <a:lnTo>
                    <a:pt x="130" y="104"/>
                  </a:lnTo>
                  <a:lnTo>
                    <a:pt x="142" y="106"/>
                  </a:lnTo>
                  <a:lnTo>
                    <a:pt x="142" y="112"/>
                  </a:lnTo>
                  <a:lnTo>
                    <a:pt x="146" y="116"/>
                  </a:lnTo>
                  <a:lnTo>
                    <a:pt x="152" y="118"/>
                  </a:lnTo>
                  <a:lnTo>
                    <a:pt x="158" y="118"/>
                  </a:lnTo>
                  <a:lnTo>
                    <a:pt x="166" y="118"/>
                  </a:lnTo>
                  <a:lnTo>
                    <a:pt x="170" y="118"/>
                  </a:lnTo>
                  <a:lnTo>
                    <a:pt x="176" y="116"/>
                  </a:lnTo>
                  <a:lnTo>
                    <a:pt x="184" y="116"/>
                  </a:lnTo>
                  <a:lnTo>
                    <a:pt x="176" y="132"/>
                  </a:lnTo>
                  <a:lnTo>
                    <a:pt x="174" y="142"/>
                  </a:lnTo>
                  <a:lnTo>
                    <a:pt x="172" y="148"/>
                  </a:lnTo>
                  <a:lnTo>
                    <a:pt x="174" y="154"/>
                  </a:lnTo>
                  <a:lnTo>
                    <a:pt x="178" y="158"/>
                  </a:lnTo>
                  <a:lnTo>
                    <a:pt x="180" y="162"/>
                  </a:lnTo>
                  <a:lnTo>
                    <a:pt x="182" y="168"/>
                  </a:lnTo>
                  <a:lnTo>
                    <a:pt x="182" y="170"/>
                  </a:lnTo>
                  <a:lnTo>
                    <a:pt x="180" y="174"/>
                  </a:lnTo>
                  <a:lnTo>
                    <a:pt x="178" y="174"/>
                  </a:lnTo>
                  <a:lnTo>
                    <a:pt x="178" y="178"/>
                  </a:lnTo>
                  <a:lnTo>
                    <a:pt x="180" y="182"/>
                  </a:lnTo>
                  <a:lnTo>
                    <a:pt x="184" y="190"/>
                  </a:lnTo>
                  <a:lnTo>
                    <a:pt x="170" y="198"/>
                  </a:lnTo>
                  <a:lnTo>
                    <a:pt x="160" y="200"/>
                  </a:lnTo>
                  <a:lnTo>
                    <a:pt x="148" y="200"/>
                  </a:lnTo>
                  <a:lnTo>
                    <a:pt x="142" y="204"/>
                  </a:lnTo>
                  <a:lnTo>
                    <a:pt x="144" y="204"/>
                  </a:lnTo>
                  <a:lnTo>
                    <a:pt x="146" y="206"/>
                  </a:lnTo>
                  <a:lnTo>
                    <a:pt x="148" y="210"/>
                  </a:lnTo>
                  <a:lnTo>
                    <a:pt x="152" y="212"/>
                  </a:lnTo>
                  <a:lnTo>
                    <a:pt x="152" y="220"/>
                  </a:lnTo>
                  <a:lnTo>
                    <a:pt x="146" y="220"/>
                  </a:lnTo>
                  <a:lnTo>
                    <a:pt x="142" y="222"/>
                  </a:lnTo>
                  <a:lnTo>
                    <a:pt x="140" y="226"/>
                  </a:lnTo>
                  <a:lnTo>
                    <a:pt x="138" y="228"/>
                  </a:lnTo>
                  <a:lnTo>
                    <a:pt x="140" y="234"/>
                  </a:lnTo>
                  <a:lnTo>
                    <a:pt x="142" y="240"/>
                  </a:lnTo>
                  <a:lnTo>
                    <a:pt x="146" y="246"/>
                  </a:lnTo>
                  <a:lnTo>
                    <a:pt x="148" y="252"/>
                  </a:lnTo>
                  <a:lnTo>
                    <a:pt x="146" y="276"/>
                  </a:lnTo>
                  <a:lnTo>
                    <a:pt x="142" y="304"/>
                  </a:lnTo>
                  <a:lnTo>
                    <a:pt x="136" y="300"/>
                  </a:lnTo>
                  <a:lnTo>
                    <a:pt x="132" y="298"/>
                  </a:lnTo>
                  <a:lnTo>
                    <a:pt x="130" y="294"/>
                  </a:lnTo>
                  <a:lnTo>
                    <a:pt x="132" y="290"/>
                  </a:lnTo>
                  <a:lnTo>
                    <a:pt x="136" y="286"/>
                  </a:lnTo>
                  <a:lnTo>
                    <a:pt x="138" y="282"/>
                  </a:lnTo>
                  <a:lnTo>
                    <a:pt x="140" y="278"/>
                  </a:lnTo>
                  <a:lnTo>
                    <a:pt x="134" y="274"/>
                  </a:lnTo>
                  <a:lnTo>
                    <a:pt x="126" y="272"/>
                  </a:lnTo>
                  <a:lnTo>
                    <a:pt x="122" y="274"/>
                  </a:lnTo>
                  <a:lnTo>
                    <a:pt x="122" y="278"/>
                  </a:lnTo>
                  <a:lnTo>
                    <a:pt x="118" y="274"/>
                  </a:lnTo>
                  <a:lnTo>
                    <a:pt x="116" y="272"/>
                  </a:lnTo>
                  <a:lnTo>
                    <a:pt x="114" y="272"/>
                  </a:lnTo>
                  <a:lnTo>
                    <a:pt x="110" y="274"/>
                  </a:lnTo>
                  <a:lnTo>
                    <a:pt x="108" y="276"/>
                  </a:lnTo>
                  <a:lnTo>
                    <a:pt x="106" y="276"/>
                  </a:lnTo>
                  <a:lnTo>
                    <a:pt x="90" y="276"/>
                  </a:lnTo>
                  <a:lnTo>
                    <a:pt x="88" y="268"/>
                  </a:lnTo>
                  <a:lnTo>
                    <a:pt x="86" y="260"/>
                  </a:lnTo>
                  <a:lnTo>
                    <a:pt x="82" y="256"/>
                  </a:lnTo>
                  <a:lnTo>
                    <a:pt x="76" y="248"/>
                  </a:lnTo>
                  <a:lnTo>
                    <a:pt x="68" y="242"/>
                  </a:lnTo>
                  <a:lnTo>
                    <a:pt x="62" y="238"/>
                  </a:lnTo>
                  <a:lnTo>
                    <a:pt x="58" y="234"/>
                  </a:lnTo>
                  <a:lnTo>
                    <a:pt x="52" y="234"/>
                  </a:lnTo>
                  <a:lnTo>
                    <a:pt x="50" y="230"/>
                  </a:lnTo>
                  <a:lnTo>
                    <a:pt x="52" y="228"/>
                  </a:lnTo>
                  <a:lnTo>
                    <a:pt x="36" y="226"/>
                  </a:lnTo>
                  <a:lnTo>
                    <a:pt x="22" y="220"/>
                  </a:lnTo>
                  <a:lnTo>
                    <a:pt x="10" y="212"/>
                  </a:lnTo>
                  <a:lnTo>
                    <a:pt x="0" y="204"/>
                  </a:lnTo>
                  <a:lnTo>
                    <a:pt x="2" y="20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99" name="Freeform 103"/>
            <p:cNvSpPr/>
            <p:nvPr>
              <p:custDataLst>
                <p:tags r:id="rId82"/>
              </p:custDataLst>
            </p:nvPr>
          </p:nvSpPr>
          <p:spPr bwMode="auto">
            <a:xfrm>
              <a:off x="5138271" y="3905246"/>
              <a:ext cx="386292" cy="560181"/>
            </a:xfrm>
            <a:custGeom>
              <a:avLst/>
              <a:gdLst>
                <a:gd name="T0" fmla="*/ 2147483647 w 264"/>
                <a:gd name="T1" fmla="*/ 2147483647 h 354"/>
                <a:gd name="T2" fmla="*/ 2147483647 w 264"/>
                <a:gd name="T3" fmla="*/ 2147483647 h 354"/>
                <a:gd name="T4" fmla="*/ 2147483647 w 264"/>
                <a:gd name="T5" fmla="*/ 2147483647 h 354"/>
                <a:gd name="T6" fmla="*/ 2147483647 w 264"/>
                <a:gd name="T7" fmla="*/ 2147483647 h 354"/>
                <a:gd name="T8" fmla="*/ 2147483647 w 264"/>
                <a:gd name="T9" fmla="*/ 2147483647 h 354"/>
                <a:gd name="T10" fmla="*/ 2147483647 w 264"/>
                <a:gd name="T11" fmla="*/ 2147483647 h 354"/>
                <a:gd name="T12" fmla="*/ 2147483647 w 264"/>
                <a:gd name="T13" fmla="*/ 2147483647 h 354"/>
                <a:gd name="T14" fmla="*/ 2147483647 w 264"/>
                <a:gd name="T15" fmla="*/ 2147483647 h 354"/>
                <a:gd name="T16" fmla="*/ 2147483647 w 264"/>
                <a:gd name="T17" fmla="*/ 2147483647 h 354"/>
                <a:gd name="T18" fmla="*/ 2147483647 w 264"/>
                <a:gd name="T19" fmla="*/ 2147483647 h 354"/>
                <a:gd name="T20" fmla="*/ 2147483647 w 264"/>
                <a:gd name="T21" fmla="*/ 2147483647 h 354"/>
                <a:gd name="T22" fmla="*/ 2147483647 w 264"/>
                <a:gd name="T23" fmla="*/ 2147483647 h 354"/>
                <a:gd name="T24" fmla="*/ 2147483647 w 264"/>
                <a:gd name="T25" fmla="*/ 2147483647 h 354"/>
                <a:gd name="T26" fmla="*/ 2147483647 w 264"/>
                <a:gd name="T27" fmla="*/ 2147483647 h 354"/>
                <a:gd name="T28" fmla="*/ 2147483647 w 264"/>
                <a:gd name="T29" fmla="*/ 2147483647 h 354"/>
                <a:gd name="T30" fmla="*/ 2147483647 w 264"/>
                <a:gd name="T31" fmla="*/ 2147483647 h 354"/>
                <a:gd name="T32" fmla="*/ 2147483647 w 264"/>
                <a:gd name="T33" fmla="*/ 2147483647 h 354"/>
                <a:gd name="T34" fmla="*/ 2147483647 w 264"/>
                <a:gd name="T35" fmla="*/ 2147483647 h 354"/>
                <a:gd name="T36" fmla="*/ 2147483647 w 264"/>
                <a:gd name="T37" fmla="*/ 2147483647 h 354"/>
                <a:gd name="T38" fmla="*/ 2147483647 w 264"/>
                <a:gd name="T39" fmla="*/ 2147483647 h 354"/>
                <a:gd name="T40" fmla="*/ 2147483647 w 264"/>
                <a:gd name="T41" fmla="*/ 2147483647 h 354"/>
                <a:gd name="T42" fmla="*/ 2147483647 w 264"/>
                <a:gd name="T43" fmla="*/ 2147483647 h 354"/>
                <a:gd name="T44" fmla="*/ 2147483647 w 264"/>
                <a:gd name="T45" fmla="*/ 2147483647 h 354"/>
                <a:gd name="T46" fmla="*/ 2147483647 w 264"/>
                <a:gd name="T47" fmla="*/ 2147483647 h 354"/>
                <a:gd name="T48" fmla="*/ 2147483647 w 264"/>
                <a:gd name="T49" fmla="*/ 2147483647 h 354"/>
                <a:gd name="T50" fmla="*/ 2147483647 w 264"/>
                <a:gd name="T51" fmla="*/ 2147483647 h 354"/>
                <a:gd name="T52" fmla="*/ 2147483647 w 264"/>
                <a:gd name="T53" fmla="*/ 2147483647 h 354"/>
                <a:gd name="T54" fmla="*/ 2147483647 w 264"/>
                <a:gd name="T55" fmla="*/ 2147483647 h 354"/>
                <a:gd name="T56" fmla="*/ 2147483647 w 264"/>
                <a:gd name="T57" fmla="*/ 2147483647 h 354"/>
                <a:gd name="T58" fmla="*/ 2147483647 w 264"/>
                <a:gd name="T59" fmla="*/ 2147483647 h 354"/>
                <a:gd name="T60" fmla="*/ 2147483647 w 264"/>
                <a:gd name="T61" fmla="*/ 2147483647 h 354"/>
                <a:gd name="T62" fmla="*/ 2147483647 w 264"/>
                <a:gd name="T63" fmla="*/ 2147483647 h 354"/>
                <a:gd name="T64" fmla="*/ 2147483647 w 264"/>
                <a:gd name="T65" fmla="*/ 2147483647 h 354"/>
                <a:gd name="T66" fmla="*/ 2147483647 w 264"/>
                <a:gd name="T67" fmla="*/ 2147483647 h 354"/>
                <a:gd name="T68" fmla="*/ 2147483647 w 264"/>
                <a:gd name="T69" fmla="*/ 2147483647 h 354"/>
                <a:gd name="T70" fmla="*/ 2147483647 w 264"/>
                <a:gd name="T71" fmla="*/ 2147483647 h 354"/>
                <a:gd name="T72" fmla="*/ 2147483647 w 264"/>
                <a:gd name="T73" fmla="*/ 2147483647 h 354"/>
                <a:gd name="T74" fmla="*/ 2147483647 w 264"/>
                <a:gd name="T75" fmla="*/ 2147483647 h 354"/>
                <a:gd name="T76" fmla="*/ 2147483647 w 264"/>
                <a:gd name="T77" fmla="*/ 2147483647 h 354"/>
                <a:gd name="T78" fmla="*/ 2147483647 w 264"/>
                <a:gd name="T79" fmla="*/ 2147483647 h 354"/>
                <a:gd name="T80" fmla="*/ 2147483647 w 264"/>
                <a:gd name="T81" fmla="*/ 2147483647 h 354"/>
                <a:gd name="T82" fmla="*/ 2147483647 w 264"/>
                <a:gd name="T83" fmla="*/ 2147483647 h 354"/>
                <a:gd name="T84" fmla="*/ 2147483647 w 264"/>
                <a:gd name="T85" fmla="*/ 2147483647 h 354"/>
                <a:gd name="T86" fmla="*/ 2147483647 w 264"/>
                <a:gd name="T87" fmla="*/ 2147483647 h 354"/>
                <a:gd name="T88" fmla="*/ 2147483647 w 264"/>
                <a:gd name="T89" fmla="*/ 2147483647 h 354"/>
                <a:gd name="T90" fmla="*/ 2147483647 w 264"/>
                <a:gd name="T91" fmla="*/ 0 h 354"/>
                <a:gd name="T92" fmla="*/ 2147483647 w 264"/>
                <a:gd name="T93" fmla="*/ 2147483647 h 354"/>
                <a:gd name="T94" fmla="*/ 2147483647 w 264"/>
                <a:gd name="T95" fmla="*/ 2147483647 h 354"/>
                <a:gd name="T96" fmla="*/ 2147483647 w 264"/>
                <a:gd name="T97" fmla="*/ 2147483647 h 354"/>
                <a:gd name="T98" fmla="*/ 2147483647 w 264"/>
                <a:gd name="T99" fmla="*/ 2147483647 h 354"/>
                <a:gd name="T100" fmla="*/ 2147483647 w 264"/>
                <a:gd name="T101" fmla="*/ 2147483647 h 354"/>
                <a:gd name="T102" fmla="*/ 2147483647 w 264"/>
                <a:gd name="T103" fmla="*/ 2147483647 h 354"/>
                <a:gd name="T104" fmla="*/ 2147483647 w 264"/>
                <a:gd name="T105" fmla="*/ 2147483647 h 354"/>
                <a:gd name="T106" fmla="*/ 2147483647 w 264"/>
                <a:gd name="T107" fmla="*/ 2147483647 h 354"/>
                <a:gd name="T108" fmla="*/ 2147483647 w 264"/>
                <a:gd name="T109" fmla="*/ 2147483647 h 354"/>
                <a:gd name="T110" fmla="*/ 0 w 264"/>
                <a:gd name="T111" fmla="*/ 2147483647 h 354"/>
                <a:gd name="T112" fmla="*/ 2147483647 w 264"/>
                <a:gd name="T113" fmla="*/ 2147483647 h 354"/>
                <a:gd name="T114" fmla="*/ 2147483647 w 264"/>
                <a:gd name="T115" fmla="*/ 2147483647 h 354"/>
                <a:gd name="T116" fmla="*/ 2147483647 w 264"/>
                <a:gd name="T117" fmla="*/ 2147483647 h 3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64"/>
                <a:gd name="T178" fmla="*/ 0 h 354"/>
                <a:gd name="T179" fmla="*/ 264 w 264"/>
                <a:gd name="T180" fmla="*/ 354 h 35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64" h="354">
                  <a:moveTo>
                    <a:pt x="18" y="220"/>
                  </a:moveTo>
                  <a:lnTo>
                    <a:pt x="20" y="220"/>
                  </a:lnTo>
                  <a:lnTo>
                    <a:pt x="20" y="226"/>
                  </a:lnTo>
                  <a:lnTo>
                    <a:pt x="24" y="232"/>
                  </a:lnTo>
                  <a:lnTo>
                    <a:pt x="26" y="240"/>
                  </a:lnTo>
                  <a:lnTo>
                    <a:pt x="28" y="248"/>
                  </a:lnTo>
                  <a:lnTo>
                    <a:pt x="28" y="260"/>
                  </a:lnTo>
                  <a:lnTo>
                    <a:pt x="40" y="260"/>
                  </a:lnTo>
                  <a:lnTo>
                    <a:pt x="40" y="264"/>
                  </a:lnTo>
                  <a:lnTo>
                    <a:pt x="42" y="266"/>
                  </a:lnTo>
                  <a:lnTo>
                    <a:pt x="46" y="270"/>
                  </a:lnTo>
                  <a:lnTo>
                    <a:pt x="52" y="274"/>
                  </a:lnTo>
                  <a:lnTo>
                    <a:pt x="54" y="276"/>
                  </a:lnTo>
                  <a:lnTo>
                    <a:pt x="54" y="282"/>
                  </a:lnTo>
                  <a:lnTo>
                    <a:pt x="58" y="288"/>
                  </a:lnTo>
                  <a:lnTo>
                    <a:pt x="62" y="290"/>
                  </a:lnTo>
                  <a:lnTo>
                    <a:pt x="70" y="300"/>
                  </a:lnTo>
                  <a:lnTo>
                    <a:pt x="80" y="308"/>
                  </a:lnTo>
                  <a:lnTo>
                    <a:pt x="84" y="312"/>
                  </a:lnTo>
                  <a:lnTo>
                    <a:pt x="88" y="316"/>
                  </a:lnTo>
                  <a:lnTo>
                    <a:pt x="88" y="322"/>
                  </a:lnTo>
                  <a:lnTo>
                    <a:pt x="88" y="326"/>
                  </a:lnTo>
                  <a:lnTo>
                    <a:pt x="90" y="328"/>
                  </a:lnTo>
                  <a:lnTo>
                    <a:pt x="98" y="336"/>
                  </a:lnTo>
                  <a:lnTo>
                    <a:pt x="104" y="338"/>
                  </a:lnTo>
                  <a:lnTo>
                    <a:pt x="112" y="342"/>
                  </a:lnTo>
                  <a:lnTo>
                    <a:pt x="112" y="338"/>
                  </a:lnTo>
                  <a:lnTo>
                    <a:pt x="116" y="338"/>
                  </a:lnTo>
                  <a:lnTo>
                    <a:pt x="120" y="342"/>
                  </a:lnTo>
                  <a:lnTo>
                    <a:pt x="124" y="338"/>
                  </a:lnTo>
                  <a:lnTo>
                    <a:pt x="132" y="338"/>
                  </a:lnTo>
                  <a:lnTo>
                    <a:pt x="134" y="342"/>
                  </a:lnTo>
                  <a:lnTo>
                    <a:pt x="136" y="346"/>
                  </a:lnTo>
                  <a:lnTo>
                    <a:pt x="146" y="354"/>
                  </a:lnTo>
                  <a:lnTo>
                    <a:pt x="150" y="352"/>
                  </a:lnTo>
                  <a:lnTo>
                    <a:pt x="156" y="350"/>
                  </a:lnTo>
                  <a:lnTo>
                    <a:pt x="178" y="350"/>
                  </a:lnTo>
                  <a:lnTo>
                    <a:pt x="186" y="350"/>
                  </a:lnTo>
                  <a:lnTo>
                    <a:pt x="192" y="346"/>
                  </a:lnTo>
                  <a:lnTo>
                    <a:pt x="198" y="342"/>
                  </a:lnTo>
                  <a:lnTo>
                    <a:pt x="202" y="338"/>
                  </a:lnTo>
                  <a:lnTo>
                    <a:pt x="228" y="338"/>
                  </a:lnTo>
                  <a:lnTo>
                    <a:pt x="224" y="330"/>
                  </a:lnTo>
                  <a:lnTo>
                    <a:pt x="220" y="324"/>
                  </a:lnTo>
                  <a:lnTo>
                    <a:pt x="216" y="318"/>
                  </a:lnTo>
                  <a:lnTo>
                    <a:pt x="212" y="314"/>
                  </a:lnTo>
                  <a:lnTo>
                    <a:pt x="210" y="300"/>
                  </a:lnTo>
                  <a:lnTo>
                    <a:pt x="206" y="296"/>
                  </a:lnTo>
                  <a:lnTo>
                    <a:pt x="204" y="292"/>
                  </a:lnTo>
                  <a:lnTo>
                    <a:pt x="190" y="284"/>
                  </a:lnTo>
                  <a:lnTo>
                    <a:pt x="184" y="278"/>
                  </a:lnTo>
                  <a:lnTo>
                    <a:pt x="180" y="274"/>
                  </a:lnTo>
                  <a:lnTo>
                    <a:pt x="180" y="272"/>
                  </a:lnTo>
                  <a:lnTo>
                    <a:pt x="182" y="270"/>
                  </a:lnTo>
                  <a:lnTo>
                    <a:pt x="186" y="268"/>
                  </a:lnTo>
                  <a:lnTo>
                    <a:pt x="192" y="266"/>
                  </a:lnTo>
                  <a:lnTo>
                    <a:pt x="196" y="262"/>
                  </a:lnTo>
                  <a:lnTo>
                    <a:pt x="198" y="252"/>
                  </a:lnTo>
                  <a:lnTo>
                    <a:pt x="198" y="244"/>
                  </a:lnTo>
                  <a:lnTo>
                    <a:pt x="198" y="234"/>
                  </a:lnTo>
                  <a:lnTo>
                    <a:pt x="200" y="226"/>
                  </a:lnTo>
                  <a:lnTo>
                    <a:pt x="204" y="224"/>
                  </a:lnTo>
                  <a:lnTo>
                    <a:pt x="210" y="222"/>
                  </a:lnTo>
                  <a:lnTo>
                    <a:pt x="212" y="212"/>
                  </a:lnTo>
                  <a:lnTo>
                    <a:pt x="214" y="204"/>
                  </a:lnTo>
                  <a:lnTo>
                    <a:pt x="222" y="190"/>
                  </a:lnTo>
                  <a:lnTo>
                    <a:pt x="232" y="178"/>
                  </a:lnTo>
                  <a:lnTo>
                    <a:pt x="232" y="170"/>
                  </a:lnTo>
                  <a:lnTo>
                    <a:pt x="232" y="162"/>
                  </a:lnTo>
                  <a:lnTo>
                    <a:pt x="232" y="138"/>
                  </a:lnTo>
                  <a:lnTo>
                    <a:pt x="234" y="134"/>
                  </a:lnTo>
                  <a:lnTo>
                    <a:pt x="236" y="126"/>
                  </a:lnTo>
                  <a:lnTo>
                    <a:pt x="238" y="120"/>
                  </a:lnTo>
                  <a:lnTo>
                    <a:pt x="238" y="108"/>
                  </a:lnTo>
                  <a:lnTo>
                    <a:pt x="246" y="106"/>
                  </a:lnTo>
                  <a:lnTo>
                    <a:pt x="254" y="102"/>
                  </a:lnTo>
                  <a:lnTo>
                    <a:pt x="260" y="96"/>
                  </a:lnTo>
                  <a:lnTo>
                    <a:pt x="264" y="92"/>
                  </a:lnTo>
                  <a:lnTo>
                    <a:pt x="260" y="88"/>
                  </a:lnTo>
                  <a:lnTo>
                    <a:pt x="258" y="84"/>
                  </a:lnTo>
                  <a:lnTo>
                    <a:pt x="254" y="80"/>
                  </a:lnTo>
                  <a:lnTo>
                    <a:pt x="250" y="76"/>
                  </a:lnTo>
                  <a:lnTo>
                    <a:pt x="246" y="68"/>
                  </a:lnTo>
                  <a:lnTo>
                    <a:pt x="242" y="58"/>
                  </a:lnTo>
                  <a:lnTo>
                    <a:pt x="238" y="38"/>
                  </a:lnTo>
                  <a:lnTo>
                    <a:pt x="236" y="28"/>
                  </a:lnTo>
                  <a:lnTo>
                    <a:pt x="232" y="18"/>
                  </a:lnTo>
                  <a:lnTo>
                    <a:pt x="230" y="12"/>
                  </a:lnTo>
                  <a:lnTo>
                    <a:pt x="222" y="8"/>
                  </a:lnTo>
                  <a:lnTo>
                    <a:pt x="216" y="4"/>
                  </a:lnTo>
                  <a:lnTo>
                    <a:pt x="212" y="0"/>
                  </a:lnTo>
                  <a:lnTo>
                    <a:pt x="206" y="0"/>
                  </a:lnTo>
                  <a:lnTo>
                    <a:pt x="204" y="4"/>
                  </a:lnTo>
                  <a:lnTo>
                    <a:pt x="194" y="10"/>
                  </a:lnTo>
                  <a:lnTo>
                    <a:pt x="188" y="16"/>
                  </a:lnTo>
                  <a:lnTo>
                    <a:pt x="178" y="22"/>
                  </a:lnTo>
                  <a:lnTo>
                    <a:pt x="174" y="16"/>
                  </a:lnTo>
                  <a:lnTo>
                    <a:pt x="44" y="16"/>
                  </a:lnTo>
                  <a:lnTo>
                    <a:pt x="44" y="54"/>
                  </a:lnTo>
                  <a:lnTo>
                    <a:pt x="32" y="54"/>
                  </a:lnTo>
                  <a:lnTo>
                    <a:pt x="28" y="62"/>
                  </a:lnTo>
                  <a:lnTo>
                    <a:pt x="34" y="130"/>
                  </a:lnTo>
                  <a:lnTo>
                    <a:pt x="24" y="132"/>
                  </a:lnTo>
                  <a:lnTo>
                    <a:pt x="18" y="136"/>
                  </a:lnTo>
                  <a:lnTo>
                    <a:pt x="14" y="142"/>
                  </a:lnTo>
                  <a:lnTo>
                    <a:pt x="12" y="150"/>
                  </a:lnTo>
                  <a:lnTo>
                    <a:pt x="8" y="156"/>
                  </a:lnTo>
                  <a:lnTo>
                    <a:pt x="6" y="164"/>
                  </a:lnTo>
                  <a:lnTo>
                    <a:pt x="6" y="182"/>
                  </a:lnTo>
                  <a:lnTo>
                    <a:pt x="4" y="186"/>
                  </a:lnTo>
                  <a:lnTo>
                    <a:pt x="0" y="192"/>
                  </a:lnTo>
                  <a:lnTo>
                    <a:pt x="0" y="194"/>
                  </a:lnTo>
                  <a:lnTo>
                    <a:pt x="2" y="194"/>
                  </a:lnTo>
                  <a:lnTo>
                    <a:pt x="10" y="198"/>
                  </a:lnTo>
                  <a:lnTo>
                    <a:pt x="12" y="206"/>
                  </a:lnTo>
                  <a:lnTo>
                    <a:pt x="14" y="208"/>
                  </a:lnTo>
                  <a:lnTo>
                    <a:pt x="16" y="212"/>
                  </a:lnTo>
                  <a:lnTo>
                    <a:pt x="18" y="218"/>
                  </a:lnTo>
                  <a:lnTo>
                    <a:pt x="18" y="22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00" name="Freeform 104"/>
            <p:cNvSpPr/>
            <p:nvPr>
              <p:custDataLst>
                <p:tags r:id="rId83"/>
              </p:custDataLst>
            </p:nvPr>
          </p:nvSpPr>
          <p:spPr bwMode="auto">
            <a:xfrm>
              <a:off x="5592597" y="4223833"/>
              <a:ext cx="244459" cy="383631"/>
            </a:xfrm>
            <a:custGeom>
              <a:avLst/>
              <a:gdLst>
                <a:gd name="T0" fmla="*/ 2147483647 w 168"/>
                <a:gd name="T1" fmla="*/ 2147483647 h 244"/>
                <a:gd name="T2" fmla="*/ 2147483647 w 168"/>
                <a:gd name="T3" fmla="*/ 2147483647 h 244"/>
                <a:gd name="T4" fmla="*/ 2147483647 w 168"/>
                <a:gd name="T5" fmla="*/ 2147483647 h 244"/>
                <a:gd name="T6" fmla="*/ 2147483647 w 168"/>
                <a:gd name="T7" fmla="*/ 2147483647 h 244"/>
                <a:gd name="T8" fmla="*/ 2147483647 w 168"/>
                <a:gd name="T9" fmla="*/ 2147483647 h 244"/>
                <a:gd name="T10" fmla="*/ 2147483647 w 168"/>
                <a:gd name="T11" fmla="*/ 2147483647 h 244"/>
                <a:gd name="T12" fmla="*/ 2147483647 w 168"/>
                <a:gd name="T13" fmla="*/ 2147483647 h 244"/>
                <a:gd name="T14" fmla="*/ 2147483647 w 168"/>
                <a:gd name="T15" fmla="*/ 2147483647 h 244"/>
                <a:gd name="T16" fmla="*/ 2147483647 w 168"/>
                <a:gd name="T17" fmla="*/ 2147483647 h 244"/>
                <a:gd name="T18" fmla="*/ 2147483647 w 168"/>
                <a:gd name="T19" fmla="*/ 2147483647 h 244"/>
                <a:gd name="T20" fmla="*/ 2147483647 w 168"/>
                <a:gd name="T21" fmla="*/ 2147483647 h 244"/>
                <a:gd name="T22" fmla="*/ 2147483647 w 168"/>
                <a:gd name="T23" fmla="*/ 2147483647 h 244"/>
                <a:gd name="T24" fmla="*/ 2147483647 w 168"/>
                <a:gd name="T25" fmla="*/ 2147483647 h 244"/>
                <a:gd name="T26" fmla="*/ 2147483647 w 168"/>
                <a:gd name="T27" fmla="*/ 2147483647 h 244"/>
                <a:gd name="T28" fmla="*/ 2147483647 w 168"/>
                <a:gd name="T29" fmla="*/ 2147483647 h 244"/>
                <a:gd name="T30" fmla="*/ 2147483647 w 168"/>
                <a:gd name="T31" fmla="*/ 2147483647 h 244"/>
                <a:gd name="T32" fmla="*/ 2147483647 w 168"/>
                <a:gd name="T33" fmla="*/ 2147483647 h 244"/>
                <a:gd name="T34" fmla="*/ 2147483647 w 168"/>
                <a:gd name="T35" fmla="*/ 2147483647 h 244"/>
                <a:gd name="T36" fmla="*/ 2147483647 w 168"/>
                <a:gd name="T37" fmla="*/ 2147483647 h 244"/>
                <a:gd name="T38" fmla="*/ 2147483647 w 168"/>
                <a:gd name="T39" fmla="*/ 2147483647 h 244"/>
                <a:gd name="T40" fmla="*/ 2147483647 w 168"/>
                <a:gd name="T41" fmla="*/ 2147483647 h 244"/>
                <a:gd name="T42" fmla="*/ 2147483647 w 168"/>
                <a:gd name="T43" fmla="*/ 2147483647 h 244"/>
                <a:gd name="T44" fmla="*/ 2147483647 w 168"/>
                <a:gd name="T45" fmla="*/ 2147483647 h 244"/>
                <a:gd name="T46" fmla="*/ 2147483647 w 168"/>
                <a:gd name="T47" fmla="*/ 2147483647 h 244"/>
                <a:gd name="T48" fmla="*/ 2147483647 w 168"/>
                <a:gd name="T49" fmla="*/ 2147483647 h 244"/>
                <a:gd name="T50" fmla="*/ 2147483647 w 168"/>
                <a:gd name="T51" fmla="*/ 2147483647 h 244"/>
                <a:gd name="T52" fmla="*/ 2147483647 w 168"/>
                <a:gd name="T53" fmla="*/ 2147483647 h 244"/>
                <a:gd name="T54" fmla="*/ 2147483647 w 168"/>
                <a:gd name="T55" fmla="*/ 2147483647 h 244"/>
                <a:gd name="T56" fmla="*/ 2147483647 w 168"/>
                <a:gd name="T57" fmla="*/ 2147483647 h 244"/>
                <a:gd name="T58" fmla="*/ 2147483647 w 168"/>
                <a:gd name="T59" fmla="*/ 2147483647 h 244"/>
                <a:gd name="T60" fmla="*/ 2147483647 w 168"/>
                <a:gd name="T61" fmla="*/ 2147483647 h 244"/>
                <a:gd name="T62" fmla="*/ 2147483647 w 168"/>
                <a:gd name="T63" fmla="*/ 2147483647 h 244"/>
                <a:gd name="T64" fmla="*/ 0 w 168"/>
                <a:gd name="T65" fmla="*/ 2147483647 h 244"/>
                <a:gd name="T66" fmla="*/ 2147483647 w 168"/>
                <a:gd name="T67" fmla="*/ 2147483647 h 244"/>
                <a:gd name="T68" fmla="*/ 2147483647 w 168"/>
                <a:gd name="T69" fmla="*/ 2147483647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8"/>
                <a:gd name="T106" fmla="*/ 0 h 244"/>
                <a:gd name="T107" fmla="*/ 168 w 168"/>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8" h="244">
                  <a:moveTo>
                    <a:pt x="18" y="146"/>
                  </a:moveTo>
                  <a:lnTo>
                    <a:pt x="24" y="142"/>
                  </a:lnTo>
                  <a:lnTo>
                    <a:pt x="32" y="138"/>
                  </a:lnTo>
                  <a:lnTo>
                    <a:pt x="38" y="134"/>
                  </a:lnTo>
                  <a:lnTo>
                    <a:pt x="44" y="130"/>
                  </a:lnTo>
                  <a:lnTo>
                    <a:pt x="50" y="128"/>
                  </a:lnTo>
                  <a:lnTo>
                    <a:pt x="56" y="128"/>
                  </a:lnTo>
                  <a:lnTo>
                    <a:pt x="60" y="130"/>
                  </a:lnTo>
                  <a:lnTo>
                    <a:pt x="64" y="128"/>
                  </a:lnTo>
                  <a:lnTo>
                    <a:pt x="66" y="126"/>
                  </a:lnTo>
                  <a:lnTo>
                    <a:pt x="70" y="122"/>
                  </a:lnTo>
                  <a:lnTo>
                    <a:pt x="74" y="114"/>
                  </a:lnTo>
                  <a:lnTo>
                    <a:pt x="90" y="94"/>
                  </a:lnTo>
                  <a:lnTo>
                    <a:pt x="100" y="86"/>
                  </a:lnTo>
                  <a:lnTo>
                    <a:pt x="106" y="74"/>
                  </a:lnTo>
                  <a:lnTo>
                    <a:pt x="92" y="72"/>
                  </a:lnTo>
                  <a:lnTo>
                    <a:pt x="80" y="70"/>
                  </a:lnTo>
                  <a:lnTo>
                    <a:pt x="66" y="64"/>
                  </a:lnTo>
                  <a:lnTo>
                    <a:pt x="54" y="60"/>
                  </a:lnTo>
                  <a:lnTo>
                    <a:pt x="44" y="52"/>
                  </a:lnTo>
                  <a:lnTo>
                    <a:pt x="34" y="44"/>
                  </a:lnTo>
                  <a:lnTo>
                    <a:pt x="30" y="32"/>
                  </a:lnTo>
                  <a:lnTo>
                    <a:pt x="28" y="24"/>
                  </a:lnTo>
                  <a:lnTo>
                    <a:pt x="28" y="16"/>
                  </a:lnTo>
                  <a:lnTo>
                    <a:pt x="38" y="6"/>
                  </a:lnTo>
                  <a:lnTo>
                    <a:pt x="38" y="10"/>
                  </a:lnTo>
                  <a:lnTo>
                    <a:pt x="38" y="12"/>
                  </a:lnTo>
                  <a:lnTo>
                    <a:pt x="38" y="16"/>
                  </a:lnTo>
                  <a:lnTo>
                    <a:pt x="42" y="20"/>
                  </a:lnTo>
                  <a:lnTo>
                    <a:pt x="48" y="24"/>
                  </a:lnTo>
                  <a:lnTo>
                    <a:pt x="52" y="28"/>
                  </a:lnTo>
                  <a:lnTo>
                    <a:pt x="58" y="28"/>
                  </a:lnTo>
                  <a:lnTo>
                    <a:pt x="62" y="28"/>
                  </a:lnTo>
                  <a:lnTo>
                    <a:pt x="66" y="24"/>
                  </a:lnTo>
                  <a:lnTo>
                    <a:pt x="70" y="20"/>
                  </a:lnTo>
                  <a:lnTo>
                    <a:pt x="74" y="20"/>
                  </a:lnTo>
                  <a:lnTo>
                    <a:pt x="86" y="20"/>
                  </a:lnTo>
                  <a:lnTo>
                    <a:pt x="96" y="18"/>
                  </a:lnTo>
                  <a:lnTo>
                    <a:pt x="106" y="16"/>
                  </a:lnTo>
                  <a:lnTo>
                    <a:pt x="118" y="12"/>
                  </a:lnTo>
                  <a:lnTo>
                    <a:pt x="132" y="12"/>
                  </a:lnTo>
                  <a:lnTo>
                    <a:pt x="136" y="12"/>
                  </a:lnTo>
                  <a:lnTo>
                    <a:pt x="140" y="10"/>
                  </a:lnTo>
                  <a:lnTo>
                    <a:pt x="144" y="6"/>
                  </a:lnTo>
                  <a:lnTo>
                    <a:pt x="148" y="2"/>
                  </a:lnTo>
                  <a:lnTo>
                    <a:pt x="152" y="2"/>
                  </a:lnTo>
                  <a:lnTo>
                    <a:pt x="156" y="0"/>
                  </a:lnTo>
                  <a:lnTo>
                    <a:pt x="162" y="2"/>
                  </a:lnTo>
                  <a:lnTo>
                    <a:pt x="168" y="2"/>
                  </a:lnTo>
                  <a:lnTo>
                    <a:pt x="164" y="6"/>
                  </a:lnTo>
                  <a:lnTo>
                    <a:pt x="162" y="14"/>
                  </a:lnTo>
                  <a:lnTo>
                    <a:pt x="162" y="26"/>
                  </a:lnTo>
                  <a:lnTo>
                    <a:pt x="160" y="36"/>
                  </a:lnTo>
                  <a:lnTo>
                    <a:pt x="154" y="50"/>
                  </a:lnTo>
                  <a:lnTo>
                    <a:pt x="144" y="76"/>
                  </a:lnTo>
                  <a:lnTo>
                    <a:pt x="126" y="112"/>
                  </a:lnTo>
                  <a:lnTo>
                    <a:pt x="106" y="142"/>
                  </a:lnTo>
                  <a:lnTo>
                    <a:pt x="96" y="156"/>
                  </a:lnTo>
                  <a:lnTo>
                    <a:pt x="84" y="170"/>
                  </a:lnTo>
                  <a:lnTo>
                    <a:pt x="70" y="182"/>
                  </a:lnTo>
                  <a:lnTo>
                    <a:pt x="56" y="196"/>
                  </a:lnTo>
                  <a:lnTo>
                    <a:pt x="40" y="208"/>
                  </a:lnTo>
                  <a:lnTo>
                    <a:pt x="32" y="218"/>
                  </a:lnTo>
                  <a:lnTo>
                    <a:pt x="10" y="244"/>
                  </a:lnTo>
                  <a:lnTo>
                    <a:pt x="4" y="240"/>
                  </a:lnTo>
                  <a:lnTo>
                    <a:pt x="0" y="236"/>
                  </a:lnTo>
                  <a:lnTo>
                    <a:pt x="0" y="170"/>
                  </a:lnTo>
                  <a:lnTo>
                    <a:pt x="8" y="152"/>
                  </a:lnTo>
                  <a:lnTo>
                    <a:pt x="14" y="148"/>
                  </a:lnTo>
                  <a:lnTo>
                    <a:pt x="18" y="14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01" name="Freeform 105"/>
            <p:cNvSpPr/>
            <p:nvPr>
              <p:custDataLst>
                <p:tags r:id="rId84"/>
              </p:custDataLst>
            </p:nvPr>
          </p:nvSpPr>
          <p:spPr bwMode="auto">
            <a:xfrm>
              <a:off x="4849994" y="4503924"/>
              <a:ext cx="42665" cy="38495"/>
            </a:xfrm>
            <a:custGeom>
              <a:avLst/>
              <a:gdLst>
                <a:gd name="T0" fmla="*/ 2147483647 w 28"/>
                <a:gd name="T1" fmla="*/ 2147483647 h 24"/>
                <a:gd name="T2" fmla="*/ 2147483647 w 28"/>
                <a:gd name="T3" fmla="*/ 2147483647 h 24"/>
                <a:gd name="T4" fmla="*/ 2147483647 w 28"/>
                <a:gd name="T5" fmla="*/ 2147483647 h 24"/>
                <a:gd name="T6" fmla="*/ 0 w 28"/>
                <a:gd name="T7" fmla="*/ 2147483647 h 24"/>
                <a:gd name="T8" fmla="*/ 2147483647 w 28"/>
                <a:gd name="T9" fmla="*/ 2147483647 h 24"/>
                <a:gd name="T10" fmla="*/ 2147483647 w 28"/>
                <a:gd name="T11" fmla="*/ 2147483647 h 24"/>
                <a:gd name="T12" fmla="*/ 2147483647 w 28"/>
                <a:gd name="T13" fmla="*/ 0 h 24"/>
                <a:gd name="T14" fmla="*/ 2147483647 w 28"/>
                <a:gd name="T15" fmla="*/ 2147483647 h 24"/>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24"/>
                <a:gd name="T26" fmla="*/ 28 w 28"/>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24">
                  <a:moveTo>
                    <a:pt x="28" y="24"/>
                  </a:moveTo>
                  <a:lnTo>
                    <a:pt x="18" y="24"/>
                  </a:lnTo>
                  <a:lnTo>
                    <a:pt x="12" y="24"/>
                  </a:lnTo>
                  <a:lnTo>
                    <a:pt x="0" y="22"/>
                  </a:lnTo>
                  <a:lnTo>
                    <a:pt x="6" y="2"/>
                  </a:lnTo>
                  <a:lnTo>
                    <a:pt x="28" y="4"/>
                  </a:lnTo>
                  <a:lnTo>
                    <a:pt x="28" y="0"/>
                  </a:lnTo>
                  <a:lnTo>
                    <a:pt x="28" y="2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02" name="Freeform 106"/>
            <p:cNvSpPr/>
            <p:nvPr>
              <p:custDataLst>
                <p:tags r:id="rId85"/>
              </p:custDataLst>
            </p:nvPr>
          </p:nvSpPr>
          <p:spPr bwMode="auto">
            <a:xfrm>
              <a:off x="5623730" y="4916758"/>
              <a:ext cx="181038" cy="394250"/>
            </a:xfrm>
            <a:custGeom>
              <a:avLst/>
              <a:gdLst>
                <a:gd name="T0" fmla="*/ 2147483647 w 124"/>
                <a:gd name="T1" fmla="*/ 2147483647 h 250"/>
                <a:gd name="T2" fmla="*/ 2147483647 w 124"/>
                <a:gd name="T3" fmla="*/ 2147483647 h 250"/>
                <a:gd name="T4" fmla="*/ 2147483647 w 124"/>
                <a:gd name="T5" fmla="*/ 2147483647 h 250"/>
                <a:gd name="T6" fmla="*/ 2147483647 w 124"/>
                <a:gd name="T7" fmla="*/ 2147483647 h 250"/>
                <a:gd name="T8" fmla="*/ 2147483647 w 124"/>
                <a:gd name="T9" fmla="*/ 2147483647 h 250"/>
                <a:gd name="T10" fmla="*/ 2147483647 w 124"/>
                <a:gd name="T11" fmla="*/ 2147483647 h 250"/>
                <a:gd name="T12" fmla="*/ 2147483647 w 124"/>
                <a:gd name="T13" fmla="*/ 2147483647 h 250"/>
                <a:gd name="T14" fmla="*/ 2147483647 w 124"/>
                <a:gd name="T15" fmla="*/ 2147483647 h 250"/>
                <a:gd name="T16" fmla="*/ 2147483647 w 124"/>
                <a:gd name="T17" fmla="*/ 2147483647 h 250"/>
                <a:gd name="T18" fmla="*/ 2147483647 w 124"/>
                <a:gd name="T19" fmla="*/ 0 h 250"/>
                <a:gd name="T20" fmla="*/ 2147483647 w 124"/>
                <a:gd name="T21" fmla="*/ 2147483647 h 250"/>
                <a:gd name="T22" fmla="*/ 2147483647 w 124"/>
                <a:gd name="T23" fmla="*/ 2147483647 h 250"/>
                <a:gd name="T24" fmla="*/ 2147483647 w 124"/>
                <a:gd name="T25" fmla="*/ 2147483647 h 250"/>
                <a:gd name="T26" fmla="*/ 2147483647 w 124"/>
                <a:gd name="T27" fmla="*/ 2147483647 h 250"/>
                <a:gd name="T28" fmla="*/ 2147483647 w 124"/>
                <a:gd name="T29" fmla="*/ 2147483647 h 250"/>
                <a:gd name="T30" fmla="*/ 2147483647 w 124"/>
                <a:gd name="T31" fmla="*/ 2147483647 h 250"/>
                <a:gd name="T32" fmla="*/ 2147483647 w 124"/>
                <a:gd name="T33" fmla="*/ 2147483647 h 250"/>
                <a:gd name="T34" fmla="*/ 2147483647 w 124"/>
                <a:gd name="T35" fmla="*/ 2147483647 h 250"/>
                <a:gd name="T36" fmla="*/ 2147483647 w 124"/>
                <a:gd name="T37" fmla="*/ 2147483647 h 250"/>
                <a:gd name="T38" fmla="*/ 2147483647 w 124"/>
                <a:gd name="T39" fmla="*/ 2147483647 h 250"/>
                <a:gd name="T40" fmla="*/ 2147483647 w 124"/>
                <a:gd name="T41" fmla="*/ 2147483647 h 250"/>
                <a:gd name="T42" fmla="*/ 2147483647 w 124"/>
                <a:gd name="T43" fmla="*/ 2147483647 h 250"/>
                <a:gd name="T44" fmla="*/ 2147483647 w 124"/>
                <a:gd name="T45" fmla="*/ 2147483647 h 250"/>
                <a:gd name="T46" fmla="*/ 2147483647 w 124"/>
                <a:gd name="T47" fmla="*/ 2147483647 h 250"/>
                <a:gd name="T48" fmla="*/ 2147483647 w 124"/>
                <a:gd name="T49" fmla="*/ 2147483647 h 250"/>
                <a:gd name="T50" fmla="*/ 2147483647 w 124"/>
                <a:gd name="T51" fmla="*/ 2147483647 h 250"/>
                <a:gd name="T52" fmla="*/ 2147483647 w 124"/>
                <a:gd name="T53" fmla="*/ 2147483647 h 250"/>
                <a:gd name="T54" fmla="*/ 2147483647 w 124"/>
                <a:gd name="T55" fmla="*/ 2147483647 h 250"/>
                <a:gd name="T56" fmla="*/ 0 w 124"/>
                <a:gd name="T57" fmla="*/ 2147483647 h 250"/>
                <a:gd name="T58" fmla="*/ 2147483647 w 124"/>
                <a:gd name="T59" fmla="*/ 2147483647 h 250"/>
                <a:gd name="T60" fmla="*/ 2147483647 w 124"/>
                <a:gd name="T61" fmla="*/ 2147483647 h 250"/>
                <a:gd name="T62" fmla="*/ 2147483647 w 124"/>
                <a:gd name="T63" fmla="*/ 2147483647 h 250"/>
                <a:gd name="T64" fmla="*/ 2147483647 w 124"/>
                <a:gd name="T65" fmla="*/ 2147483647 h 250"/>
                <a:gd name="T66" fmla="*/ 2147483647 w 124"/>
                <a:gd name="T67" fmla="*/ 2147483647 h 250"/>
                <a:gd name="T68" fmla="*/ 2147483647 w 124"/>
                <a:gd name="T69" fmla="*/ 2147483647 h 2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4"/>
                <a:gd name="T106" fmla="*/ 0 h 250"/>
                <a:gd name="T107" fmla="*/ 124 w 124"/>
                <a:gd name="T108" fmla="*/ 250 h 2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4" h="250">
                  <a:moveTo>
                    <a:pt x="26" y="84"/>
                  </a:moveTo>
                  <a:lnTo>
                    <a:pt x="30" y="84"/>
                  </a:lnTo>
                  <a:lnTo>
                    <a:pt x="32" y="82"/>
                  </a:lnTo>
                  <a:lnTo>
                    <a:pt x="38" y="76"/>
                  </a:lnTo>
                  <a:lnTo>
                    <a:pt x="40" y="70"/>
                  </a:lnTo>
                  <a:lnTo>
                    <a:pt x="44" y="68"/>
                  </a:lnTo>
                  <a:lnTo>
                    <a:pt x="48" y="68"/>
                  </a:lnTo>
                  <a:lnTo>
                    <a:pt x="56" y="68"/>
                  </a:lnTo>
                  <a:lnTo>
                    <a:pt x="62" y="66"/>
                  </a:lnTo>
                  <a:lnTo>
                    <a:pt x="64" y="64"/>
                  </a:lnTo>
                  <a:lnTo>
                    <a:pt x="74" y="56"/>
                  </a:lnTo>
                  <a:lnTo>
                    <a:pt x="88" y="32"/>
                  </a:lnTo>
                  <a:lnTo>
                    <a:pt x="90" y="30"/>
                  </a:lnTo>
                  <a:lnTo>
                    <a:pt x="92" y="28"/>
                  </a:lnTo>
                  <a:lnTo>
                    <a:pt x="96" y="26"/>
                  </a:lnTo>
                  <a:lnTo>
                    <a:pt x="100" y="26"/>
                  </a:lnTo>
                  <a:lnTo>
                    <a:pt x="104" y="18"/>
                  </a:lnTo>
                  <a:lnTo>
                    <a:pt x="104" y="12"/>
                  </a:lnTo>
                  <a:lnTo>
                    <a:pt x="106" y="6"/>
                  </a:lnTo>
                  <a:lnTo>
                    <a:pt x="110" y="0"/>
                  </a:lnTo>
                  <a:lnTo>
                    <a:pt x="110" y="8"/>
                  </a:lnTo>
                  <a:lnTo>
                    <a:pt x="112" y="16"/>
                  </a:lnTo>
                  <a:lnTo>
                    <a:pt x="118" y="32"/>
                  </a:lnTo>
                  <a:lnTo>
                    <a:pt x="122" y="52"/>
                  </a:lnTo>
                  <a:lnTo>
                    <a:pt x="124" y="58"/>
                  </a:lnTo>
                  <a:lnTo>
                    <a:pt x="124" y="68"/>
                  </a:lnTo>
                  <a:lnTo>
                    <a:pt x="122" y="72"/>
                  </a:lnTo>
                  <a:lnTo>
                    <a:pt x="120" y="74"/>
                  </a:lnTo>
                  <a:lnTo>
                    <a:pt x="118" y="72"/>
                  </a:lnTo>
                  <a:lnTo>
                    <a:pt x="118" y="70"/>
                  </a:lnTo>
                  <a:lnTo>
                    <a:pt x="116" y="64"/>
                  </a:lnTo>
                  <a:lnTo>
                    <a:pt x="112" y="68"/>
                  </a:lnTo>
                  <a:lnTo>
                    <a:pt x="110" y="70"/>
                  </a:lnTo>
                  <a:lnTo>
                    <a:pt x="110" y="78"/>
                  </a:lnTo>
                  <a:lnTo>
                    <a:pt x="110" y="82"/>
                  </a:lnTo>
                  <a:lnTo>
                    <a:pt x="112" y="86"/>
                  </a:lnTo>
                  <a:lnTo>
                    <a:pt x="114" y="86"/>
                  </a:lnTo>
                  <a:lnTo>
                    <a:pt x="114" y="90"/>
                  </a:lnTo>
                  <a:lnTo>
                    <a:pt x="112" y="96"/>
                  </a:lnTo>
                  <a:lnTo>
                    <a:pt x="106" y="106"/>
                  </a:lnTo>
                  <a:lnTo>
                    <a:pt x="98" y="118"/>
                  </a:lnTo>
                  <a:lnTo>
                    <a:pt x="82" y="162"/>
                  </a:lnTo>
                  <a:lnTo>
                    <a:pt x="74" y="182"/>
                  </a:lnTo>
                  <a:lnTo>
                    <a:pt x="70" y="206"/>
                  </a:lnTo>
                  <a:lnTo>
                    <a:pt x="66" y="216"/>
                  </a:lnTo>
                  <a:lnTo>
                    <a:pt x="64" y="222"/>
                  </a:lnTo>
                  <a:lnTo>
                    <a:pt x="60" y="230"/>
                  </a:lnTo>
                  <a:lnTo>
                    <a:pt x="58" y="240"/>
                  </a:lnTo>
                  <a:lnTo>
                    <a:pt x="48" y="242"/>
                  </a:lnTo>
                  <a:lnTo>
                    <a:pt x="42" y="246"/>
                  </a:lnTo>
                  <a:lnTo>
                    <a:pt x="38" y="250"/>
                  </a:lnTo>
                  <a:lnTo>
                    <a:pt x="28" y="250"/>
                  </a:lnTo>
                  <a:lnTo>
                    <a:pt x="20" y="250"/>
                  </a:lnTo>
                  <a:lnTo>
                    <a:pt x="14" y="244"/>
                  </a:lnTo>
                  <a:lnTo>
                    <a:pt x="10" y="238"/>
                  </a:lnTo>
                  <a:lnTo>
                    <a:pt x="8" y="228"/>
                  </a:lnTo>
                  <a:lnTo>
                    <a:pt x="2" y="210"/>
                  </a:lnTo>
                  <a:lnTo>
                    <a:pt x="0" y="192"/>
                  </a:lnTo>
                  <a:lnTo>
                    <a:pt x="2" y="182"/>
                  </a:lnTo>
                  <a:lnTo>
                    <a:pt x="6" y="174"/>
                  </a:lnTo>
                  <a:lnTo>
                    <a:pt x="10" y="168"/>
                  </a:lnTo>
                  <a:lnTo>
                    <a:pt x="12" y="164"/>
                  </a:lnTo>
                  <a:lnTo>
                    <a:pt x="22" y="152"/>
                  </a:lnTo>
                  <a:lnTo>
                    <a:pt x="24" y="144"/>
                  </a:lnTo>
                  <a:lnTo>
                    <a:pt x="26" y="136"/>
                  </a:lnTo>
                  <a:lnTo>
                    <a:pt x="24" y="128"/>
                  </a:lnTo>
                  <a:lnTo>
                    <a:pt x="20" y="120"/>
                  </a:lnTo>
                  <a:lnTo>
                    <a:pt x="18" y="114"/>
                  </a:lnTo>
                  <a:lnTo>
                    <a:pt x="16" y="108"/>
                  </a:lnTo>
                  <a:lnTo>
                    <a:pt x="26" y="8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03" name="Freeform 107"/>
            <p:cNvSpPr/>
            <p:nvPr>
              <p:custDataLst>
                <p:tags r:id="rId86"/>
              </p:custDataLst>
            </p:nvPr>
          </p:nvSpPr>
          <p:spPr bwMode="auto">
            <a:xfrm>
              <a:off x="5185549" y="3653033"/>
              <a:ext cx="265215" cy="289383"/>
            </a:xfrm>
            <a:custGeom>
              <a:avLst/>
              <a:gdLst>
                <a:gd name="T0" fmla="*/ 2147483647 w 182"/>
                <a:gd name="T1" fmla="*/ 2147483647 h 182"/>
                <a:gd name="T2" fmla="*/ 2147483647 w 182"/>
                <a:gd name="T3" fmla="*/ 2147483647 h 182"/>
                <a:gd name="T4" fmla="*/ 2147483647 w 182"/>
                <a:gd name="T5" fmla="*/ 2147483647 h 182"/>
                <a:gd name="T6" fmla="*/ 2147483647 w 182"/>
                <a:gd name="T7" fmla="*/ 2147483647 h 182"/>
                <a:gd name="T8" fmla="*/ 2147483647 w 182"/>
                <a:gd name="T9" fmla="*/ 2147483647 h 182"/>
                <a:gd name="T10" fmla="*/ 2147483647 w 182"/>
                <a:gd name="T11" fmla="*/ 2147483647 h 182"/>
                <a:gd name="T12" fmla="*/ 0 w 182"/>
                <a:gd name="T13" fmla="*/ 2147483647 h 182"/>
                <a:gd name="T14" fmla="*/ 2147483647 w 182"/>
                <a:gd name="T15" fmla="*/ 2147483647 h 182"/>
                <a:gd name="T16" fmla="*/ 2147483647 w 182"/>
                <a:gd name="T17" fmla="*/ 2147483647 h 182"/>
                <a:gd name="T18" fmla="*/ 0 w 182"/>
                <a:gd name="T19" fmla="*/ 2147483647 h 182"/>
                <a:gd name="T20" fmla="*/ 2147483647 w 182"/>
                <a:gd name="T21" fmla="*/ 0 h 182"/>
                <a:gd name="T22" fmla="*/ 2147483647 w 182"/>
                <a:gd name="T23" fmla="*/ 2147483647 h 182"/>
                <a:gd name="T24" fmla="*/ 2147483647 w 182"/>
                <a:gd name="T25" fmla="*/ 2147483647 h 182"/>
                <a:gd name="T26" fmla="*/ 2147483647 w 182"/>
                <a:gd name="T27" fmla="*/ 2147483647 h 182"/>
                <a:gd name="T28" fmla="*/ 2147483647 w 182"/>
                <a:gd name="T29" fmla="*/ 2147483647 h 182"/>
                <a:gd name="T30" fmla="*/ 2147483647 w 182"/>
                <a:gd name="T31" fmla="*/ 2147483647 h 182"/>
                <a:gd name="T32" fmla="*/ 2147483647 w 182"/>
                <a:gd name="T33" fmla="*/ 2147483647 h 182"/>
                <a:gd name="T34" fmla="*/ 2147483647 w 182"/>
                <a:gd name="T35" fmla="*/ 2147483647 h 182"/>
                <a:gd name="T36" fmla="*/ 2147483647 w 182"/>
                <a:gd name="T37" fmla="*/ 2147483647 h 182"/>
                <a:gd name="T38" fmla="*/ 2147483647 w 182"/>
                <a:gd name="T39" fmla="*/ 2147483647 h 182"/>
                <a:gd name="T40" fmla="*/ 2147483647 w 182"/>
                <a:gd name="T41" fmla="*/ 2147483647 h 182"/>
                <a:gd name="T42" fmla="*/ 2147483647 w 182"/>
                <a:gd name="T43" fmla="*/ 2147483647 h 182"/>
                <a:gd name="T44" fmla="*/ 2147483647 w 182"/>
                <a:gd name="T45" fmla="*/ 2147483647 h 182"/>
                <a:gd name="T46" fmla="*/ 2147483647 w 182"/>
                <a:gd name="T47" fmla="*/ 2147483647 h 182"/>
                <a:gd name="T48" fmla="*/ 2147483647 w 182"/>
                <a:gd name="T49" fmla="*/ 2147483647 h 182"/>
                <a:gd name="T50" fmla="*/ 2147483647 w 182"/>
                <a:gd name="T51" fmla="*/ 2147483647 h 182"/>
                <a:gd name="T52" fmla="*/ 2147483647 w 182"/>
                <a:gd name="T53" fmla="*/ 2147483647 h 182"/>
                <a:gd name="T54" fmla="*/ 2147483647 w 182"/>
                <a:gd name="T55" fmla="*/ 2147483647 h 182"/>
                <a:gd name="T56" fmla="*/ 2147483647 w 182"/>
                <a:gd name="T57" fmla="*/ 2147483647 h 182"/>
                <a:gd name="T58" fmla="*/ 2147483647 w 182"/>
                <a:gd name="T59" fmla="*/ 2147483647 h 182"/>
                <a:gd name="T60" fmla="*/ 2147483647 w 182"/>
                <a:gd name="T61" fmla="*/ 2147483647 h 182"/>
                <a:gd name="T62" fmla="*/ 2147483647 w 182"/>
                <a:gd name="T63" fmla="*/ 2147483647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2"/>
                <a:gd name="T97" fmla="*/ 0 h 182"/>
                <a:gd name="T98" fmla="*/ 182 w 182"/>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2" h="182">
                  <a:moveTo>
                    <a:pt x="180" y="160"/>
                  </a:moveTo>
                  <a:lnTo>
                    <a:pt x="174" y="160"/>
                  </a:lnTo>
                  <a:lnTo>
                    <a:pt x="172" y="164"/>
                  </a:lnTo>
                  <a:lnTo>
                    <a:pt x="162" y="170"/>
                  </a:lnTo>
                  <a:lnTo>
                    <a:pt x="156" y="176"/>
                  </a:lnTo>
                  <a:lnTo>
                    <a:pt x="146" y="182"/>
                  </a:lnTo>
                  <a:lnTo>
                    <a:pt x="142" y="176"/>
                  </a:lnTo>
                  <a:lnTo>
                    <a:pt x="12" y="176"/>
                  </a:lnTo>
                  <a:lnTo>
                    <a:pt x="8" y="50"/>
                  </a:lnTo>
                  <a:lnTo>
                    <a:pt x="8" y="44"/>
                  </a:lnTo>
                  <a:lnTo>
                    <a:pt x="4" y="40"/>
                  </a:lnTo>
                  <a:lnTo>
                    <a:pt x="2" y="38"/>
                  </a:lnTo>
                  <a:lnTo>
                    <a:pt x="0" y="30"/>
                  </a:lnTo>
                  <a:lnTo>
                    <a:pt x="0" y="26"/>
                  </a:lnTo>
                  <a:lnTo>
                    <a:pt x="2" y="22"/>
                  </a:lnTo>
                  <a:lnTo>
                    <a:pt x="4" y="18"/>
                  </a:lnTo>
                  <a:lnTo>
                    <a:pt x="6" y="14"/>
                  </a:lnTo>
                  <a:lnTo>
                    <a:pt x="2" y="12"/>
                  </a:lnTo>
                  <a:lnTo>
                    <a:pt x="0" y="10"/>
                  </a:lnTo>
                  <a:lnTo>
                    <a:pt x="0" y="8"/>
                  </a:lnTo>
                  <a:lnTo>
                    <a:pt x="2" y="4"/>
                  </a:lnTo>
                  <a:lnTo>
                    <a:pt x="6" y="0"/>
                  </a:lnTo>
                  <a:lnTo>
                    <a:pt x="36" y="8"/>
                  </a:lnTo>
                  <a:lnTo>
                    <a:pt x="54" y="12"/>
                  </a:lnTo>
                  <a:lnTo>
                    <a:pt x="68" y="14"/>
                  </a:lnTo>
                  <a:lnTo>
                    <a:pt x="76" y="12"/>
                  </a:lnTo>
                  <a:lnTo>
                    <a:pt x="84" y="8"/>
                  </a:lnTo>
                  <a:lnTo>
                    <a:pt x="92" y="4"/>
                  </a:lnTo>
                  <a:lnTo>
                    <a:pt x="100" y="2"/>
                  </a:lnTo>
                  <a:lnTo>
                    <a:pt x="104" y="2"/>
                  </a:lnTo>
                  <a:lnTo>
                    <a:pt x="108" y="6"/>
                  </a:lnTo>
                  <a:lnTo>
                    <a:pt x="112" y="8"/>
                  </a:lnTo>
                  <a:lnTo>
                    <a:pt x="118" y="10"/>
                  </a:lnTo>
                  <a:lnTo>
                    <a:pt x="124" y="10"/>
                  </a:lnTo>
                  <a:lnTo>
                    <a:pt x="132" y="8"/>
                  </a:lnTo>
                  <a:lnTo>
                    <a:pt x="138" y="8"/>
                  </a:lnTo>
                  <a:lnTo>
                    <a:pt x="140" y="8"/>
                  </a:lnTo>
                  <a:lnTo>
                    <a:pt x="142" y="10"/>
                  </a:lnTo>
                  <a:lnTo>
                    <a:pt x="146" y="14"/>
                  </a:lnTo>
                  <a:lnTo>
                    <a:pt x="152" y="22"/>
                  </a:lnTo>
                  <a:lnTo>
                    <a:pt x="156" y="32"/>
                  </a:lnTo>
                  <a:lnTo>
                    <a:pt x="158" y="42"/>
                  </a:lnTo>
                  <a:lnTo>
                    <a:pt x="154" y="56"/>
                  </a:lnTo>
                  <a:lnTo>
                    <a:pt x="154" y="64"/>
                  </a:lnTo>
                  <a:lnTo>
                    <a:pt x="158" y="66"/>
                  </a:lnTo>
                  <a:lnTo>
                    <a:pt x="152" y="68"/>
                  </a:lnTo>
                  <a:lnTo>
                    <a:pt x="152" y="66"/>
                  </a:lnTo>
                  <a:lnTo>
                    <a:pt x="150" y="66"/>
                  </a:lnTo>
                  <a:lnTo>
                    <a:pt x="146" y="66"/>
                  </a:lnTo>
                  <a:lnTo>
                    <a:pt x="142" y="64"/>
                  </a:lnTo>
                  <a:lnTo>
                    <a:pt x="134" y="52"/>
                  </a:lnTo>
                  <a:lnTo>
                    <a:pt x="128" y="40"/>
                  </a:lnTo>
                  <a:lnTo>
                    <a:pt x="120" y="32"/>
                  </a:lnTo>
                  <a:lnTo>
                    <a:pt x="122" y="38"/>
                  </a:lnTo>
                  <a:lnTo>
                    <a:pt x="124" y="46"/>
                  </a:lnTo>
                  <a:lnTo>
                    <a:pt x="136" y="66"/>
                  </a:lnTo>
                  <a:lnTo>
                    <a:pt x="156" y="102"/>
                  </a:lnTo>
                  <a:lnTo>
                    <a:pt x="162" y="112"/>
                  </a:lnTo>
                  <a:lnTo>
                    <a:pt x="168" y="120"/>
                  </a:lnTo>
                  <a:lnTo>
                    <a:pt x="174" y="126"/>
                  </a:lnTo>
                  <a:lnTo>
                    <a:pt x="176" y="138"/>
                  </a:lnTo>
                  <a:lnTo>
                    <a:pt x="178" y="150"/>
                  </a:lnTo>
                  <a:lnTo>
                    <a:pt x="182" y="160"/>
                  </a:lnTo>
                  <a:lnTo>
                    <a:pt x="180" y="16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04" name="Freeform 108"/>
            <p:cNvSpPr/>
            <p:nvPr>
              <p:custDataLst>
                <p:tags r:id="rId87"/>
              </p:custDataLst>
            </p:nvPr>
          </p:nvSpPr>
          <p:spPr bwMode="auto">
            <a:xfrm>
              <a:off x="4841923" y="3605245"/>
              <a:ext cx="362076" cy="398232"/>
            </a:xfrm>
            <a:custGeom>
              <a:avLst/>
              <a:gdLst>
                <a:gd name="T0" fmla="*/ 2147483647 w 247"/>
                <a:gd name="T1" fmla="*/ 2147483647 h 252"/>
                <a:gd name="T2" fmla="*/ 2147483647 w 247"/>
                <a:gd name="T3" fmla="*/ 2147483647 h 252"/>
                <a:gd name="T4" fmla="*/ 2147483647 w 247"/>
                <a:gd name="T5" fmla="*/ 2147483647 h 252"/>
                <a:gd name="T6" fmla="*/ 2147483647 w 247"/>
                <a:gd name="T7" fmla="*/ 2147483647 h 252"/>
                <a:gd name="T8" fmla="*/ 2147483647 w 247"/>
                <a:gd name="T9" fmla="*/ 2147483647 h 252"/>
                <a:gd name="T10" fmla="*/ 2147483647 w 247"/>
                <a:gd name="T11" fmla="*/ 2147483647 h 252"/>
                <a:gd name="T12" fmla="*/ 2147483647 w 247"/>
                <a:gd name="T13" fmla="*/ 2147483647 h 252"/>
                <a:gd name="T14" fmla="*/ 2147483647 w 247"/>
                <a:gd name="T15" fmla="*/ 2147483647 h 252"/>
                <a:gd name="T16" fmla="*/ 2147483647 w 247"/>
                <a:gd name="T17" fmla="*/ 2147483647 h 252"/>
                <a:gd name="T18" fmla="*/ 2147483647 w 247"/>
                <a:gd name="T19" fmla="*/ 2147483647 h 252"/>
                <a:gd name="T20" fmla="*/ 2147483647 w 247"/>
                <a:gd name="T21" fmla="*/ 2147483647 h 252"/>
                <a:gd name="T22" fmla="*/ 2147483647 w 247"/>
                <a:gd name="T23" fmla="*/ 2147483647 h 252"/>
                <a:gd name="T24" fmla="*/ 2147483647 w 247"/>
                <a:gd name="T25" fmla="*/ 2147483647 h 252"/>
                <a:gd name="T26" fmla="*/ 2147483647 w 247"/>
                <a:gd name="T27" fmla="*/ 2147483647 h 252"/>
                <a:gd name="T28" fmla="*/ 2147483647 w 247"/>
                <a:gd name="T29" fmla="*/ 2147483647 h 252"/>
                <a:gd name="T30" fmla="*/ 2147483647 w 247"/>
                <a:gd name="T31" fmla="*/ 2147483647 h 252"/>
                <a:gd name="T32" fmla="*/ 2147483647 w 247"/>
                <a:gd name="T33" fmla="*/ 2147483647 h 252"/>
                <a:gd name="T34" fmla="*/ 2147483647 w 247"/>
                <a:gd name="T35" fmla="*/ 2147483647 h 252"/>
                <a:gd name="T36" fmla="*/ 2147483647 w 247"/>
                <a:gd name="T37" fmla="*/ 2147483647 h 252"/>
                <a:gd name="T38" fmla="*/ 2147483647 w 247"/>
                <a:gd name="T39" fmla="*/ 2147483647 h 252"/>
                <a:gd name="T40" fmla="*/ 2147483647 w 247"/>
                <a:gd name="T41" fmla="*/ 2147483647 h 252"/>
                <a:gd name="T42" fmla="*/ 2147483647 w 247"/>
                <a:gd name="T43" fmla="*/ 2147483647 h 252"/>
                <a:gd name="T44" fmla="*/ 2147483647 w 247"/>
                <a:gd name="T45" fmla="*/ 2147483647 h 252"/>
                <a:gd name="T46" fmla="*/ 2147483647 w 247"/>
                <a:gd name="T47" fmla="*/ 2147483647 h 252"/>
                <a:gd name="T48" fmla="*/ 2147483647 w 247"/>
                <a:gd name="T49" fmla="*/ 0 h 252"/>
                <a:gd name="T50" fmla="*/ 2147483647 w 247"/>
                <a:gd name="T51" fmla="*/ 2147483647 h 252"/>
                <a:gd name="T52" fmla="*/ 2147483647 w 247"/>
                <a:gd name="T53" fmla="*/ 2147483647 h 252"/>
                <a:gd name="T54" fmla="*/ 2147483647 w 247"/>
                <a:gd name="T55" fmla="*/ 2147483647 h 252"/>
                <a:gd name="T56" fmla="*/ 2147483647 w 247"/>
                <a:gd name="T57" fmla="*/ 2147483647 h 252"/>
                <a:gd name="T58" fmla="*/ 2147483647 w 247"/>
                <a:gd name="T59" fmla="*/ 2147483647 h 252"/>
                <a:gd name="T60" fmla="*/ 0 w 247"/>
                <a:gd name="T61" fmla="*/ 2147483647 h 252"/>
                <a:gd name="T62" fmla="*/ 2147483647 w 247"/>
                <a:gd name="T63" fmla="*/ 2147483647 h 252"/>
                <a:gd name="T64" fmla="*/ 2147483647 w 247"/>
                <a:gd name="T65" fmla="*/ 2147483647 h 252"/>
                <a:gd name="T66" fmla="*/ 2147483647 w 247"/>
                <a:gd name="T67" fmla="*/ 2147483647 h 252"/>
                <a:gd name="T68" fmla="*/ 2147483647 w 247"/>
                <a:gd name="T69" fmla="*/ 2147483647 h 252"/>
                <a:gd name="T70" fmla="*/ 2147483647 w 247"/>
                <a:gd name="T71" fmla="*/ 2147483647 h 252"/>
                <a:gd name="T72" fmla="*/ 2147483647 w 247"/>
                <a:gd name="T73" fmla="*/ 2147483647 h 252"/>
                <a:gd name="T74" fmla="*/ 2147483647 w 247"/>
                <a:gd name="T75" fmla="*/ 2147483647 h 252"/>
                <a:gd name="T76" fmla="*/ 2147483647 w 247"/>
                <a:gd name="T77" fmla="*/ 2147483647 h 252"/>
                <a:gd name="T78" fmla="*/ 2147483647 w 247"/>
                <a:gd name="T79" fmla="*/ 2147483647 h 252"/>
                <a:gd name="T80" fmla="*/ 2147483647 w 247"/>
                <a:gd name="T81" fmla="*/ 2147483647 h 252"/>
                <a:gd name="T82" fmla="*/ 2147483647 w 247"/>
                <a:gd name="T83" fmla="*/ 2147483647 h 252"/>
                <a:gd name="T84" fmla="*/ 2147483647 w 247"/>
                <a:gd name="T85" fmla="*/ 2147483647 h 252"/>
                <a:gd name="T86" fmla="*/ 2147483647 w 247"/>
                <a:gd name="T87" fmla="*/ 2147483647 h 252"/>
                <a:gd name="T88" fmla="*/ 2147483647 w 247"/>
                <a:gd name="T89" fmla="*/ 2147483647 h 2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7"/>
                <a:gd name="T136" fmla="*/ 0 h 252"/>
                <a:gd name="T137" fmla="*/ 247 w 247"/>
                <a:gd name="T138" fmla="*/ 252 h 25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7" h="252">
                  <a:moveTo>
                    <a:pt x="247" y="206"/>
                  </a:moveTo>
                  <a:lnTo>
                    <a:pt x="243" y="80"/>
                  </a:lnTo>
                  <a:lnTo>
                    <a:pt x="243" y="74"/>
                  </a:lnTo>
                  <a:lnTo>
                    <a:pt x="239" y="70"/>
                  </a:lnTo>
                  <a:lnTo>
                    <a:pt x="237" y="68"/>
                  </a:lnTo>
                  <a:lnTo>
                    <a:pt x="235" y="60"/>
                  </a:lnTo>
                  <a:lnTo>
                    <a:pt x="235" y="56"/>
                  </a:lnTo>
                  <a:lnTo>
                    <a:pt x="237" y="52"/>
                  </a:lnTo>
                  <a:lnTo>
                    <a:pt x="239" y="48"/>
                  </a:lnTo>
                  <a:lnTo>
                    <a:pt x="241" y="44"/>
                  </a:lnTo>
                  <a:lnTo>
                    <a:pt x="237" y="42"/>
                  </a:lnTo>
                  <a:lnTo>
                    <a:pt x="235" y="40"/>
                  </a:lnTo>
                  <a:lnTo>
                    <a:pt x="235" y="38"/>
                  </a:lnTo>
                  <a:lnTo>
                    <a:pt x="237" y="34"/>
                  </a:lnTo>
                  <a:lnTo>
                    <a:pt x="241" y="30"/>
                  </a:lnTo>
                  <a:lnTo>
                    <a:pt x="215" y="20"/>
                  </a:lnTo>
                  <a:lnTo>
                    <a:pt x="209" y="16"/>
                  </a:lnTo>
                  <a:lnTo>
                    <a:pt x="203" y="12"/>
                  </a:lnTo>
                  <a:lnTo>
                    <a:pt x="197" y="6"/>
                  </a:lnTo>
                  <a:lnTo>
                    <a:pt x="193" y="4"/>
                  </a:lnTo>
                  <a:lnTo>
                    <a:pt x="189" y="4"/>
                  </a:lnTo>
                  <a:lnTo>
                    <a:pt x="181" y="6"/>
                  </a:lnTo>
                  <a:lnTo>
                    <a:pt x="171" y="12"/>
                  </a:lnTo>
                  <a:lnTo>
                    <a:pt x="163" y="20"/>
                  </a:lnTo>
                  <a:lnTo>
                    <a:pt x="163" y="24"/>
                  </a:lnTo>
                  <a:lnTo>
                    <a:pt x="161" y="28"/>
                  </a:lnTo>
                  <a:lnTo>
                    <a:pt x="163" y="36"/>
                  </a:lnTo>
                  <a:lnTo>
                    <a:pt x="163" y="38"/>
                  </a:lnTo>
                  <a:lnTo>
                    <a:pt x="165" y="40"/>
                  </a:lnTo>
                  <a:lnTo>
                    <a:pt x="163" y="44"/>
                  </a:lnTo>
                  <a:lnTo>
                    <a:pt x="161" y="48"/>
                  </a:lnTo>
                  <a:lnTo>
                    <a:pt x="157" y="52"/>
                  </a:lnTo>
                  <a:lnTo>
                    <a:pt x="149" y="54"/>
                  </a:lnTo>
                  <a:lnTo>
                    <a:pt x="145" y="54"/>
                  </a:lnTo>
                  <a:lnTo>
                    <a:pt x="139" y="52"/>
                  </a:lnTo>
                  <a:lnTo>
                    <a:pt x="133" y="46"/>
                  </a:lnTo>
                  <a:lnTo>
                    <a:pt x="125" y="40"/>
                  </a:lnTo>
                  <a:lnTo>
                    <a:pt x="115" y="38"/>
                  </a:lnTo>
                  <a:lnTo>
                    <a:pt x="111" y="36"/>
                  </a:lnTo>
                  <a:lnTo>
                    <a:pt x="107" y="36"/>
                  </a:lnTo>
                  <a:lnTo>
                    <a:pt x="103" y="36"/>
                  </a:lnTo>
                  <a:lnTo>
                    <a:pt x="99" y="34"/>
                  </a:lnTo>
                  <a:lnTo>
                    <a:pt x="93" y="30"/>
                  </a:lnTo>
                  <a:lnTo>
                    <a:pt x="89" y="24"/>
                  </a:lnTo>
                  <a:lnTo>
                    <a:pt x="85" y="18"/>
                  </a:lnTo>
                  <a:lnTo>
                    <a:pt x="81" y="16"/>
                  </a:lnTo>
                  <a:lnTo>
                    <a:pt x="77" y="14"/>
                  </a:lnTo>
                  <a:lnTo>
                    <a:pt x="53" y="10"/>
                  </a:lnTo>
                  <a:lnTo>
                    <a:pt x="42" y="6"/>
                  </a:lnTo>
                  <a:lnTo>
                    <a:pt x="30" y="0"/>
                  </a:lnTo>
                  <a:lnTo>
                    <a:pt x="26" y="4"/>
                  </a:lnTo>
                  <a:lnTo>
                    <a:pt x="26" y="10"/>
                  </a:lnTo>
                  <a:lnTo>
                    <a:pt x="26" y="12"/>
                  </a:lnTo>
                  <a:lnTo>
                    <a:pt x="26" y="18"/>
                  </a:lnTo>
                  <a:lnTo>
                    <a:pt x="18" y="24"/>
                  </a:lnTo>
                  <a:lnTo>
                    <a:pt x="12" y="30"/>
                  </a:lnTo>
                  <a:lnTo>
                    <a:pt x="8" y="36"/>
                  </a:lnTo>
                  <a:lnTo>
                    <a:pt x="8" y="40"/>
                  </a:lnTo>
                  <a:lnTo>
                    <a:pt x="10" y="40"/>
                  </a:lnTo>
                  <a:lnTo>
                    <a:pt x="4" y="52"/>
                  </a:lnTo>
                  <a:lnTo>
                    <a:pt x="0" y="56"/>
                  </a:lnTo>
                  <a:lnTo>
                    <a:pt x="0" y="62"/>
                  </a:lnTo>
                  <a:lnTo>
                    <a:pt x="0" y="68"/>
                  </a:lnTo>
                  <a:lnTo>
                    <a:pt x="2" y="74"/>
                  </a:lnTo>
                  <a:lnTo>
                    <a:pt x="4" y="80"/>
                  </a:lnTo>
                  <a:lnTo>
                    <a:pt x="4" y="88"/>
                  </a:lnTo>
                  <a:lnTo>
                    <a:pt x="6" y="120"/>
                  </a:lnTo>
                  <a:lnTo>
                    <a:pt x="2" y="124"/>
                  </a:lnTo>
                  <a:lnTo>
                    <a:pt x="0" y="132"/>
                  </a:lnTo>
                  <a:lnTo>
                    <a:pt x="2" y="136"/>
                  </a:lnTo>
                  <a:lnTo>
                    <a:pt x="4" y="140"/>
                  </a:lnTo>
                  <a:lnTo>
                    <a:pt x="10" y="152"/>
                  </a:lnTo>
                  <a:lnTo>
                    <a:pt x="12" y="158"/>
                  </a:lnTo>
                  <a:lnTo>
                    <a:pt x="18" y="162"/>
                  </a:lnTo>
                  <a:lnTo>
                    <a:pt x="28" y="166"/>
                  </a:lnTo>
                  <a:lnTo>
                    <a:pt x="32" y="168"/>
                  </a:lnTo>
                  <a:lnTo>
                    <a:pt x="36" y="174"/>
                  </a:lnTo>
                  <a:lnTo>
                    <a:pt x="40" y="182"/>
                  </a:lnTo>
                  <a:lnTo>
                    <a:pt x="42" y="182"/>
                  </a:lnTo>
                  <a:lnTo>
                    <a:pt x="46" y="182"/>
                  </a:lnTo>
                  <a:lnTo>
                    <a:pt x="55" y="182"/>
                  </a:lnTo>
                  <a:lnTo>
                    <a:pt x="61" y="184"/>
                  </a:lnTo>
                  <a:lnTo>
                    <a:pt x="67" y="186"/>
                  </a:lnTo>
                  <a:lnTo>
                    <a:pt x="71" y="190"/>
                  </a:lnTo>
                  <a:lnTo>
                    <a:pt x="75" y="196"/>
                  </a:lnTo>
                  <a:lnTo>
                    <a:pt x="105" y="182"/>
                  </a:lnTo>
                  <a:lnTo>
                    <a:pt x="231" y="252"/>
                  </a:lnTo>
                  <a:lnTo>
                    <a:pt x="235" y="244"/>
                  </a:lnTo>
                  <a:lnTo>
                    <a:pt x="247" y="244"/>
                  </a:lnTo>
                  <a:lnTo>
                    <a:pt x="247" y="20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05" name="Freeform 109"/>
            <p:cNvSpPr/>
            <p:nvPr>
              <p:custDataLst>
                <p:tags r:id="rId88"/>
              </p:custDataLst>
            </p:nvPr>
          </p:nvSpPr>
          <p:spPr bwMode="auto">
            <a:xfrm>
              <a:off x="4795798" y="3491085"/>
              <a:ext cx="89943" cy="213718"/>
            </a:xfrm>
            <a:custGeom>
              <a:avLst/>
              <a:gdLst>
                <a:gd name="T0" fmla="*/ 2147483647 w 62"/>
                <a:gd name="T1" fmla="*/ 2147483647 h 134"/>
                <a:gd name="T2" fmla="*/ 2147483647 w 62"/>
                <a:gd name="T3" fmla="*/ 2147483647 h 134"/>
                <a:gd name="T4" fmla="*/ 2147483647 w 62"/>
                <a:gd name="T5" fmla="*/ 2147483647 h 134"/>
                <a:gd name="T6" fmla="*/ 2147483647 w 62"/>
                <a:gd name="T7" fmla="*/ 2147483647 h 134"/>
                <a:gd name="T8" fmla="*/ 2147483647 w 62"/>
                <a:gd name="T9" fmla="*/ 2147483647 h 134"/>
                <a:gd name="T10" fmla="*/ 2147483647 w 62"/>
                <a:gd name="T11" fmla="*/ 2147483647 h 134"/>
                <a:gd name="T12" fmla="*/ 2147483647 w 62"/>
                <a:gd name="T13" fmla="*/ 2147483647 h 134"/>
                <a:gd name="T14" fmla="*/ 2147483647 w 62"/>
                <a:gd name="T15" fmla="*/ 2147483647 h 134"/>
                <a:gd name="T16" fmla="*/ 2147483647 w 62"/>
                <a:gd name="T17" fmla="*/ 2147483647 h 134"/>
                <a:gd name="T18" fmla="*/ 0 w 62"/>
                <a:gd name="T19" fmla="*/ 2147483647 h 134"/>
                <a:gd name="T20" fmla="*/ 0 w 62"/>
                <a:gd name="T21" fmla="*/ 2147483647 h 134"/>
                <a:gd name="T22" fmla="*/ 0 w 62"/>
                <a:gd name="T23" fmla="*/ 2147483647 h 134"/>
                <a:gd name="T24" fmla="*/ 2147483647 w 62"/>
                <a:gd name="T25" fmla="*/ 2147483647 h 134"/>
                <a:gd name="T26" fmla="*/ 2147483647 w 62"/>
                <a:gd name="T27" fmla="*/ 2147483647 h 134"/>
                <a:gd name="T28" fmla="*/ 2147483647 w 62"/>
                <a:gd name="T29" fmla="*/ 2147483647 h 134"/>
                <a:gd name="T30" fmla="*/ 2147483647 w 62"/>
                <a:gd name="T31" fmla="*/ 2147483647 h 134"/>
                <a:gd name="T32" fmla="*/ 2147483647 w 62"/>
                <a:gd name="T33" fmla="*/ 2147483647 h 134"/>
                <a:gd name="T34" fmla="*/ 2147483647 w 62"/>
                <a:gd name="T35" fmla="*/ 2147483647 h 134"/>
                <a:gd name="T36" fmla="*/ 2147483647 w 62"/>
                <a:gd name="T37" fmla="*/ 2147483647 h 134"/>
                <a:gd name="T38" fmla="*/ 2147483647 w 62"/>
                <a:gd name="T39" fmla="*/ 2147483647 h 134"/>
                <a:gd name="T40" fmla="*/ 2147483647 w 62"/>
                <a:gd name="T41" fmla="*/ 2147483647 h 134"/>
                <a:gd name="T42" fmla="*/ 2147483647 w 62"/>
                <a:gd name="T43" fmla="*/ 0 h 134"/>
                <a:gd name="T44" fmla="*/ 2147483647 w 62"/>
                <a:gd name="T45" fmla="*/ 0 h 134"/>
                <a:gd name="T46" fmla="*/ 2147483647 w 62"/>
                <a:gd name="T47" fmla="*/ 0 h 134"/>
                <a:gd name="T48" fmla="*/ 2147483647 w 62"/>
                <a:gd name="T49" fmla="*/ 2147483647 h 134"/>
                <a:gd name="T50" fmla="*/ 2147483647 w 62"/>
                <a:gd name="T51" fmla="*/ 2147483647 h 134"/>
                <a:gd name="T52" fmla="*/ 2147483647 w 62"/>
                <a:gd name="T53" fmla="*/ 2147483647 h 134"/>
                <a:gd name="T54" fmla="*/ 2147483647 w 62"/>
                <a:gd name="T55" fmla="*/ 2147483647 h 134"/>
                <a:gd name="T56" fmla="*/ 2147483647 w 62"/>
                <a:gd name="T57" fmla="*/ 2147483647 h 134"/>
                <a:gd name="T58" fmla="*/ 2147483647 w 62"/>
                <a:gd name="T59" fmla="*/ 2147483647 h 134"/>
                <a:gd name="T60" fmla="*/ 2147483647 w 62"/>
                <a:gd name="T61" fmla="*/ 2147483647 h 134"/>
                <a:gd name="T62" fmla="*/ 2147483647 w 62"/>
                <a:gd name="T63" fmla="*/ 2147483647 h 134"/>
                <a:gd name="T64" fmla="*/ 2147483647 w 62"/>
                <a:gd name="T65" fmla="*/ 2147483647 h 134"/>
                <a:gd name="T66" fmla="*/ 2147483647 w 62"/>
                <a:gd name="T67" fmla="*/ 2147483647 h 134"/>
                <a:gd name="T68" fmla="*/ 2147483647 w 62"/>
                <a:gd name="T69" fmla="*/ 2147483647 h 134"/>
                <a:gd name="T70" fmla="*/ 2147483647 w 62"/>
                <a:gd name="T71" fmla="*/ 2147483647 h 134"/>
                <a:gd name="T72" fmla="*/ 2147483647 w 62"/>
                <a:gd name="T73" fmla="*/ 2147483647 h 134"/>
                <a:gd name="T74" fmla="*/ 2147483647 w 62"/>
                <a:gd name="T75" fmla="*/ 2147483647 h 134"/>
                <a:gd name="T76" fmla="*/ 2147483647 w 62"/>
                <a:gd name="T77" fmla="*/ 2147483647 h 134"/>
                <a:gd name="T78" fmla="*/ 2147483647 w 62"/>
                <a:gd name="T79" fmla="*/ 2147483647 h 134"/>
                <a:gd name="T80" fmla="*/ 2147483647 w 62"/>
                <a:gd name="T81" fmla="*/ 2147483647 h 134"/>
                <a:gd name="T82" fmla="*/ 2147483647 w 62"/>
                <a:gd name="T83" fmla="*/ 2147483647 h 134"/>
                <a:gd name="T84" fmla="*/ 2147483647 w 62"/>
                <a:gd name="T85" fmla="*/ 2147483647 h 134"/>
                <a:gd name="T86" fmla="*/ 2147483647 w 62"/>
                <a:gd name="T87" fmla="*/ 2147483647 h 134"/>
                <a:gd name="T88" fmla="*/ 2147483647 w 62"/>
                <a:gd name="T89" fmla="*/ 2147483647 h 134"/>
                <a:gd name="T90" fmla="*/ 2147483647 w 62"/>
                <a:gd name="T91" fmla="*/ 2147483647 h 134"/>
                <a:gd name="T92" fmla="*/ 2147483647 w 62"/>
                <a:gd name="T93" fmla="*/ 2147483647 h 134"/>
                <a:gd name="T94" fmla="*/ 2147483647 w 62"/>
                <a:gd name="T95" fmla="*/ 2147483647 h 134"/>
                <a:gd name="T96" fmla="*/ 2147483647 w 62"/>
                <a:gd name="T97" fmla="*/ 2147483647 h 134"/>
                <a:gd name="T98" fmla="*/ 2147483647 w 62"/>
                <a:gd name="T99" fmla="*/ 2147483647 h 134"/>
                <a:gd name="T100" fmla="*/ 2147483647 w 62"/>
                <a:gd name="T101" fmla="*/ 2147483647 h 134"/>
                <a:gd name="T102" fmla="*/ 2147483647 w 62"/>
                <a:gd name="T103" fmla="*/ 2147483647 h 134"/>
                <a:gd name="T104" fmla="*/ 2147483647 w 62"/>
                <a:gd name="T105" fmla="*/ 2147483647 h 134"/>
                <a:gd name="T106" fmla="*/ 2147483647 w 62"/>
                <a:gd name="T107" fmla="*/ 2147483647 h 134"/>
                <a:gd name="T108" fmla="*/ 2147483647 w 62"/>
                <a:gd name="T109" fmla="*/ 2147483647 h 134"/>
                <a:gd name="T110" fmla="*/ 2147483647 w 62"/>
                <a:gd name="T111" fmla="*/ 2147483647 h 13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
                <a:gd name="T169" fmla="*/ 0 h 134"/>
                <a:gd name="T170" fmla="*/ 62 w 62"/>
                <a:gd name="T171" fmla="*/ 134 h 13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 h="134">
                  <a:moveTo>
                    <a:pt x="30" y="128"/>
                  </a:moveTo>
                  <a:lnTo>
                    <a:pt x="30" y="130"/>
                  </a:lnTo>
                  <a:lnTo>
                    <a:pt x="26" y="104"/>
                  </a:lnTo>
                  <a:lnTo>
                    <a:pt x="22" y="98"/>
                  </a:lnTo>
                  <a:lnTo>
                    <a:pt x="18" y="92"/>
                  </a:lnTo>
                  <a:lnTo>
                    <a:pt x="14" y="86"/>
                  </a:lnTo>
                  <a:lnTo>
                    <a:pt x="10" y="82"/>
                  </a:lnTo>
                  <a:lnTo>
                    <a:pt x="8" y="78"/>
                  </a:lnTo>
                  <a:lnTo>
                    <a:pt x="4" y="74"/>
                  </a:lnTo>
                  <a:lnTo>
                    <a:pt x="0" y="68"/>
                  </a:lnTo>
                  <a:lnTo>
                    <a:pt x="0" y="62"/>
                  </a:lnTo>
                  <a:lnTo>
                    <a:pt x="0" y="58"/>
                  </a:lnTo>
                  <a:lnTo>
                    <a:pt x="2" y="56"/>
                  </a:lnTo>
                  <a:lnTo>
                    <a:pt x="6" y="54"/>
                  </a:lnTo>
                  <a:lnTo>
                    <a:pt x="8" y="50"/>
                  </a:lnTo>
                  <a:lnTo>
                    <a:pt x="10" y="42"/>
                  </a:lnTo>
                  <a:lnTo>
                    <a:pt x="10" y="36"/>
                  </a:lnTo>
                  <a:lnTo>
                    <a:pt x="10" y="24"/>
                  </a:lnTo>
                  <a:lnTo>
                    <a:pt x="12" y="14"/>
                  </a:lnTo>
                  <a:lnTo>
                    <a:pt x="14" y="4"/>
                  </a:lnTo>
                  <a:lnTo>
                    <a:pt x="14" y="2"/>
                  </a:lnTo>
                  <a:lnTo>
                    <a:pt x="20" y="0"/>
                  </a:lnTo>
                  <a:lnTo>
                    <a:pt x="30" y="0"/>
                  </a:lnTo>
                  <a:lnTo>
                    <a:pt x="34" y="0"/>
                  </a:lnTo>
                  <a:lnTo>
                    <a:pt x="38" y="2"/>
                  </a:lnTo>
                  <a:lnTo>
                    <a:pt x="42" y="2"/>
                  </a:lnTo>
                  <a:lnTo>
                    <a:pt x="48" y="4"/>
                  </a:lnTo>
                  <a:lnTo>
                    <a:pt x="46" y="8"/>
                  </a:lnTo>
                  <a:lnTo>
                    <a:pt x="44" y="12"/>
                  </a:lnTo>
                  <a:lnTo>
                    <a:pt x="44" y="16"/>
                  </a:lnTo>
                  <a:lnTo>
                    <a:pt x="42" y="20"/>
                  </a:lnTo>
                  <a:lnTo>
                    <a:pt x="44" y="24"/>
                  </a:lnTo>
                  <a:lnTo>
                    <a:pt x="46" y="28"/>
                  </a:lnTo>
                  <a:lnTo>
                    <a:pt x="50" y="30"/>
                  </a:lnTo>
                  <a:lnTo>
                    <a:pt x="52" y="32"/>
                  </a:lnTo>
                  <a:lnTo>
                    <a:pt x="50" y="42"/>
                  </a:lnTo>
                  <a:lnTo>
                    <a:pt x="46" y="46"/>
                  </a:lnTo>
                  <a:lnTo>
                    <a:pt x="42" y="52"/>
                  </a:lnTo>
                  <a:lnTo>
                    <a:pt x="40" y="58"/>
                  </a:lnTo>
                  <a:lnTo>
                    <a:pt x="42" y="60"/>
                  </a:lnTo>
                  <a:lnTo>
                    <a:pt x="46" y="64"/>
                  </a:lnTo>
                  <a:lnTo>
                    <a:pt x="54" y="66"/>
                  </a:lnTo>
                  <a:lnTo>
                    <a:pt x="62" y="72"/>
                  </a:lnTo>
                  <a:lnTo>
                    <a:pt x="58" y="76"/>
                  </a:lnTo>
                  <a:lnTo>
                    <a:pt x="58" y="82"/>
                  </a:lnTo>
                  <a:lnTo>
                    <a:pt x="58" y="84"/>
                  </a:lnTo>
                  <a:lnTo>
                    <a:pt x="58" y="90"/>
                  </a:lnTo>
                  <a:lnTo>
                    <a:pt x="50" y="96"/>
                  </a:lnTo>
                  <a:lnTo>
                    <a:pt x="44" y="102"/>
                  </a:lnTo>
                  <a:lnTo>
                    <a:pt x="40" y="108"/>
                  </a:lnTo>
                  <a:lnTo>
                    <a:pt x="40" y="112"/>
                  </a:lnTo>
                  <a:lnTo>
                    <a:pt x="42" y="112"/>
                  </a:lnTo>
                  <a:lnTo>
                    <a:pt x="36" y="124"/>
                  </a:lnTo>
                  <a:lnTo>
                    <a:pt x="32" y="128"/>
                  </a:lnTo>
                  <a:lnTo>
                    <a:pt x="32" y="134"/>
                  </a:lnTo>
                  <a:lnTo>
                    <a:pt x="30" y="12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06" name="Freeform 110"/>
            <p:cNvSpPr/>
            <p:nvPr>
              <p:custDataLst>
                <p:tags r:id="rId89"/>
              </p:custDataLst>
            </p:nvPr>
          </p:nvSpPr>
          <p:spPr bwMode="auto">
            <a:xfrm>
              <a:off x="4434875" y="3496394"/>
              <a:ext cx="465856" cy="523013"/>
            </a:xfrm>
            <a:custGeom>
              <a:avLst/>
              <a:gdLst>
                <a:gd name="T0" fmla="*/ 2147483647 w 318"/>
                <a:gd name="T1" fmla="*/ 2147483647 h 332"/>
                <a:gd name="T2" fmla="*/ 2147483647 w 318"/>
                <a:gd name="T3" fmla="*/ 2147483647 h 332"/>
                <a:gd name="T4" fmla="*/ 2147483647 w 318"/>
                <a:gd name="T5" fmla="*/ 2147483647 h 332"/>
                <a:gd name="T6" fmla="*/ 2147483647 w 318"/>
                <a:gd name="T7" fmla="*/ 2147483647 h 332"/>
                <a:gd name="T8" fmla="*/ 2147483647 w 318"/>
                <a:gd name="T9" fmla="*/ 2147483647 h 332"/>
                <a:gd name="T10" fmla="*/ 2147483647 w 318"/>
                <a:gd name="T11" fmla="*/ 2147483647 h 332"/>
                <a:gd name="T12" fmla="*/ 2147483647 w 318"/>
                <a:gd name="T13" fmla="*/ 2147483647 h 332"/>
                <a:gd name="T14" fmla="*/ 2147483647 w 318"/>
                <a:gd name="T15" fmla="*/ 2147483647 h 332"/>
                <a:gd name="T16" fmla="*/ 2147483647 w 318"/>
                <a:gd name="T17" fmla="*/ 0 h 332"/>
                <a:gd name="T18" fmla="*/ 2147483647 w 318"/>
                <a:gd name="T19" fmla="*/ 2147483647 h 332"/>
                <a:gd name="T20" fmla="*/ 2147483647 w 318"/>
                <a:gd name="T21" fmla="*/ 2147483647 h 332"/>
                <a:gd name="T22" fmla="*/ 2147483647 w 318"/>
                <a:gd name="T23" fmla="*/ 2147483647 h 332"/>
                <a:gd name="T24" fmla="*/ 2147483647 w 318"/>
                <a:gd name="T25" fmla="*/ 2147483647 h 332"/>
                <a:gd name="T26" fmla="*/ 2147483647 w 318"/>
                <a:gd name="T27" fmla="*/ 2147483647 h 332"/>
                <a:gd name="T28" fmla="*/ 2147483647 w 318"/>
                <a:gd name="T29" fmla="*/ 2147483647 h 332"/>
                <a:gd name="T30" fmla="*/ 2147483647 w 318"/>
                <a:gd name="T31" fmla="*/ 2147483647 h 332"/>
                <a:gd name="T32" fmla="*/ 2147483647 w 318"/>
                <a:gd name="T33" fmla="*/ 2147483647 h 332"/>
                <a:gd name="T34" fmla="*/ 2147483647 w 318"/>
                <a:gd name="T35" fmla="*/ 2147483647 h 332"/>
                <a:gd name="T36" fmla="*/ 2147483647 w 318"/>
                <a:gd name="T37" fmla="*/ 2147483647 h 332"/>
                <a:gd name="T38" fmla="*/ 2147483647 w 318"/>
                <a:gd name="T39" fmla="*/ 2147483647 h 332"/>
                <a:gd name="T40" fmla="*/ 2147483647 w 318"/>
                <a:gd name="T41" fmla="*/ 2147483647 h 332"/>
                <a:gd name="T42" fmla="*/ 2147483647 w 318"/>
                <a:gd name="T43" fmla="*/ 2147483647 h 332"/>
                <a:gd name="T44" fmla="*/ 2147483647 w 318"/>
                <a:gd name="T45" fmla="*/ 2147483647 h 332"/>
                <a:gd name="T46" fmla="*/ 2147483647 w 318"/>
                <a:gd name="T47" fmla="*/ 2147483647 h 332"/>
                <a:gd name="T48" fmla="*/ 2147483647 w 318"/>
                <a:gd name="T49" fmla="*/ 2147483647 h 332"/>
                <a:gd name="T50" fmla="*/ 2147483647 w 318"/>
                <a:gd name="T51" fmla="*/ 2147483647 h 332"/>
                <a:gd name="T52" fmla="*/ 2147483647 w 318"/>
                <a:gd name="T53" fmla="*/ 2147483647 h 332"/>
                <a:gd name="T54" fmla="*/ 2147483647 w 318"/>
                <a:gd name="T55" fmla="*/ 2147483647 h 332"/>
                <a:gd name="T56" fmla="*/ 2147483647 w 318"/>
                <a:gd name="T57" fmla="*/ 2147483647 h 332"/>
                <a:gd name="T58" fmla="*/ 2147483647 w 318"/>
                <a:gd name="T59" fmla="*/ 2147483647 h 332"/>
                <a:gd name="T60" fmla="*/ 2147483647 w 318"/>
                <a:gd name="T61" fmla="*/ 2147483647 h 332"/>
                <a:gd name="T62" fmla="*/ 2147483647 w 318"/>
                <a:gd name="T63" fmla="*/ 2147483647 h 332"/>
                <a:gd name="T64" fmla="*/ 0 w 318"/>
                <a:gd name="T65" fmla="*/ 2147483647 h 332"/>
                <a:gd name="T66" fmla="*/ 2147483647 w 318"/>
                <a:gd name="T67" fmla="*/ 2147483647 h 332"/>
                <a:gd name="T68" fmla="*/ 2147483647 w 318"/>
                <a:gd name="T69" fmla="*/ 2147483647 h 332"/>
                <a:gd name="T70" fmla="*/ 2147483647 w 318"/>
                <a:gd name="T71" fmla="*/ 2147483647 h 332"/>
                <a:gd name="T72" fmla="*/ 2147483647 w 318"/>
                <a:gd name="T73" fmla="*/ 2147483647 h 332"/>
                <a:gd name="T74" fmla="*/ 2147483647 w 318"/>
                <a:gd name="T75" fmla="*/ 2147483647 h 332"/>
                <a:gd name="T76" fmla="*/ 2147483647 w 318"/>
                <a:gd name="T77" fmla="*/ 2147483647 h 332"/>
                <a:gd name="T78" fmla="*/ 2147483647 w 318"/>
                <a:gd name="T79" fmla="*/ 2147483647 h 332"/>
                <a:gd name="T80" fmla="*/ 2147483647 w 318"/>
                <a:gd name="T81" fmla="*/ 2147483647 h 332"/>
                <a:gd name="T82" fmla="*/ 2147483647 w 318"/>
                <a:gd name="T83" fmla="*/ 2147483647 h 332"/>
                <a:gd name="T84" fmla="*/ 2147483647 w 318"/>
                <a:gd name="T85" fmla="*/ 2147483647 h 332"/>
                <a:gd name="T86" fmla="*/ 2147483647 w 318"/>
                <a:gd name="T87" fmla="*/ 2147483647 h 33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18"/>
                <a:gd name="T133" fmla="*/ 0 h 332"/>
                <a:gd name="T134" fmla="*/ 318 w 318"/>
                <a:gd name="T135" fmla="*/ 332 h 33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18" h="332">
                  <a:moveTo>
                    <a:pt x="98" y="36"/>
                  </a:moveTo>
                  <a:lnTo>
                    <a:pt x="110" y="34"/>
                  </a:lnTo>
                  <a:lnTo>
                    <a:pt x="116" y="30"/>
                  </a:lnTo>
                  <a:lnTo>
                    <a:pt x="124" y="26"/>
                  </a:lnTo>
                  <a:lnTo>
                    <a:pt x="132" y="20"/>
                  </a:lnTo>
                  <a:lnTo>
                    <a:pt x="146" y="14"/>
                  </a:lnTo>
                  <a:lnTo>
                    <a:pt x="166" y="8"/>
                  </a:lnTo>
                  <a:lnTo>
                    <a:pt x="186" y="4"/>
                  </a:lnTo>
                  <a:lnTo>
                    <a:pt x="198" y="4"/>
                  </a:lnTo>
                  <a:lnTo>
                    <a:pt x="202" y="4"/>
                  </a:lnTo>
                  <a:lnTo>
                    <a:pt x="206" y="6"/>
                  </a:lnTo>
                  <a:lnTo>
                    <a:pt x="210" y="8"/>
                  </a:lnTo>
                  <a:lnTo>
                    <a:pt x="214" y="8"/>
                  </a:lnTo>
                  <a:lnTo>
                    <a:pt x="220" y="6"/>
                  </a:lnTo>
                  <a:lnTo>
                    <a:pt x="222" y="4"/>
                  </a:lnTo>
                  <a:lnTo>
                    <a:pt x="224" y="2"/>
                  </a:lnTo>
                  <a:lnTo>
                    <a:pt x="230" y="0"/>
                  </a:lnTo>
                  <a:lnTo>
                    <a:pt x="248" y="0"/>
                  </a:lnTo>
                  <a:lnTo>
                    <a:pt x="260" y="0"/>
                  </a:lnTo>
                  <a:lnTo>
                    <a:pt x="258" y="10"/>
                  </a:lnTo>
                  <a:lnTo>
                    <a:pt x="256" y="22"/>
                  </a:lnTo>
                  <a:lnTo>
                    <a:pt x="256" y="34"/>
                  </a:lnTo>
                  <a:lnTo>
                    <a:pt x="256" y="40"/>
                  </a:lnTo>
                  <a:lnTo>
                    <a:pt x="254" y="48"/>
                  </a:lnTo>
                  <a:lnTo>
                    <a:pt x="252" y="52"/>
                  </a:lnTo>
                  <a:lnTo>
                    <a:pt x="248" y="54"/>
                  </a:lnTo>
                  <a:lnTo>
                    <a:pt x="246" y="56"/>
                  </a:lnTo>
                  <a:lnTo>
                    <a:pt x="246" y="60"/>
                  </a:lnTo>
                  <a:lnTo>
                    <a:pt x="246" y="66"/>
                  </a:lnTo>
                  <a:lnTo>
                    <a:pt x="250" y="72"/>
                  </a:lnTo>
                  <a:lnTo>
                    <a:pt x="254" y="76"/>
                  </a:lnTo>
                  <a:lnTo>
                    <a:pt x="256" y="80"/>
                  </a:lnTo>
                  <a:lnTo>
                    <a:pt x="260" y="84"/>
                  </a:lnTo>
                  <a:lnTo>
                    <a:pt x="264" y="90"/>
                  </a:lnTo>
                  <a:lnTo>
                    <a:pt x="268" y="96"/>
                  </a:lnTo>
                  <a:lnTo>
                    <a:pt x="272" y="102"/>
                  </a:lnTo>
                  <a:lnTo>
                    <a:pt x="276" y="128"/>
                  </a:lnTo>
                  <a:lnTo>
                    <a:pt x="276" y="126"/>
                  </a:lnTo>
                  <a:lnTo>
                    <a:pt x="278" y="132"/>
                  </a:lnTo>
                  <a:lnTo>
                    <a:pt x="278" y="138"/>
                  </a:lnTo>
                  <a:lnTo>
                    <a:pt x="280" y="144"/>
                  </a:lnTo>
                  <a:lnTo>
                    <a:pt x="282" y="150"/>
                  </a:lnTo>
                  <a:lnTo>
                    <a:pt x="282" y="158"/>
                  </a:lnTo>
                  <a:lnTo>
                    <a:pt x="284" y="190"/>
                  </a:lnTo>
                  <a:lnTo>
                    <a:pt x="280" y="194"/>
                  </a:lnTo>
                  <a:lnTo>
                    <a:pt x="278" y="202"/>
                  </a:lnTo>
                  <a:lnTo>
                    <a:pt x="280" y="206"/>
                  </a:lnTo>
                  <a:lnTo>
                    <a:pt x="282" y="210"/>
                  </a:lnTo>
                  <a:lnTo>
                    <a:pt x="288" y="222"/>
                  </a:lnTo>
                  <a:lnTo>
                    <a:pt x="290" y="228"/>
                  </a:lnTo>
                  <a:lnTo>
                    <a:pt x="296" y="232"/>
                  </a:lnTo>
                  <a:lnTo>
                    <a:pt x="306" y="236"/>
                  </a:lnTo>
                  <a:lnTo>
                    <a:pt x="310" y="238"/>
                  </a:lnTo>
                  <a:lnTo>
                    <a:pt x="314" y="244"/>
                  </a:lnTo>
                  <a:lnTo>
                    <a:pt x="318" y="252"/>
                  </a:lnTo>
                  <a:lnTo>
                    <a:pt x="248" y="300"/>
                  </a:lnTo>
                  <a:lnTo>
                    <a:pt x="220" y="328"/>
                  </a:lnTo>
                  <a:lnTo>
                    <a:pt x="182" y="332"/>
                  </a:lnTo>
                  <a:lnTo>
                    <a:pt x="182" y="318"/>
                  </a:lnTo>
                  <a:lnTo>
                    <a:pt x="170" y="314"/>
                  </a:lnTo>
                  <a:lnTo>
                    <a:pt x="160" y="310"/>
                  </a:lnTo>
                  <a:lnTo>
                    <a:pt x="152" y="302"/>
                  </a:lnTo>
                  <a:lnTo>
                    <a:pt x="148" y="298"/>
                  </a:lnTo>
                  <a:lnTo>
                    <a:pt x="148" y="294"/>
                  </a:lnTo>
                  <a:lnTo>
                    <a:pt x="0" y="182"/>
                  </a:lnTo>
                  <a:lnTo>
                    <a:pt x="0" y="160"/>
                  </a:lnTo>
                  <a:lnTo>
                    <a:pt x="8" y="148"/>
                  </a:lnTo>
                  <a:lnTo>
                    <a:pt x="18" y="144"/>
                  </a:lnTo>
                  <a:lnTo>
                    <a:pt x="32" y="138"/>
                  </a:lnTo>
                  <a:lnTo>
                    <a:pt x="48" y="132"/>
                  </a:lnTo>
                  <a:lnTo>
                    <a:pt x="54" y="128"/>
                  </a:lnTo>
                  <a:lnTo>
                    <a:pt x="56" y="124"/>
                  </a:lnTo>
                  <a:lnTo>
                    <a:pt x="60" y="118"/>
                  </a:lnTo>
                  <a:lnTo>
                    <a:pt x="66" y="116"/>
                  </a:lnTo>
                  <a:lnTo>
                    <a:pt x="70" y="114"/>
                  </a:lnTo>
                  <a:lnTo>
                    <a:pt x="72" y="112"/>
                  </a:lnTo>
                  <a:lnTo>
                    <a:pt x="72" y="110"/>
                  </a:lnTo>
                  <a:lnTo>
                    <a:pt x="72" y="102"/>
                  </a:lnTo>
                  <a:lnTo>
                    <a:pt x="80" y="100"/>
                  </a:lnTo>
                  <a:lnTo>
                    <a:pt x="84" y="96"/>
                  </a:lnTo>
                  <a:lnTo>
                    <a:pt x="90" y="92"/>
                  </a:lnTo>
                  <a:lnTo>
                    <a:pt x="96" y="92"/>
                  </a:lnTo>
                  <a:lnTo>
                    <a:pt x="106" y="92"/>
                  </a:lnTo>
                  <a:lnTo>
                    <a:pt x="110" y="92"/>
                  </a:lnTo>
                  <a:lnTo>
                    <a:pt x="112" y="90"/>
                  </a:lnTo>
                  <a:lnTo>
                    <a:pt x="112" y="86"/>
                  </a:lnTo>
                  <a:lnTo>
                    <a:pt x="104" y="60"/>
                  </a:lnTo>
                  <a:lnTo>
                    <a:pt x="96" y="36"/>
                  </a:lnTo>
                  <a:lnTo>
                    <a:pt x="98" y="3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07" name="Freeform 111"/>
            <p:cNvSpPr/>
            <p:nvPr>
              <p:custDataLst>
                <p:tags r:id="rId90"/>
              </p:custDataLst>
            </p:nvPr>
          </p:nvSpPr>
          <p:spPr bwMode="auto">
            <a:xfrm>
              <a:off x="4336861" y="3533563"/>
              <a:ext cx="262909" cy="242922"/>
            </a:xfrm>
            <a:custGeom>
              <a:avLst/>
              <a:gdLst>
                <a:gd name="T0" fmla="*/ 2147483647 w 180"/>
                <a:gd name="T1" fmla="*/ 2147483647 h 154"/>
                <a:gd name="T2" fmla="*/ 2147483647 w 180"/>
                <a:gd name="T3" fmla="*/ 2147483647 h 154"/>
                <a:gd name="T4" fmla="*/ 2147483647 w 180"/>
                <a:gd name="T5" fmla="*/ 2147483647 h 154"/>
                <a:gd name="T6" fmla="*/ 2147483647 w 180"/>
                <a:gd name="T7" fmla="*/ 2147483647 h 154"/>
                <a:gd name="T8" fmla="*/ 2147483647 w 180"/>
                <a:gd name="T9" fmla="*/ 2147483647 h 154"/>
                <a:gd name="T10" fmla="*/ 2147483647 w 180"/>
                <a:gd name="T11" fmla="*/ 2147483647 h 154"/>
                <a:gd name="T12" fmla="*/ 2147483647 w 180"/>
                <a:gd name="T13" fmla="*/ 2147483647 h 154"/>
                <a:gd name="T14" fmla="*/ 2147483647 w 180"/>
                <a:gd name="T15" fmla="*/ 2147483647 h 154"/>
                <a:gd name="T16" fmla="*/ 2147483647 w 180"/>
                <a:gd name="T17" fmla="*/ 2147483647 h 154"/>
                <a:gd name="T18" fmla="*/ 2147483647 w 180"/>
                <a:gd name="T19" fmla="*/ 2147483647 h 154"/>
                <a:gd name="T20" fmla="*/ 2147483647 w 180"/>
                <a:gd name="T21" fmla="*/ 2147483647 h 154"/>
                <a:gd name="T22" fmla="*/ 2147483647 w 180"/>
                <a:gd name="T23" fmla="*/ 2147483647 h 154"/>
                <a:gd name="T24" fmla="*/ 2147483647 w 180"/>
                <a:gd name="T25" fmla="*/ 2147483647 h 154"/>
                <a:gd name="T26" fmla="*/ 2147483647 w 180"/>
                <a:gd name="T27" fmla="*/ 2147483647 h 154"/>
                <a:gd name="T28" fmla="*/ 2147483647 w 180"/>
                <a:gd name="T29" fmla="*/ 2147483647 h 154"/>
                <a:gd name="T30" fmla="*/ 2147483647 w 180"/>
                <a:gd name="T31" fmla="*/ 2147483647 h 154"/>
                <a:gd name="T32" fmla="*/ 2147483647 w 180"/>
                <a:gd name="T33" fmla="*/ 2147483647 h 154"/>
                <a:gd name="T34" fmla="*/ 2147483647 w 180"/>
                <a:gd name="T35" fmla="*/ 2147483647 h 154"/>
                <a:gd name="T36" fmla="*/ 2147483647 w 180"/>
                <a:gd name="T37" fmla="*/ 2147483647 h 154"/>
                <a:gd name="T38" fmla="*/ 2147483647 w 180"/>
                <a:gd name="T39" fmla="*/ 2147483647 h 154"/>
                <a:gd name="T40" fmla="*/ 2147483647 w 180"/>
                <a:gd name="T41" fmla="*/ 2147483647 h 154"/>
                <a:gd name="T42" fmla="*/ 2147483647 w 180"/>
                <a:gd name="T43" fmla="*/ 2147483647 h 154"/>
                <a:gd name="T44" fmla="*/ 2147483647 w 180"/>
                <a:gd name="T45" fmla="*/ 2147483647 h 154"/>
                <a:gd name="T46" fmla="*/ 2147483647 w 180"/>
                <a:gd name="T47" fmla="*/ 2147483647 h 154"/>
                <a:gd name="T48" fmla="*/ 2147483647 w 180"/>
                <a:gd name="T49" fmla="*/ 2147483647 h 154"/>
                <a:gd name="T50" fmla="*/ 2147483647 w 180"/>
                <a:gd name="T51" fmla="*/ 2147483647 h 154"/>
                <a:gd name="T52" fmla="*/ 2147483647 w 180"/>
                <a:gd name="T53" fmla="*/ 2147483647 h 154"/>
                <a:gd name="T54" fmla="*/ 2147483647 w 180"/>
                <a:gd name="T55" fmla="*/ 2147483647 h 154"/>
                <a:gd name="T56" fmla="*/ 2147483647 w 180"/>
                <a:gd name="T57" fmla="*/ 2147483647 h 154"/>
                <a:gd name="T58" fmla="*/ 2147483647 w 180"/>
                <a:gd name="T59" fmla="*/ 2147483647 h 154"/>
                <a:gd name="T60" fmla="*/ 2147483647 w 180"/>
                <a:gd name="T61" fmla="*/ 2147483647 h 154"/>
                <a:gd name="T62" fmla="*/ 2147483647 w 180"/>
                <a:gd name="T63" fmla="*/ 0 h 154"/>
                <a:gd name="T64" fmla="*/ 2147483647 w 180"/>
                <a:gd name="T65" fmla="*/ 2147483647 h 154"/>
                <a:gd name="T66" fmla="*/ 2147483647 w 180"/>
                <a:gd name="T67" fmla="*/ 2147483647 h 154"/>
                <a:gd name="T68" fmla="*/ 2147483647 w 180"/>
                <a:gd name="T69" fmla="*/ 2147483647 h 154"/>
                <a:gd name="T70" fmla="*/ 2147483647 w 180"/>
                <a:gd name="T71" fmla="*/ 2147483647 h 154"/>
                <a:gd name="T72" fmla="*/ 2147483647 w 180"/>
                <a:gd name="T73" fmla="*/ 2147483647 h 154"/>
                <a:gd name="T74" fmla="*/ 2147483647 w 180"/>
                <a:gd name="T75" fmla="*/ 2147483647 h 154"/>
                <a:gd name="T76" fmla="*/ 2147483647 w 180"/>
                <a:gd name="T77" fmla="*/ 2147483647 h 154"/>
                <a:gd name="T78" fmla="*/ 2147483647 w 180"/>
                <a:gd name="T79" fmla="*/ 2147483647 h 154"/>
                <a:gd name="T80" fmla="*/ 2147483647 w 180"/>
                <a:gd name="T81" fmla="*/ 2147483647 h 154"/>
                <a:gd name="T82" fmla="*/ 2147483647 w 180"/>
                <a:gd name="T83" fmla="*/ 2147483647 h 154"/>
                <a:gd name="T84" fmla="*/ 2147483647 w 180"/>
                <a:gd name="T85" fmla="*/ 2147483647 h 154"/>
                <a:gd name="T86" fmla="*/ 2147483647 w 180"/>
                <a:gd name="T87" fmla="*/ 2147483647 h 154"/>
                <a:gd name="T88" fmla="*/ 2147483647 w 180"/>
                <a:gd name="T89" fmla="*/ 2147483647 h 154"/>
                <a:gd name="T90" fmla="*/ 2147483647 w 180"/>
                <a:gd name="T91" fmla="*/ 2147483647 h 154"/>
                <a:gd name="T92" fmla="*/ 2147483647 w 180"/>
                <a:gd name="T93" fmla="*/ 2147483647 h 154"/>
                <a:gd name="T94" fmla="*/ 2147483647 w 180"/>
                <a:gd name="T95" fmla="*/ 2147483647 h 154"/>
                <a:gd name="T96" fmla="*/ 2147483647 w 180"/>
                <a:gd name="T97" fmla="*/ 2147483647 h 154"/>
                <a:gd name="T98" fmla="*/ 2147483647 w 180"/>
                <a:gd name="T99" fmla="*/ 2147483647 h 154"/>
                <a:gd name="T100" fmla="*/ 2147483647 w 180"/>
                <a:gd name="T101" fmla="*/ 2147483647 h 154"/>
                <a:gd name="T102" fmla="*/ 2147483647 w 180"/>
                <a:gd name="T103" fmla="*/ 2147483647 h 154"/>
                <a:gd name="T104" fmla="*/ 2147483647 w 180"/>
                <a:gd name="T105" fmla="*/ 2147483647 h 154"/>
                <a:gd name="T106" fmla="*/ 0 w 180"/>
                <a:gd name="T107" fmla="*/ 2147483647 h 154"/>
                <a:gd name="T108" fmla="*/ 2147483647 w 180"/>
                <a:gd name="T109" fmla="*/ 2147483647 h 1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0"/>
                <a:gd name="T166" fmla="*/ 0 h 154"/>
                <a:gd name="T167" fmla="*/ 180 w 180"/>
                <a:gd name="T168" fmla="*/ 154 h 1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0" h="154">
                  <a:moveTo>
                    <a:pt x="68" y="152"/>
                  </a:moveTo>
                  <a:lnTo>
                    <a:pt x="68" y="136"/>
                  </a:lnTo>
                  <a:lnTo>
                    <a:pt x="76" y="124"/>
                  </a:lnTo>
                  <a:lnTo>
                    <a:pt x="86" y="120"/>
                  </a:lnTo>
                  <a:lnTo>
                    <a:pt x="100" y="114"/>
                  </a:lnTo>
                  <a:lnTo>
                    <a:pt x="116" y="108"/>
                  </a:lnTo>
                  <a:lnTo>
                    <a:pt x="122" y="104"/>
                  </a:lnTo>
                  <a:lnTo>
                    <a:pt x="124" y="100"/>
                  </a:lnTo>
                  <a:lnTo>
                    <a:pt x="128" y="94"/>
                  </a:lnTo>
                  <a:lnTo>
                    <a:pt x="134" y="92"/>
                  </a:lnTo>
                  <a:lnTo>
                    <a:pt x="138" y="90"/>
                  </a:lnTo>
                  <a:lnTo>
                    <a:pt x="140" y="88"/>
                  </a:lnTo>
                  <a:lnTo>
                    <a:pt x="140" y="86"/>
                  </a:lnTo>
                  <a:lnTo>
                    <a:pt x="140" y="78"/>
                  </a:lnTo>
                  <a:lnTo>
                    <a:pt x="148" y="76"/>
                  </a:lnTo>
                  <a:lnTo>
                    <a:pt x="152" y="72"/>
                  </a:lnTo>
                  <a:lnTo>
                    <a:pt x="158" y="68"/>
                  </a:lnTo>
                  <a:lnTo>
                    <a:pt x="164" y="68"/>
                  </a:lnTo>
                  <a:lnTo>
                    <a:pt x="174" y="68"/>
                  </a:lnTo>
                  <a:lnTo>
                    <a:pt x="178" y="68"/>
                  </a:lnTo>
                  <a:lnTo>
                    <a:pt x="180" y="66"/>
                  </a:lnTo>
                  <a:lnTo>
                    <a:pt x="180" y="62"/>
                  </a:lnTo>
                  <a:lnTo>
                    <a:pt x="172" y="36"/>
                  </a:lnTo>
                  <a:lnTo>
                    <a:pt x="164" y="12"/>
                  </a:lnTo>
                  <a:lnTo>
                    <a:pt x="166" y="12"/>
                  </a:lnTo>
                  <a:lnTo>
                    <a:pt x="148" y="14"/>
                  </a:lnTo>
                  <a:lnTo>
                    <a:pt x="136" y="12"/>
                  </a:lnTo>
                  <a:lnTo>
                    <a:pt x="126" y="10"/>
                  </a:lnTo>
                  <a:lnTo>
                    <a:pt x="124" y="8"/>
                  </a:lnTo>
                  <a:lnTo>
                    <a:pt x="124" y="4"/>
                  </a:lnTo>
                  <a:lnTo>
                    <a:pt x="122" y="2"/>
                  </a:lnTo>
                  <a:lnTo>
                    <a:pt x="118" y="0"/>
                  </a:lnTo>
                  <a:lnTo>
                    <a:pt x="114" y="2"/>
                  </a:lnTo>
                  <a:lnTo>
                    <a:pt x="110" y="4"/>
                  </a:lnTo>
                  <a:lnTo>
                    <a:pt x="106" y="14"/>
                  </a:lnTo>
                  <a:lnTo>
                    <a:pt x="102" y="26"/>
                  </a:lnTo>
                  <a:lnTo>
                    <a:pt x="98" y="32"/>
                  </a:lnTo>
                  <a:lnTo>
                    <a:pt x="92" y="40"/>
                  </a:lnTo>
                  <a:lnTo>
                    <a:pt x="82" y="44"/>
                  </a:lnTo>
                  <a:lnTo>
                    <a:pt x="74" y="52"/>
                  </a:lnTo>
                  <a:lnTo>
                    <a:pt x="66" y="58"/>
                  </a:lnTo>
                  <a:lnTo>
                    <a:pt x="62" y="64"/>
                  </a:lnTo>
                  <a:lnTo>
                    <a:pt x="60" y="70"/>
                  </a:lnTo>
                  <a:lnTo>
                    <a:pt x="60" y="82"/>
                  </a:lnTo>
                  <a:lnTo>
                    <a:pt x="58" y="94"/>
                  </a:lnTo>
                  <a:lnTo>
                    <a:pt x="54" y="108"/>
                  </a:lnTo>
                  <a:lnTo>
                    <a:pt x="50" y="114"/>
                  </a:lnTo>
                  <a:lnTo>
                    <a:pt x="44" y="118"/>
                  </a:lnTo>
                  <a:lnTo>
                    <a:pt x="32" y="130"/>
                  </a:lnTo>
                  <a:lnTo>
                    <a:pt x="24" y="136"/>
                  </a:lnTo>
                  <a:lnTo>
                    <a:pt x="18" y="140"/>
                  </a:lnTo>
                  <a:lnTo>
                    <a:pt x="12" y="142"/>
                  </a:lnTo>
                  <a:lnTo>
                    <a:pt x="4" y="146"/>
                  </a:lnTo>
                  <a:lnTo>
                    <a:pt x="0" y="154"/>
                  </a:lnTo>
                  <a:lnTo>
                    <a:pt x="68" y="15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08" name="Freeform 112"/>
            <p:cNvSpPr/>
            <p:nvPr>
              <p:custDataLst>
                <p:tags r:id="rId91"/>
              </p:custDataLst>
            </p:nvPr>
          </p:nvSpPr>
          <p:spPr bwMode="auto">
            <a:xfrm>
              <a:off x="4248071" y="3772503"/>
              <a:ext cx="184497" cy="185842"/>
            </a:xfrm>
            <a:custGeom>
              <a:avLst/>
              <a:gdLst>
                <a:gd name="T0" fmla="*/ 2147483647 w 126"/>
                <a:gd name="T1" fmla="*/ 0 h 116"/>
                <a:gd name="T2" fmla="*/ 2147483647 w 126"/>
                <a:gd name="T3" fmla="*/ 2147483647 h 116"/>
                <a:gd name="T4" fmla="*/ 2147483647 w 126"/>
                <a:gd name="T5" fmla="*/ 2147483647 h 116"/>
                <a:gd name="T6" fmla="*/ 2147483647 w 126"/>
                <a:gd name="T7" fmla="*/ 2147483647 h 116"/>
                <a:gd name="T8" fmla="*/ 2147483647 w 126"/>
                <a:gd name="T9" fmla="*/ 2147483647 h 116"/>
                <a:gd name="T10" fmla="*/ 2147483647 w 126"/>
                <a:gd name="T11" fmla="*/ 2147483647 h 116"/>
                <a:gd name="T12" fmla="*/ 2147483647 w 126"/>
                <a:gd name="T13" fmla="*/ 2147483647 h 116"/>
                <a:gd name="T14" fmla="*/ 0 w 126"/>
                <a:gd name="T15" fmla="*/ 2147483647 h 116"/>
                <a:gd name="T16" fmla="*/ 0 w 126"/>
                <a:gd name="T17" fmla="*/ 2147483647 h 116"/>
                <a:gd name="T18" fmla="*/ 2147483647 w 126"/>
                <a:gd name="T19" fmla="*/ 2147483647 h 116"/>
                <a:gd name="T20" fmla="*/ 2147483647 w 126"/>
                <a:gd name="T21" fmla="*/ 2147483647 h 116"/>
                <a:gd name="T22" fmla="*/ 2147483647 w 126"/>
                <a:gd name="T23" fmla="*/ 2147483647 h 116"/>
                <a:gd name="T24" fmla="*/ 2147483647 w 126"/>
                <a:gd name="T25" fmla="*/ 2147483647 h 116"/>
                <a:gd name="T26" fmla="*/ 2147483647 w 126"/>
                <a:gd name="T27" fmla="*/ 2147483647 h 116"/>
                <a:gd name="T28" fmla="*/ 2147483647 w 126"/>
                <a:gd name="T29" fmla="*/ 2147483647 h 116"/>
                <a:gd name="T30" fmla="*/ 2147483647 w 126"/>
                <a:gd name="T31" fmla="*/ 2147483647 h 116"/>
                <a:gd name="T32" fmla="*/ 2147483647 w 126"/>
                <a:gd name="T33" fmla="*/ 2147483647 h 116"/>
                <a:gd name="T34" fmla="*/ 2147483647 w 126"/>
                <a:gd name="T35" fmla="*/ 0 h 1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6"/>
                <a:gd name="T55" fmla="*/ 0 h 116"/>
                <a:gd name="T56" fmla="*/ 126 w 126"/>
                <a:gd name="T57" fmla="*/ 116 h 1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6" h="116">
                  <a:moveTo>
                    <a:pt x="126" y="0"/>
                  </a:moveTo>
                  <a:lnTo>
                    <a:pt x="126" y="32"/>
                  </a:lnTo>
                  <a:lnTo>
                    <a:pt x="76" y="32"/>
                  </a:lnTo>
                  <a:lnTo>
                    <a:pt x="76" y="78"/>
                  </a:lnTo>
                  <a:lnTo>
                    <a:pt x="66" y="82"/>
                  </a:lnTo>
                  <a:lnTo>
                    <a:pt x="58" y="90"/>
                  </a:lnTo>
                  <a:lnTo>
                    <a:pt x="56" y="116"/>
                  </a:lnTo>
                  <a:lnTo>
                    <a:pt x="0" y="116"/>
                  </a:lnTo>
                  <a:lnTo>
                    <a:pt x="0" y="108"/>
                  </a:lnTo>
                  <a:lnTo>
                    <a:pt x="2" y="100"/>
                  </a:lnTo>
                  <a:lnTo>
                    <a:pt x="10" y="88"/>
                  </a:lnTo>
                  <a:lnTo>
                    <a:pt x="20" y="74"/>
                  </a:lnTo>
                  <a:lnTo>
                    <a:pt x="24" y="66"/>
                  </a:lnTo>
                  <a:lnTo>
                    <a:pt x="38" y="42"/>
                  </a:lnTo>
                  <a:lnTo>
                    <a:pt x="50" y="20"/>
                  </a:lnTo>
                  <a:lnTo>
                    <a:pt x="56" y="12"/>
                  </a:lnTo>
                  <a:lnTo>
                    <a:pt x="60" y="2"/>
                  </a:lnTo>
                  <a:lnTo>
                    <a:pt x="126"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09" name="Freeform 113"/>
            <p:cNvSpPr/>
            <p:nvPr>
              <p:custDataLst>
                <p:tags r:id="rId92"/>
              </p:custDataLst>
            </p:nvPr>
          </p:nvSpPr>
          <p:spPr bwMode="auto">
            <a:xfrm>
              <a:off x="4248071" y="3772503"/>
              <a:ext cx="272133" cy="378321"/>
            </a:xfrm>
            <a:custGeom>
              <a:avLst/>
              <a:gdLst>
                <a:gd name="T0" fmla="*/ 2147483647 w 186"/>
                <a:gd name="T1" fmla="*/ 0 h 238"/>
                <a:gd name="T2" fmla="*/ 2147483647 w 186"/>
                <a:gd name="T3" fmla="*/ 0 h 238"/>
                <a:gd name="T4" fmla="*/ 2147483647 w 186"/>
                <a:gd name="T5" fmla="*/ 2147483647 h 238"/>
                <a:gd name="T6" fmla="*/ 2147483647 w 186"/>
                <a:gd name="T7" fmla="*/ 2147483647 h 238"/>
                <a:gd name="T8" fmla="*/ 2147483647 w 186"/>
                <a:gd name="T9" fmla="*/ 2147483647 h 238"/>
                <a:gd name="T10" fmla="*/ 2147483647 w 186"/>
                <a:gd name="T11" fmla="*/ 2147483647 h 238"/>
                <a:gd name="T12" fmla="*/ 2147483647 w 186"/>
                <a:gd name="T13" fmla="*/ 2147483647 h 238"/>
                <a:gd name="T14" fmla="*/ 2147483647 w 186"/>
                <a:gd name="T15" fmla="*/ 2147483647 h 238"/>
                <a:gd name="T16" fmla="*/ 0 w 186"/>
                <a:gd name="T17" fmla="*/ 2147483647 h 238"/>
                <a:gd name="T18" fmla="*/ 2147483647 w 186"/>
                <a:gd name="T19" fmla="*/ 2147483647 h 238"/>
                <a:gd name="T20" fmla="*/ 2147483647 w 186"/>
                <a:gd name="T21" fmla="*/ 2147483647 h 238"/>
                <a:gd name="T22" fmla="*/ 2147483647 w 186"/>
                <a:gd name="T23" fmla="*/ 2147483647 h 238"/>
                <a:gd name="T24" fmla="*/ 2147483647 w 186"/>
                <a:gd name="T25" fmla="*/ 2147483647 h 238"/>
                <a:gd name="T26" fmla="*/ 2147483647 w 186"/>
                <a:gd name="T27" fmla="*/ 2147483647 h 238"/>
                <a:gd name="T28" fmla="*/ 2147483647 w 186"/>
                <a:gd name="T29" fmla="*/ 2147483647 h 238"/>
                <a:gd name="T30" fmla="*/ 2147483647 w 186"/>
                <a:gd name="T31" fmla="*/ 2147483647 h 238"/>
                <a:gd name="T32" fmla="*/ 2147483647 w 186"/>
                <a:gd name="T33" fmla="*/ 2147483647 h 238"/>
                <a:gd name="T34" fmla="*/ 2147483647 w 186"/>
                <a:gd name="T35" fmla="*/ 2147483647 h 238"/>
                <a:gd name="T36" fmla="*/ 2147483647 w 186"/>
                <a:gd name="T37" fmla="*/ 2147483647 h 238"/>
                <a:gd name="T38" fmla="*/ 2147483647 w 186"/>
                <a:gd name="T39" fmla="*/ 2147483647 h 238"/>
                <a:gd name="T40" fmla="*/ 2147483647 w 186"/>
                <a:gd name="T41" fmla="*/ 2147483647 h 238"/>
                <a:gd name="T42" fmla="*/ 2147483647 w 186"/>
                <a:gd name="T43" fmla="*/ 2147483647 h 238"/>
                <a:gd name="T44" fmla="*/ 2147483647 w 186"/>
                <a:gd name="T45" fmla="*/ 2147483647 h 238"/>
                <a:gd name="T46" fmla="*/ 2147483647 w 186"/>
                <a:gd name="T47" fmla="*/ 2147483647 h 238"/>
                <a:gd name="T48" fmla="*/ 2147483647 w 186"/>
                <a:gd name="T49" fmla="*/ 2147483647 h 238"/>
                <a:gd name="T50" fmla="*/ 2147483647 w 186"/>
                <a:gd name="T51" fmla="*/ 2147483647 h 238"/>
                <a:gd name="T52" fmla="*/ 2147483647 w 186"/>
                <a:gd name="T53" fmla="*/ 2147483647 h 238"/>
                <a:gd name="T54" fmla="*/ 2147483647 w 186"/>
                <a:gd name="T55" fmla="*/ 2147483647 h 238"/>
                <a:gd name="T56" fmla="*/ 2147483647 w 186"/>
                <a:gd name="T57" fmla="*/ 2147483647 h 238"/>
                <a:gd name="T58" fmla="*/ 2147483647 w 186"/>
                <a:gd name="T59" fmla="*/ 2147483647 h 238"/>
                <a:gd name="T60" fmla="*/ 2147483647 w 186"/>
                <a:gd name="T61" fmla="*/ 2147483647 h 238"/>
                <a:gd name="T62" fmla="*/ 2147483647 w 186"/>
                <a:gd name="T63" fmla="*/ 2147483647 h 238"/>
                <a:gd name="T64" fmla="*/ 2147483647 w 186"/>
                <a:gd name="T65" fmla="*/ 2147483647 h 238"/>
                <a:gd name="T66" fmla="*/ 2147483647 w 186"/>
                <a:gd name="T67" fmla="*/ 2147483647 h 238"/>
                <a:gd name="T68" fmla="*/ 2147483647 w 186"/>
                <a:gd name="T69" fmla="*/ 2147483647 h 238"/>
                <a:gd name="T70" fmla="*/ 2147483647 w 186"/>
                <a:gd name="T71" fmla="*/ 2147483647 h 238"/>
                <a:gd name="T72" fmla="*/ 2147483647 w 186"/>
                <a:gd name="T73" fmla="*/ 2147483647 h 238"/>
                <a:gd name="T74" fmla="*/ 2147483647 w 186"/>
                <a:gd name="T75" fmla="*/ 2147483647 h 238"/>
                <a:gd name="T76" fmla="*/ 2147483647 w 186"/>
                <a:gd name="T77" fmla="*/ 2147483647 h 238"/>
                <a:gd name="T78" fmla="*/ 2147483647 w 186"/>
                <a:gd name="T79" fmla="*/ 2147483647 h 238"/>
                <a:gd name="T80" fmla="*/ 2147483647 w 186"/>
                <a:gd name="T81" fmla="*/ 2147483647 h 238"/>
                <a:gd name="T82" fmla="*/ 2147483647 w 186"/>
                <a:gd name="T83" fmla="*/ 2147483647 h 238"/>
                <a:gd name="T84" fmla="*/ 2147483647 w 186"/>
                <a:gd name="T85" fmla="*/ 2147483647 h 238"/>
                <a:gd name="T86" fmla="*/ 2147483647 w 186"/>
                <a:gd name="T87" fmla="*/ 2147483647 h 238"/>
                <a:gd name="T88" fmla="*/ 2147483647 w 186"/>
                <a:gd name="T89" fmla="*/ 2147483647 h 238"/>
                <a:gd name="T90" fmla="*/ 2147483647 w 186"/>
                <a:gd name="T91" fmla="*/ 2147483647 h 238"/>
                <a:gd name="T92" fmla="*/ 2147483647 w 186"/>
                <a:gd name="T93" fmla="*/ 2147483647 h 238"/>
                <a:gd name="T94" fmla="*/ 2147483647 w 186"/>
                <a:gd name="T95" fmla="*/ 2147483647 h 238"/>
                <a:gd name="T96" fmla="*/ 2147483647 w 186"/>
                <a:gd name="T97" fmla="*/ 2147483647 h 238"/>
                <a:gd name="T98" fmla="*/ 2147483647 w 186"/>
                <a:gd name="T99" fmla="*/ 2147483647 h 238"/>
                <a:gd name="T100" fmla="*/ 2147483647 w 186"/>
                <a:gd name="T101" fmla="*/ 2147483647 h 238"/>
                <a:gd name="T102" fmla="*/ 2147483647 w 186"/>
                <a:gd name="T103" fmla="*/ 2147483647 h 238"/>
                <a:gd name="T104" fmla="*/ 2147483647 w 186"/>
                <a:gd name="T105" fmla="*/ 2147483647 h 238"/>
                <a:gd name="T106" fmla="*/ 2147483647 w 186"/>
                <a:gd name="T107" fmla="*/ 2147483647 h 238"/>
                <a:gd name="T108" fmla="*/ 2147483647 w 186"/>
                <a:gd name="T109" fmla="*/ 2147483647 h 238"/>
                <a:gd name="T110" fmla="*/ 2147483647 w 186"/>
                <a:gd name="T111" fmla="*/ 2147483647 h 238"/>
                <a:gd name="T112" fmla="*/ 2147483647 w 186"/>
                <a:gd name="T113" fmla="*/ 2147483647 h 238"/>
                <a:gd name="T114" fmla="*/ 2147483647 w 186"/>
                <a:gd name="T115" fmla="*/ 2147483647 h 238"/>
                <a:gd name="T116" fmla="*/ 2147483647 w 186"/>
                <a:gd name="T117" fmla="*/ 2147483647 h 238"/>
                <a:gd name="T118" fmla="*/ 2147483647 w 186"/>
                <a:gd name="T119" fmla="*/ 2147483647 h 238"/>
                <a:gd name="T120" fmla="*/ 2147483647 w 186"/>
                <a:gd name="T121" fmla="*/ 0 h 2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
                <a:gd name="T184" fmla="*/ 0 h 238"/>
                <a:gd name="T185" fmla="*/ 186 w 186"/>
                <a:gd name="T186" fmla="*/ 238 h 23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 h="238">
                  <a:moveTo>
                    <a:pt x="128" y="0"/>
                  </a:moveTo>
                  <a:lnTo>
                    <a:pt x="126" y="0"/>
                  </a:lnTo>
                  <a:lnTo>
                    <a:pt x="126" y="32"/>
                  </a:lnTo>
                  <a:lnTo>
                    <a:pt x="76" y="32"/>
                  </a:lnTo>
                  <a:lnTo>
                    <a:pt x="76" y="78"/>
                  </a:lnTo>
                  <a:lnTo>
                    <a:pt x="66" y="82"/>
                  </a:lnTo>
                  <a:lnTo>
                    <a:pt x="58" y="90"/>
                  </a:lnTo>
                  <a:lnTo>
                    <a:pt x="56" y="116"/>
                  </a:lnTo>
                  <a:lnTo>
                    <a:pt x="0" y="116"/>
                  </a:lnTo>
                  <a:lnTo>
                    <a:pt x="2" y="124"/>
                  </a:lnTo>
                  <a:lnTo>
                    <a:pt x="6" y="128"/>
                  </a:lnTo>
                  <a:lnTo>
                    <a:pt x="10" y="134"/>
                  </a:lnTo>
                  <a:lnTo>
                    <a:pt x="12" y="138"/>
                  </a:lnTo>
                  <a:lnTo>
                    <a:pt x="10" y="142"/>
                  </a:lnTo>
                  <a:lnTo>
                    <a:pt x="8" y="146"/>
                  </a:lnTo>
                  <a:lnTo>
                    <a:pt x="6" y="150"/>
                  </a:lnTo>
                  <a:lnTo>
                    <a:pt x="6" y="152"/>
                  </a:lnTo>
                  <a:lnTo>
                    <a:pt x="6" y="156"/>
                  </a:lnTo>
                  <a:lnTo>
                    <a:pt x="10" y="158"/>
                  </a:lnTo>
                  <a:lnTo>
                    <a:pt x="14" y="166"/>
                  </a:lnTo>
                  <a:lnTo>
                    <a:pt x="12" y="166"/>
                  </a:lnTo>
                  <a:lnTo>
                    <a:pt x="14" y="176"/>
                  </a:lnTo>
                  <a:lnTo>
                    <a:pt x="12" y="186"/>
                  </a:lnTo>
                  <a:lnTo>
                    <a:pt x="10" y="196"/>
                  </a:lnTo>
                  <a:lnTo>
                    <a:pt x="6" y="206"/>
                  </a:lnTo>
                  <a:lnTo>
                    <a:pt x="10" y="206"/>
                  </a:lnTo>
                  <a:lnTo>
                    <a:pt x="12" y="206"/>
                  </a:lnTo>
                  <a:lnTo>
                    <a:pt x="16" y="206"/>
                  </a:lnTo>
                  <a:lnTo>
                    <a:pt x="18" y="204"/>
                  </a:lnTo>
                  <a:lnTo>
                    <a:pt x="22" y="202"/>
                  </a:lnTo>
                  <a:lnTo>
                    <a:pt x="26" y="202"/>
                  </a:lnTo>
                  <a:lnTo>
                    <a:pt x="34" y="204"/>
                  </a:lnTo>
                  <a:lnTo>
                    <a:pt x="42" y="208"/>
                  </a:lnTo>
                  <a:lnTo>
                    <a:pt x="48" y="210"/>
                  </a:lnTo>
                  <a:lnTo>
                    <a:pt x="50" y="216"/>
                  </a:lnTo>
                  <a:lnTo>
                    <a:pt x="60" y="230"/>
                  </a:lnTo>
                  <a:lnTo>
                    <a:pt x="64" y="234"/>
                  </a:lnTo>
                  <a:lnTo>
                    <a:pt x="70" y="238"/>
                  </a:lnTo>
                  <a:lnTo>
                    <a:pt x="76" y="228"/>
                  </a:lnTo>
                  <a:lnTo>
                    <a:pt x="78" y="222"/>
                  </a:lnTo>
                  <a:lnTo>
                    <a:pt x="82" y="222"/>
                  </a:lnTo>
                  <a:lnTo>
                    <a:pt x="88" y="220"/>
                  </a:lnTo>
                  <a:lnTo>
                    <a:pt x="86" y="226"/>
                  </a:lnTo>
                  <a:lnTo>
                    <a:pt x="88" y="230"/>
                  </a:lnTo>
                  <a:lnTo>
                    <a:pt x="92" y="224"/>
                  </a:lnTo>
                  <a:lnTo>
                    <a:pt x="94" y="224"/>
                  </a:lnTo>
                  <a:lnTo>
                    <a:pt x="96" y="222"/>
                  </a:lnTo>
                  <a:lnTo>
                    <a:pt x="98" y="224"/>
                  </a:lnTo>
                  <a:lnTo>
                    <a:pt x="100" y="226"/>
                  </a:lnTo>
                  <a:lnTo>
                    <a:pt x="102" y="228"/>
                  </a:lnTo>
                  <a:lnTo>
                    <a:pt x="106" y="226"/>
                  </a:lnTo>
                  <a:lnTo>
                    <a:pt x="110" y="224"/>
                  </a:lnTo>
                  <a:lnTo>
                    <a:pt x="172" y="224"/>
                  </a:lnTo>
                  <a:lnTo>
                    <a:pt x="174" y="216"/>
                  </a:lnTo>
                  <a:lnTo>
                    <a:pt x="176" y="208"/>
                  </a:lnTo>
                  <a:lnTo>
                    <a:pt x="172" y="208"/>
                  </a:lnTo>
                  <a:lnTo>
                    <a:pt x="170" y="206"/>
                  </a:lnTo>
                  <a:lnTo>
                    <a:pt x="158" y="50"/>
                  </a:lnTo>
                  <a:lnTo>
                    <a:pt x="186" y="50"/>
                  </a:lnTo>
                  <a:lnTo>
                    <a:pt x="128" y="6"/>
                  </a:lnTo>
                  <a:lnTo>
                    <a:pt x="128"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10" name="Freeform 114"/>
            <p:cNvSpPr/>
            <p:nvPr>
              <p:custDataLst>
                <p:tags r:id="rId93"/>
              </p:custDataLst>
            </p:nvPr>
          </p:nvSpPr>
          <p:spPr bwMode="auto">
            <a:xfrm>
              <a:off x="4347239" y="3852149"/>
              <a:ext cx="374760" cy="427437"/>
            </a:xfrm>
            <a:custGeom>
              <a:avLst/>
              <a:gdLst>
                <a:gd name="T0" fmla="*/ 2147483647 w 256"/>
                <a:gd name="T1" fmla="*/ 2147483647 h 270"/>
                <a:gd name="T2" fmla="*/ 2147483647 w 256"/>
                <a:gd name="T3" fmla="*/ 2147483647 h 270"/>
                <a:gd name="T4" fmla="*/ 2147483647 w 256"/>
                <a:gd name="T5" fmla="*/ 2147483647 h 270"/>
                <a:gd name="T6" fmla="*/ 2147483647 w 256"/>
                <a:gd name="T7" fmla="*/ 2147483647 h 270"/>
                <a:gd name="T8" fmla="*/ 2147483647 w 256"/>
                <a:gd name="T9" fmla="*/ 2147483647 h 270"/>
                <a:gd name="T10" fmla="*/ 2147483647 w 256"/>
                <a:gd name="T11" fmla="*/ 2147483647 h 270"/>
                <a:gd name="T12" fmla="*/ 2147483647 w 256"/>
                <a:gd name="T13" fmla="*/ 2147483647 h 270"/>
                <a:gd name="T14" fmla="*/ 2147483647 w 256"/>
                <a:gd name="T15" fmla="*/ 2147483647 h 270"/>
                <a:gd name="T16" fmla="*/ 2147483647 w 256"/>
                <a:gd name="T17" fmla="*/ 2147483647 h 270"/>
                <a:gd name="T18" fmla="*/ 2147483647 w 256"/>
                <a:gd name="T19" fmla="*/ 2147483647 h 270"/>
                <a:gd name="T20" fmla="*/ 2147483647 w 256"/>
                <a:gd name="T21" fmla="*/ 0 h 270"/>
                <a:gd name="T22" fmla="*/ 2147483647 w 256"/>
                <a:gd name="T23" fmla="*/ 2147483647 h 270"/>
                <a:gd name="T24" fmla="*/ 2147483647 w 256"/>
                <a:gd name="T25" fmla="*/ 2147483647 h 270"/>
                <a:gd name="T26" fmla="*/ 2147483647 w 256"/>
                <a:gd name="T27" fmla="*/ 2147483647 h 270"/>
                <a:gd name="T28" fmla="*/ 2147483647 w 256"/>
                <a:gd name="T29" fmla="*/ 2147483647 h 270"/>
                <a:gd name="T30" fmla="*/ 2147483647 w 256"/>
                <a:gd name="T31" fmla="*/ 2147483647 h 270"/>
                <a:gd name="T32" fmla="*/ 2147483647 w 256"/>
                <a:gd name="T33" fmla="*/ 2147483647 h 270"/>
                <a:gd name="T34" fmla="*/ 2147483647 w 256"/>
                <a:gd name="T35" fmla="*/ 2147483647 h 270"/>
                <a:gd name="T36" fmla="*/ 2147483647 w 256"/>
                <a:gd name="T37" fmla="*/ 2147483647 h 270"/>
                <a:gd name="T38" fmla="*/ 2147483647 w 256"/>
                <a:gd name="T39" fmla="*/ 2147483647 h 270"/>
                <a:gd name="T40" fmla="*/ 2147483647 w 256"/>
                <a:gd name="T41" fmla="*/ 2147483647 h 270"/>
                <a:gd name="T42" fmla="*/ 2147483647 w 256"/>
                <a:gd name="T43" fmla="*/ 2147483647 h 270"/>
                <a:gd name="T44" fmla="*/ 2147483647 w 256"/>
                <a:gd name="T45" fmla="*/ 2147483647 h 270"/>
                <a:gd name="T46" fmla="*/ 2147483647 w 256"/>
                <a:gd name="T47" fmla="*/ 2147483647 h 270"/>
                <a:gd name="T48" fmla="*/ 2147483647 w 256"/>
                <a:gd name="T49" fmla="*/ 2147483647 h 270"/>
                <a:gd name="T50" fmla="*/ 2147483647 w 256"/>
                <a:gd name="T51" fmla="*/ 2147483647 h 270"/>
                <a:gd name="T52" fmla="*/ 2147483647 w 256"/>
                <a:gd name="T53" fmla="*/ 2147483647 h 270"/>
                <a:gd name="T54" fmla="*/ 2147483647 w 256"/>
                <a:gd name="T55" fmla="*/ 2147483647 h 270"/>
                <a:gd name="T56" fmla="*/ 2147483647 w 256"/>
                <a:gd name="T57" fmla="*/ 2147483647 h 270"/>
                <a:gd name="T58" fmla="*/ 2147483647 w 256"/>
                <a:gd name="T59" fmla="*/ 2147483647 h 270"/>
                <a:gd name="T60" fmla="*/ 2147483647 w 256"/>
                <a:gd name="T61" fmla="*/ 2147483647 h 270"/>
                <a:gd name="T62" fmla="*/ 2147483647 w 256"/>
                <a:gd name="T63" fmla="*/ 2147483647 h 270"/>
                <a:gd name="T64" fmla="*/ 2147483647 w 256"/>
                <a:gd name="T65" fmla="*/ 2147483647 h 270"/>
                <a:gd name="T66" fmla="*/ 2147483647 w 256"/>
                <a:gd name="T67" fmla="*/ 2147483647 h 270"/>
                <a:gd name="T68" fmla="*/ 2147483647 w 256"/>
                <a:gd name="T69" fmla="*/ 2147483647 h 270"/>
                <a:gd name="T70" fmla="*/ 2147483647 w 256"/>
                <a:gd name="T71" fmla="*/ 2147483647 h 270"/>
                <a:gd name="T72" fmla="*/ 2147483647 w 256"/>
                <a:gd name="T73" fmla="*/ 2147483647 h 270"/>
                <a:gd name="T74" fmla="*/ 2147483647 w 256"/>
                <a:gd name="T75" fmla="*/ 2147483647 h 270"/>
                <a:gd name="T76" fmla="*/ 2147483647 w 256"/>
                <a:gd name="T77" fmla="*/ 2147483647 h 27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6"/>
                <a:gd name="T118" fmla="*/ 0 h 270"/>
                <a:gd name="T119" fmla="*/ 256 w 256"/>
                <a:gd name="T120" fmla="*/ 270 h 27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6" h="270">
                  <a:moveTo>
                    <a:pt x="2" y="188"/>
                  </a:moveTo>
                  <a:lnTo>
                    <a:pt x="8" y="178"/>
                  </a:lnTo>
                  <a:lnTo>
                    <a:pt x="10" y="172"/>
                  </a:lnTo>
                  <a:lnTo>
                    <a:pt x="14" y="172"/>
                  </a:lnTo>
                  <a:lnTo>
                    <a:pt x="20" y="170"/>
                  </a:lnTo>
                  <a:lnTo>
                    <a:pt x="18" y="176"/>
                  </a:lnTo>
                  <a:lnTo>
                    <a:pt x="20" y="180"/>
                  </a:lnTo>
                  <a:lnTo>
                    <a:pt x="24" y="174"/>
                  </a:lnTo>
                  <a:lnTo>
                    <a:pt x="26" y="174"/>
                  </a:lnTo>
                  <a:lnTo>
                    <a:pt x="28" y="172"/>
                  </a:lnTo>
                  <a:lnTo>
                    <a:pt x="30" y="174"/>
                  </a:lnTo>
                  <a:lnTo>
                    <a:pt x="32" y="176"/>
                  </a:lnTo>
                  <a:lnTo>
                    <a:pt x="34" y="178"/>
                  </a:lnTo>
                  <a:lnTo>
                    <a:pt x="38" y="176"/>
                  </a:lnTo>
                  <a:lnTo>
                    <a:pt x="42" y="174"/>
                  </a:lnTo>
                  <a:lnTo>
                    <a:pt x="104" y="174"/>
                  </a:lnTo>
                  <a:lnTo>
                    <a:pt x="106" y="166"/>
                  </a:lnTo>
                  <a:lnTo>
                    <a:pt x="108" y="158"/>
                  </a:lnTo>
                  <a:lnTo>
                    <a:pt x="104" y="158"/>
                  </a:lnTo>
                  <a:lnTo>
                    <a:pt x="102" y="156"/>
                  </a:lnTo>
                  <a:lnTo>
                    <a:pt x="90" y="0"/>
                  </a:lnTo>
                  <a:lnTo>
                    <a:pt x="118" y="0"/>
                  </a:lnTo>
                  <a:lnTo>
                    <a:pt x="208" y="68"/>
                  </a:lnTo>
                  <a:lnTo>
                    <a:pt x="208" y="72"/>
                  </a:lnTo>
                  <a:lnTo>
                    <a:pt x="212" y="76"/>
                  </a:lnTo>
                  <a:lnTo>
                    <a:pt x="220" y="84"/>
                  </a:lnTo>
                  <a:lnTo>
                    <a:pt x="230" y="88"/>
                  </a:lnTo>
                  <a:lnTo>
                    <a:pt x="242" y="92"/>
                  </a:lnTo>
                  <a:lnTo>
                    <a:pt x="242" y="106"/>
                  </a:lnTo>
                  <a:lnTo>
                    <a:pt x="256" y="104"/>
                  </a:lnTo>
                  <a:lnTo>
                    <a:pt x="256" y="154"/>
                  </a:lnTo>
                  <a:lnTo>
                    <a:pt x="252" y="162"/>
                  </a:lnTo>
                  <a:lnTo>
                    <a:pt x="248" y="170"/>
                  </a:lnTo>
                  <a:lnTo>
                    <a:pt x="240" y="174"/>
                  </a:lnTo>
                  <a:lnTo>
                    <a:pt x="230" y="176"/>
                  </a:lnTo>
                  <a:lnTo>
                    <a:pt x="218" y="176"/>
                  </a:lnTo>
                  <a:lnTo>
                    <a:pt x="206" y="178"/>
                  </a:lnTo>
                  <a:lnTo>
                    <a:pt x="186" y="184"/>
                  </a:lnTo>
                  <a:lnTo>
                    <a:pt x="150" y="196"/>
                  </a:lnTo>
                  <a:lnTo>
                    <a:pt x="146" y="198"/>
                  </a:lnTo>
                  <a:lnTo>
                    <a:pt x="144" y="200"/>
                  </a:lnTo>
                  <a:lnTo>
                    <a:pt x="142" y="206"/>
                  </a:lnTo>
                  <a:lnTo>
                    <a:pt x="138" y="212"/>
                  </a:lnTo>
                  <a:lnTo>
                    <a:pt x="136" y="212"/>
                  </a:lnTo>
                  <a:lnTo>
                    <a:pt x="132" y="212"/>
                  </a:lnTo>
                  <a:lnTo>
                    <a:pt x="124" y="212"/>
                  </a:lnTo>
                  <a:lnTo>
                    <a:pt x="124" y="222"/>
                  </a:lnTo>
                  <a:lnTo>
                    <a:pt x="124" y="228"/>
                  </a:lnTo>
                  <a:lnTo>
                    <a:pt x="122" y="232"/>
                  </a:lnTo>
                  <a:lnTo>
                    <a:pt x="116" y="236"/>
                  </a:lnTo>
                  <a:lnTo>
                    <a:pt x="110" y="240"/>
                  </a:lnTo>
                  <a:lnTo>
                    <a:pt x="108" y="244"/>
                  </a:lnTo>
                  <a:lnTo>
                    <a:pt x="108" y="248"/>
                  </a:lnTo>
                  <a:lnTo>
                    <a:pt x="106" y="256"/>
                  </a:lnTo>
                  <a:lnTo>
                    <a:pt x="104" y="264"/>
                  </a:lnTo>
                  <a:lnTo>
                    <a:pt x="100" y="266"/>
                  </a:lnTo>
                  <a:lnTo>
                    <a:pt x="94" y="270"/>
                  </a:lnTo>
                  <a:lnTo>
                    <a:pt x="90" y="264"/>
                  </a:lnTo>
                  <a:lnTo>
                    <a:pt x="82" y="266"/>
                  </a:lnTo>
                  <a:lnTo>
                    <a:pt x="76" y="268"/>
                  </a:lnTo>
                  <a:lnTo>
                    <a:pt x="70" y="270"/>
                  </a:lnTo>
                  <a:lnTo>
                    <a:pt x="64" y="268"/>
                  </a:lnTo>
                  <a:lnTo>
                    <a:pt x="62" y="266"/>
                  </a:lnTo>
                  <a:lnTo>
                    <a:pt x="58" y="252"/>
                  </a:lnTo>
                  <a:lnTo>
                    <a:pt x="54" y="240"/>
                  </a:lnTo>
                  <a:lnTo>
                    <a:pt x="50" y="234"/>
                  </a:lnTo>
                  <a:lnTo>
                    <a:pt x="44" y="232"/>
                  </a:lnTo>
                  <a:lnTo>
                    <a:pt x="42" y="234"/>
                  </a:lnTo>
                  <a:lnTo>
                    <a:pt x="40" y="236"/>
                  </a:lnTo>
                  <a:lnTo>
                    <a:pt x="34" y="236"/>
                  </a:lnTo>
                  <a:lnTo>
                    <a:pt x="20" y="234"/>
                  </a:lnTo>
                  <a:lnTo>
                    <a:pt x="10" y="232"/>
                  </a:lnTo>
                  <a:lnTo>
                    <a:pt x="10" y="224"/>
                  </a:lnTo>
                  <a:lnTo>
                    <a:pt x="10" y="218"/>
                  </a:lnTo>
                  <a:lnTo>
                    <a:pt x="8" y="210"/>
                  </a:lnTo>
                  <a:lnTo>
                    <a:pt x="4" y="200"/>
                  </a:lnTo>
                  <a:lnTo>
                    <a:pt x="0" y="186"/>
                  </a:lnTo>
                  <a:lnTo>
                    <a:pt x="2" y="186"/>
                  </a:lnTo>
                  <a:lnTo>
                    <a:pt x="2" y="18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11" name="Freeform 115"/>
            <p:cNvSpPr/>
            <p:nvPr>
              <p:custDataLst>
                <p:tags r:id="rId94"/>
              </p:custDataLst>
            </p:nvPr>
          </p:nvSpPr>
          <p:spPr bwMode="auto">
            <a:xfrm>
              <a:off x="4630903" y="3891972"/>
              <a:ext cx="365535" cy="343808"/>
            </a:xfrm>
            <a:custGeom>
              <a:avLst/>
              <a:gdLst>
                <a:gd name="T0" fmla="*/ 2147483647 w 249"/>
                <a:gd name="T1" fmla="*/ 2147483647 h 216"/>
                <a:gd name="T2" fmla="*/ 2147483647 w 249"/>
                <a:gd name="T3" fmla="*/ 2147483647 h 216"/>
                <a:gd name="T4" fmla="*/ 2147483647 w 249"/>
                <a:gd name="T5" fmla="*/ 0 h 216"/>
                <a:gd name="T6" fmla="*/ 2147483647 w 249"/>
                <a:gd name="T7" fmla="*/ 0 h 216"/>
                <a:gd name="T8" fmla="*/ 2147483647 w 249"/>
                <a:gd name="T9" fmla="*/ 2147483647 h 216"/>
                <a:gd name="T10" fmla="*/ 2147483647 w 249"/>
                <a:gd name="T11" fmla="*/ 2147483647 h 216"/>
                <a:gd name="T12" fmla="*/ 2147483647 w 249"/>
                <a:gd name="T13" fmla="*/ 2147483647 h 216"/>
                <a:gd name="T14" fmla="*/ 2147483647 w 249"/>
                <a:gd name="T15" fmla="*/ 2147483647 h 216"/>
                <a:gd name="T16" fmla="*/ 0 w 249"/>
                <a:gd name="T17" fmla="*/ 2147483647 h 216"/>
                <a:gd name="T18" fmla="*/ 2147483647 w 249"/>
                <a:gd name="T19" fmla="*/ 2147483647 h 216"/>
                <a:gd name="T20" fmla="*/ 2147483647 w 249"/>
                <a:gd name="T21" fmla="*/ 2147483647 h 216"/>
                <a:gd name="T22" fmla="*/ 2147483647 w 249"/>
                <a:gd name="T23" fmla="*/ 2147483647 h 216"/>
                <a:gd name="T24" fmla="*/ 2147483647 w 249"/>
                <a:gd name="T25" fmla="*/ 2147483647 h 216"/>
                <a:gd name="T26" fmla="*/ 2147483647 w 249"/>
                <a:gd name="T27" fmla="*/ 2147483647 h 216"/>
                <a:gd name="T28" fmla="*/ 2147483647 w 249"/>
                <a:gd name="T29" fmla="*/ 2147483647 h 216"/>
                <a:gd name="T30" fmla="*/ 2147483647 w 249"/>
                <a:gd name="T31" fmla="*/ 2147483647 h 216"/>
                <a:gd name="T32" fmla="*/ 2147483647 w 249"/>
                <a:gd name="T33" fmla="*/ 2147483647 h 216"/>
                <a:gd name="T34" fmla="*/ 2147483647 w 249"/>
                <a:gd name="T35" fmla="*/ 2147483647 h 216"/>
                <a:gd name="T36" fmla="*/ 2147483647 w 249"/>
                <a:gd name="T37" fmla="*/ 2147483647 h 216"/>
                <a:gd name="T38" fmla="*/ 2147483647 w 249"/>
                <a:gd name="T39" fmla="*/ 2147483647 h 216"/>
                <a:gd name="T40" fmla="*/ 2147483647 w 249"/>
                <a:gd name="T41" fmla="*/ 2147483647 h 216"/>
                <a:gd name="T42" fmla="*/ 2147483647 w 249"/>
                <a:gd name="T43" fmla="*/ 2147483647 h 216"/>
                <a:gd name="T44" fmla="*/ 2147483647 w 249"/>
                <a:gd name="T45" fmla="*/ 2147483647 h 216"/>
                <a:gd name="T46" fmla="*/ 2147483647 w 249"/>
                <a:gd name="T47" fmla="*/ 2147483647 h 216"/>
                <a:gd name="T48" fmla="*/ 2147483647 w 249"/>
                <a:gd name="T49" fmla="*/ 2147483647 h 216"/>
                <a:gd name="T50" fmla="*/ 2147483647 w 249"/>
                <a:gd name="T51" fmla="*/ 2147483647 h 216"/>
                <a:gd name="T52" fmla="*/ 2147483647 w 249"/>
                <a:gd name="T53" fmla="*/ 2147483647 h 216"/>
                <a:gd name="T54" fmla="*/ 2147483647 w 249"/>
                <a:gd name="T55" fmla="*/ 2147483647 h 216"/>
                <a:gd name="T56" fmla="*/ 2147483647 w 249"/>
                <a:gd name="T57" fmla="*/ 2147483647 h 216"/>
                <a:gd name="T58" fmla="*/ 2147483647 w 249"/>
                <a:gd name="T59" fmla="*/ 2147483647 h 216"/>
                <a:gd name="T60" fmla="*/ 2147483647 w 249"/>
                <a:gd name="T61" fmla="*/ 2147483647 h 216"/>
                <a:gd name="T62" fmla="*/ 2147483647 w 249"/>
                <a:gd name="T63" fmla="*/ 2147483647 h 216"/>
                <a:gd name="T64" fmla="*/ 2147483647 w 249"/>
                <a:gd name="T65" fmla="*/ 2147483647 h 216"/>
                <a:gd name="T66" fmla="*/ 2147483647 w 249"/>
                <a:gd name="T67" fmla="*/ 2147483647 h 216"/>
                <a:gd name="T68" fmla="*/ 2147483647 w 249"/>
                <a:gd name="T69" fmla="*/ 2147483647 h 216"/>
                <a:gd name="T70" fmla="*/ 2147483647 w 249"/>
                <a:gd name="T71" fmla="*/ 2147483647 h 216"/>
                <a:gd name="T72" fmla="*/ 2147483647 w 249"/>
                <a:gd name="T73" fmla="*/ 2147483647 h 216"/>
                <a:gd name="T74" fmla="*/ 2147483647 w 249"/>
                <a:gd name="T75" fmla="*/ 2147483647 h 216"/>
                <a:gd name="T76" fmla="*/ 2147483647 w 249"/>
                <a:gd name="T77" fmla="*/ 2147483647 h 216"/>
                <a:gd name="T78" fmla="*/ 2147483647 w 249"/>
                <a:gd name="T79" fmla="*/ 2147483647 h 216"/>
                <a:gd name="T80" fmla="*/ 2147483647 w 249"/>
                <a:gd name="T81" fmla="*/ 2147483647 h 2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9"/>
                <a:gd name="T124" fmla="*/ 0 h 216"/>
                <a:gd name="T125" fmla="*/ 249 w 249"/>
                <a:gd name="T126" fmla="*/ 216 h 2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9" h="216">
                  <a:moveTo>
                    <a:pt x="219" y="14"/>
                  </a:moveTo>
                  <a:lnTo>
                    <a:pt x="215" y="8"/>
                  </a:lnTo>
                  <a:lnTo>
                    <a:pt x="211" y="4"/>
                  </a:lnTo>
                  <a:lnTo>
                    <a:pt x="205" y="2"/>
                  </a:lnTo>
                  <a:lnTo>
                    <a:pt x="199" y="0"/>
                  </a:lnTo>
                  <a:lnTo>
                    <a:pt x="190" y="0"/>
                  </a:lnTo>
                  <a:lnTo>
                    <a:pt x="186" y="0"/>
                  </a:lnTo>
                  <a:lnTo>
                    <a:pt x="184" y="0"/>
                  </a:lnTo>
                  <a:lnTo>
                    <a:pt x="114" y="48"/>
                  </a:lnTo>
                  <a:lnTo>
                    <a:pt x="86" y="76"/>
                  </a:lnTo>
                  <a:lnTo>
                    <a:pt x="62" y="78"/>
                  </a:lnTo>
                  <a:lnTo>
                    <a:pt x="62" y="128"/>
                  </a:lnTo>
                  <a:lnTo>
                    <a:pt x="58" y="136"/>
                  </a:lnTo>
                  <a:lnTo>
                    <a:pt x="54" y="144"/>
                  </a:lnTo>
                  <a:lnTo>
                    <a:pt x="46" y="148"/>
                  </a:lnTo>
                  <a:lnTo>
                    <a:pt x="36" y="150"/>
                  </a:lnTo>
                  <a:lnTo>
                    <a:pt x="16" y="152"/>
                  </a:lnTo>
                  <a:lnTo>
                    <a:pt x="0" y="156"/>
                  </a:lnTo>
                  <a:lnTo>
                    <a:pt x="0" y="166"/>
                  </a:lnTo>
                  <a:lnTo>
                    <a:pt x="4" y="172"/>
                  </a:lnTo>
                  <a:lnTo>
                    <a:pt x="8" y="174"/>
                  </a:lnTo>
                  <a:lnTo>
                    <a:pt x="12" y="178"/>
                  </a:lnTo>
                  <a:lnTo>
                    <a:pt x="14" y="182"/>
                  </a:lnTo>
                  <a:lnTo>
                    <a:pt x="14" y="186"/>
                  </a:lnTo>
                  <a:lnTo>
                    <a:pt x="14" y="190"/>
                  </a:lnTo>
                  <a:lnTo>
                    <a:pt x="14" y="194"/>
                  </a:lnTo>
                  <a:lnTo>
                    <a:pt x="18" y="198"/>
                  </a:lnTo>
                  <a:lnTo>
                    <a:pt x="24" y="198"/>
                  </a:lnTo>
                  <a:lnTo>
                    <a:pt x="30" y="200"/>
                  </a:lnTo>
                  <a:lnTo>
                    <a:pt x="32" y="204"/>
                  </a:lnTo>
                  <a:lnTo>
                    <a:pt x="32" y="206"/>
                  </a:lnTo>
                  <a:lnTo>
                    <a:pt x="42" y="206"/>
                  </a:lnTo>
                  <a:lnTo>
                    <a:pt x="46" y="212"/>
                  </a:lnTo>
                  <a:lnTo>
                    <a:pt x="52" y="216"/>
                  </a:lnTo>
                  <a:lnTo>
                    <a:pt x="56" y="202"/>
                  </a:lnTo>
                  <a:lnTo>
                    <a:pt x="60" y="188"/>
                  </a:lnTo>
                  <a:lnTo>
                    <a:pt x="64" y="184"/>
                  </a:lnTo>
                  <a:lnTo>
                    <a:pt x="70" y="180"/>
                  </a:lnTo>
                  <a:lnTo>
                    <a:pt x="76" y="176"/>
                  </a:lnTo>
                  <a:lnTo>
                    <a:pt x="86" y="176"/>
                  </a:lnTo>
                  <a:lnTo>
                    <a:pt x="88" y="176"/>
                  </a:lnTo>
                  <a:lnTo>
                    <a:pt x="92" y="178"/>
                  </a:lnTo>
                  <a:lnTo>
                    <a:pt x="98" y="184"/>
                  </a:lnTo>
                  <a:lnTo>
                    <a:pt x="104" y="188"/>
                  </a:lnTo>
                  <a:lnTo>
                    <a:pt x="106" y="190"/>
                  </a:lnTo>
                  <a:lnTo>
                    <a:pt x="110" y="192"/>
                  </a:lnTo>
                  <a:lnTo>
                    <a:pt x="114" y="190"/>
                  </a:lnTo>
                  <a:lnTo>
                    <a:pt x="114" y="188"/>
                  </a:lnTo>
                  <a:lnTo>
                    <a:pt x="116" y="186"/>
                  </a:lnTo>
                  <a:lnTo>
                    <a:pt x="120" y="186"/>
                  </a:lnTo>
                  <a:lnTo>
                    <a:pt x="128" y="186"/>
                  </a:lnTo>
                  <a:lnTo>
                    <a:pt x="132" y="190"/>
                  </a:lnTo>
                  <a:lnTo>
                    <a:pt x="136" y="192"/>
                  </a:lnTo>
                  <a:lnTo>
                    <a:pt x="142" y="194"/>
                  </a:lnTo>
                  <a:lnTo>
                    <a:pt x="150" y="192"/>
                  </a:lnTo>
                  <a:lnTo>
                    <a:pt x="156" y="188"/>
                  </a:lnTo>
                  <a:lnTo>
                    <a:pt x="162" y="186"/>
                  </a:lnTo>
                  <a:lnTo>
                    <a:pt x="170" y="184"/>
                  </a:lnTo>
                  <a:lnTo>
                    <a:pt x="176" y="184"/>
                  </a:lnTo>
                  <a:lnTo>
                    <a:pt x="180" y="186"/>
                  </a:lnTo>
                  <a:lnTo>
                    <a:pt x="184" y="186"/>
                  </a:lnTo>
                  <a:lnTo>
                    <a:pt x="193" y="188"/>
                  </a:lnTo>
                  <a:lnTo>
                    <a:pt x="197" y="186"/>
                  </a:lnTo>
                  <a:lnTo>
                    <a:pt x="203" y="184"/>
                  </a:lnTo>
                  <a:lnTo>
                    <a:pt x="213" y="176"/>
                  </a:lnTo>
                  <a:lnTo>
                    <a:pt x="215" y="166"/>
                  </a:lnTo>
                  <a:lnTo>
                    <a:pt x="217" y="158"/>
                  </a:lnTo>
                  <a:lnTo>
                    <a:pt x="221" y="150"/>
                  </a:lnTo>
                  <a:lnTo>
                    <a:pt x="225" y="144"/>
                  </a:lnTo>
                  <a:lnTo>
                    <a:pt x="235" y="132"/>
                  </a:lnTo>
                  <a:lnTo>
                    <a:pt x="239" y="126"/>
                  </a:lnTo>
                  <a:lnTo>
                    <a:pt x="243" y="118"/>
                  </a:lnTo>
                  <a:lnTo>
                    <a:pt x="243" y="76"/>
                  </a:lnTo>
                  <a:lnTo>
                    <a:pt x="243" y="72"/>
                  </a:lnTo>
                  <a:lnTo>
                    <a:pt x="245" y="68"/>
                  </a:lnTo>
                  <a:lnTo>
                    <a:pt x="247" y="64"/>
                  </a:lnTo>
                  <a:lnTo>
                    <a:pt x="249" y="58"/>
                  </a:lnTo>
                  <a:lnTo>
                    <a:pt x="247" y="48"/>
                  </a:lnTo>
                  <a:lnTo>
                    <a:pt x="241" y="34"/>
                  </a:lnTo>
                  <a:lnTo>
                    <a:pt x="235" y="22"/>
                  </a:lnTo>
                  <a:lnTo>
                    <a:pt x="231" y="8"/>
                  </a:lnTo>
                  <a:lnTo>
                    <a:pt x="229" y="8"/>
                  </a:lnTo>
                  <a:lnTo>
                    <a:pt x="219" y="1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12" name="Freeform 116"/>
            <p:cNvSpPr/>
            <p:nvPr>
              <p:custDataLst>
                <p:tags r:id="rId95"/>
              </p:custDataLst>
            </p:nvPr>
          </p:nvSpPr>
          <p:spPr bwMode="auto">
            <a:xfrm>
              <a:off x="4942243" y="3891972"/>
              <a:ext cx="246766" cy="465932"/>
            </a:xfrm>
            <a:custGeom>
              <a:avLst/>
              <a:gdLst>
                <a:gd name="T0" fmla="*/ 2147483647 w 168"/>
                <a:gd name="T1" fmla="*/ 2147483647 h 294"/>
                <a:gd name="T2" fmla="*/ 2147483647 w 168"/>
                <a:gd name="T3" fmla="*/ 2147483647 h 294"/>
                <a:gd name="T4" fmla="*/ 2147483647 w 168"/>
                <a:gd name="T5" fmla="*/ 2147483647 h 294"/>
                <a:gd name="T6" fmla="*/ 2147483647 w 168"/>
                <a:gd name="T7" fmla="*/ 2147483647 h 294"/>
                <a:gd name="T8" fmla="*/ 2147483647 w 168"/>
                <a:gd name="T9" fmla="*/ 2147483647 h 294"/>
                <a:gd name="T10" fmla="*/ 2147483647 w 168"/>
                <a:gd name="T11" fmla="*/ 2147483647 h 294"/>
                <a:gd name="T12" fmla="*/ 2147483647 w 168"/>
                <a:gd name="T13" fmla="*/ 2147483647 h 294"/>
                <a:gd name="T14" fmla="*/ 2147483647 w 168"/>
                <a:gd name="T15" fmla="*/ 2147483647 h 294"/>
                <a:gd name="T16" fmla="*/ 2147483647 w 168"/>
                <a:gd name="T17" fmla="*/ 2147483647 h 294"/>
                <a:gd name="T18" fmla="*/ 2147483647 w 168"/>
                <a:gd name="T19" fmla="*/ 2147483647 h 294"/>
                <a:gd name="T20" fmla="*/ 2147483647 w 168"/>
                <a:gd name="T21" fmla="*/ 2147483647 h 294"/>
                <a:gd name="T22" fmla="*/ 2147483647 w 168"/>
                <a:gd name="T23" fmla="*/ 2147483647 h 294"/>
                <a:gd name="T24" fmla="*/ 2147483647 w 168"/>
                <a:gd name="T25" fmla="*/ 2147483647 h 294"/>
                <a:gd name="T26" fmla="*/ 2147483647 w 168"/>
                <a:gd name="T27" fmla="*/ 2147483647 h 294"/>
                <a:gd name="T28" fmla="*/ 2147483647 w 168"/>
                <a:gd name="T29" fmla="*/ 2147483647 h 294"/>
                <a:gd name="T30" fmla="*/ 2147483647 w 168"/>
                <a:gd name="T31" fmla="*/ 2147483647 h 294"/>
                <a:gd name="T32" fmla="*/ 2147483647 w 168"/>
                <a:gd name="T33" fmla="*/ 2147483647 h 294"/>
                <a:gd name="T34" fmla="*/ 2147483647 w 168"/>
                <a:gd name="T35" fmla="*/ 2147483647 h 294"/>
                <a:gd name="T36" fmla="*/ 2147483647 w 168"/>
                <a:gd name="T37" fmla="*/ 2147483647 h 294"/>
                <a:gd name="T38" fmla="*/ 2147483647 w 168"/>
                <a:gd name="T39" fmla="*/ 2147483647 h 294"/>
                <a:gd name="T40" fmla="*/ 2147483647 w 168"/>
                <a:gd name="T41" fmla="*/ 2147483647 h 294"/>
                <a:gd name="T42" fmla="*/ 2147483647 w 168"/>
                <a:gd name="T43" fmla="*/ 2147483647 h 294"/>
                <a:gd name="T44" fmla="*/ 2147483647 w 168"/>
                <a:gd name="T45" fmla="*/ 2147483647 h 294"/>
                <a:gd name="T46" fmla="*/ 2147483647 w 168"/>
                <a:gd name="T47" fmla="*/ 2147483647 h 294"/>
                <a:gd name="T48" fmla="*/ 2147483647 w 168"/>
                <a:gd name="T49" fmla="*/ 2147483647 h 294"/>
                <a:gd name="T50" fmla="*/ 2147483647 w 168"/>
                <a:gd name="T51" fmla="*/ 2147483647 h 294"/>
                <a:gd name="T52" fmla="*/ 2147483647 w 168"/>
                <a:gd name="T53" fmla="*/ 2147483647 h 294"/>
                <a:gd name="T54" fmla="*/ 2147483647 w 168"/>
                <a:gd name="T55" fmla="*/ 2147483647 h 294"/>
                <a:gd name="T56" fmla="*/ 2147483647 w 168"/>
                <a:gd name="T57" fmla="*/ 2147483647 h 294"/>
                <a:gd name="T58" fmla="*/ 2147483647 w 168"/>
                <a:gd name="T59" fmla="*/ 2147483647 h 294"/>
                <a:gd name="T60" fmla="*/ 2147483647 w 168"/>
                <a:gd name="T61" fmla="*/ 2147483647 h 294"/>
                <a:gd name="T62" fmla="*/ 2147483647 w 168"/>
                <a:gd name="T63" fmla="*/ 2147483647 h 294"/>
                <a:gd name="T64" fmla="*/ 2147483647 w 168"/>
                <a:gd name="T65" fmla="*/ 2147483647 h 294"/>
                <a:gd name="T66" fmla="*/ 2147483647 w 168"/>
                <a:gd name="T67" fmla="*/ 2147483647 h 294"/>
                <a:gd name="T68" fmla="*/ 2147483647 w 168"/>
                <a:gd name="T69" fmla="*/ 2147483647 h 294"/>
                <a:gd name="T70" fmla="*/ 2147483647 w 168"/>
                <a:gd name="T71" fmla="*/ 2147483647 h 294"/>
                <a:gd name="T72" fmla="*/ 2147483647 w 168"/>
                <a:gd name="T73" fmla="*/ 2147483647 h 294"/>
                <a:gd name="T74" fmla="*/ 2147483647 w 168"/>
                <a:gd name="T75" fmla="*/ 2147483647 h 294"/>
                <a:gd name="T76" fmla="*/ 2147483647 w 168"/>
                <a:gd name="T77" fmla="*/ 2147483647 h 294"/>
                <a:gd name="T78" fmla="*/ 2147483647 w 168"/>
                <a:gd name="T79" fmla="*/ 2147483647 h 2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8"/>
                <a:gd name="T121" fmla="*/ 0 h 294"/>
                <a:gd name="T122" fmla="*/ 168 w 168"/>
                <a:gd name="T123" fmla="*/ 294 h 2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8" h="294">
                  <a:moveTo>
                    <a:pt x="162" y="68"/>
                  </a:moveTo>
                  <a:lnTo>
                    <a:pt x="168" y="138"/>
                  </a:lnTo>
                  <a:lnTo>
                    <a:pt x="158" y="140"/>
                  </a:lnTo>
                  <a:lnTo>
                    <a:pt x="152" y="144"/>
                  </a:lnTo>
                  <a:lnTo>
                    <a:pt x="148" y="150"/>
                  </a:lnTo>
                  <a:lnTo>
                    <a:pt x="146" y="158"/>
                  </a:lnTo>
                  <a:lnTo>
                    <a:pt x="142" y="164"/>
                  </a:lnTo>
                  <a:lnTo>
                    <a:pt x="140" y="172"/>
                  </a:lnTo>
                  <a:lnTo>
                    <a:pt x="140" y="190"/>
                  </a:lnTo>
                  <a:lnTo>
                    <a:pt x="138" y="194"/>
                  </a:lnTo>
                  <a:lnTo>
                    <a:pt x="134" y="200"/>
                  </a:lnTo>
                  <a:lnTo>
                    <a:pt x="134" y="202"/>
                  </a:lnTo>
                  <a:lnTo>
                    <a:pt x="136" y="202"/>
                  </a:lnTo>
                  <a:lnTo>
                    <a:pt x="144" y="206"/>
                  </a:lnTo>
                  <a:lnTo>
                    <a:pt x="146" y="214"/>
                  </a:lnTo>
                  <a:lnTo>
                    <a:pt x="148" y="216"/>
                  </a:lnTo>
                  <a:lnTo>
                    <a:pt x="150" y="220"/>
                  </a:lnTo>
                  <a:lnTo>
                    <a:pt x="152" y="228"/>
                  </a:lnTo>
                  <a:lnTo>
                    <a:pt x="146" y="228"/>
                  </a:lnTo>
                  <a:lnTo>
                    <a:pt x="142" y="228"/>
                  </a:lnTo>
                  <a:lnTo>
                    <a:pt x="138" y="230"/>
                  </a:lnTo>
                  <a:lnTo>
                    <a:pt x="130" y="238"/>
                  </a:lnTo>
                  <a:lnTo>
                    <a:pt x="126" y="246"/>
                  </a:lnTo>
                  <a:lnTo>
                    <a:pt x="122" y="256"/>
                  </a:lnTo>
                  <a:lnTo>
                    <a:pt x="120" y="258"/>
                  </a:lnTo>
                  <a:lnTo>
                    <a:pt x="118" y="260"/>
                  </a:lnTo>
                  <a:lnTo>
                    <a:pt x="108" y="262"/>
                  </a:lnTo>
                  <a:lnTo>
                    <a:pt x="90" y="264"/>
                  </a:lnTo>
                  <a:lnTo>
                    <a:pt x="88" y="270"/>
                  </a:lnTo>
                  <a:lnTo>
                    <a:pt x="86" y="276"/>
                  </a:lnTo>
                  <a:lnTo>
                    <a:pt x="82" y="280"/>
                  </a:lnTo>
                  <a:lnTo>
                    <a:pt x="76" y="284"/>
                  </a:lnTo>
                  <a:lnTo>
                    <a:pt x="64" y="288"/>
                  </a:lnTo>
                  <a:lnTo>
                    <a:pt x="52" y="290"/>
                  </a:lnTo>
                  <a:lnTo>
                    <a:pt x="48" y="288"/>
                  </a:lnTo>
                  <a:lnTo>
                    <a:pt x="46" y="286"/>
                  </a:lnTo>
                  <a:lnTo>
                    <a:pt x="42" y="288"/>
                  </a:lnTo>
                  <a:lnTo>
                    <a:pt x="38" y="292"/>
                  </a:lnTo>
                  <a:lnTo>
                    <a:pt x="38" y="294"/>
                  </a:lnTo>
                  <a:lnTo>
                    <a:pt x="36" y="292"/>
                  </a:lnTo>
                  <a:lnTo>
                    <a:pt x="34" y="282"/>
                  </a:lnTo>
                  <a:lnTo>
                    <a:pt x="30" y="274"/>
                  </a:lnTo>
                  <a:lnTo>
                    <a:pt x="20" y="264"/>
                  </a:lnTo>
                  <a:lnTo>
                    <a:pt x="12" y="256"/>
                  </a:lnTo>
                  <a:lnTo>
                    <a:pt x="8" y="252"/>
                  </a:lnTo>
                  <a:lnTo>
                    <a:pt x="10" y="250"/>
                  </a:lnTo>
                  <a:lnTo>
                    <a:pt x="12" y="248"/>
                  </a:lnTo>
                  <a:lnTo>
                    <a:pt x="18" y="246"/>
                  </a:lnTo>
                  <a:lnTo>
                    <a:pt x="36" y="246"/>
                  </a:lnTo>
                  <a:lnTo>
                    <a:pt x="28" y="240"/>
                  </a:lnTo>
                  <a:lnTo>
                    <a:pt x="28" y="236"/>
                  </a:lnTo>
                  <a:lnTo>
                    <a:pt x="26" y="230"/>
                  </a:lnTo>
                  <a:lnTo>
                    <a:pt x="28" y="212"/>
                  </a:lnTo>
                  <a:lnTo>
                    <a:pt x="26" y="206"/>
                  </a:lnTo>
                  <a:lnTo>
                    <a:pt x="22" y="200"/>
                  </a:lnTo>
                  <a:lnTo>
                    <a:pt x="16" y="192"/>
                  </a:lnTo>
                  <a:lnTo>
                    <a:pt x="12" y="186"/>
                  </a:lnTo>
                  <a:lnTo>
                    <a:pt x="10" y="188"/>
                  </a:lnTo>
                  <a:lnTo>
                    <a:pt x="8" y="186"/>
                  </a:lnTo>
                  <a:lnTo>
                    <a:pt x="4" y="182"/>
                  </a:lnTo>
                  <a:lnTo>
                    <a:pt x="0" y="176"/>
                  </a:lnTo>
                  <a:lnTo>
                    <a:pt x="2" y="166"/>
                  </a:lnTo>
                  <a:lnTo>
                    <a:pt x="4" y="158"/>
                  </a:lnTo>
                  <a:lnTo>
                    <a:pt x="8" y="150"/>
                  </a:lnTo>
                  <a:lnTo>
                    <a:pt x="12" y="144"/>
                  </a:lnTo>
                  <a:lnTo>
                    <a:pt x="22" y="132"/>
                  </a:lnTo>
                  <a:lnTo>
                    <a:pt x="26" y="126"/>
                  </a:lnTo>
                  <a:lnTo>
                    <a:pt x="30" y="118"/>
                  </a:lnTo>
                  <a:lnTo>
                    <a:pt x="30" y="76"/>
                  </a:lnTo>
                  <a:lnTo>
                    <a:pt x="30" y="72"/>
                  </a:lnTo>
                  <a:lnTo>
                    <a:pt x="32" y="68"/>
                  </a:lnTo>
                  <a:lnTo>
                    <a:pt x="34" y="64"/>
                  </a:lnTo>
                  <a:lnTo>
                    <a:pt x="36" y="58"/>
                  </a:lnTo>
                  <a:lnTo>
                    <a:pt x="34" y="48"/>
                  </a:lnTo>
                  <a:lnTo>
                    <a:pt x="28" y="34"/>
                  </a:lnTo>
                  <a:lnTo>
                    <a:pt x="22" y="22"/>
                  </a:lnTo>
                  <a:lnTo>
                    <a:pt x="18" y="8"/>
                  </a:lnTo>
                  <a:lnTo>
                    <a:pt x="20" y="8"/>
                  </a:lnTo>
                  <a:lnTo>
                    <a:pt x="36" y="0"/>
                  </a:lnTo>
                  <a:lnTo>
                    <a:pt x="162" y="70"/>
                  </a:lnTo>
                  <a:lnTo>
                    <a:pt x="162" y="6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13" name="Freeform 117"/>
            <p:cNvSpPr/>
            <p:nvPr>
              <p:custDataLst>
                <p:tags r:id="rId96"/>
              </p:custDataLst>
            </p:nvPr>
          </p:nvSpPr>
          <p:spPr bwMode="auto">
            <a:xfrm>
              <a:off x="5602974" y="4190647"/>
              <a:ext cx="48431" cy="63717"/>
            </a:xfrm>
            <a:custGeom>
              <a:avLst/>
              <a:gdLst>
                <a:gd name="T0" fmla="*/ 2147483647 w 32"/>
                <a:gd name="T1" fmla="*/ 0 h 40"/>
                <a:gd name="T2" fmla="*/ 2147483647 w 32"/>
                <a:gd name="T3" fmla="*/ 2147483647 h 40"/>
                <a:gd name="T4" fmla="*/ 2147483647 w 32"/>
                <a:gd name="T5" fmla="*/ 2147483647 h 40"/>
                <a:gd name="T6" fmla="*/ 2147483647 w 32"/>
                <a:gd name="T7" fmla="*/ 2147483647 h 40"/>
                <a:gd name="T8" fmla="*/ 2147483647 w 32"/>
                <a:gd name="T9" fmla="*/ 2147483647 h 40"/>
                <a:gd name="T10" fmla="*/ 2147483647 w 32"/>
                <a:gd name="T11" fmla="*/ 2147483647 h 40"/>
                <a:gd name="T12" fmla="*/ 2147483647 w 32"/>
                <a:gd name="T13" fmla="*/ 2147483647 h 40"/>
                <a:gd name="T14" fmla="*/ 2147483647 w 32"/>
                <a:gd name="T15" fmla="*/ 2147483647 h 40"/>
                <a:gd name="T16" fmla="*/ 2147483647 w 32"/>
                <a:gd name="T17" fmla="*/ 2147483647 h 40"/>
                <a:gd name="T18" fmla="*/ 2147483647 w 32"/>
                <a:gd name="T19" fmla="*/ 2147483647 h 40"/>
                <a:gd name="T20" fmla="*/ 0 w 32"/>
                <a:gd name="T21" fmla="*/ 2147483647 h 40"/>
                <a:gd name="T22" fmla="*/ 2147483647 w 32"/>
                <a:gd name="T23" fmla="*/ 2147483647 h 40"/>
                <a:gd name="T24" fmla="*/ 2147483647 w 32"/>
                <a:gd name="T25" fmla="*/ 2147483647 h 40"/>
                <a:gd name="T26" fmla="*/ 2147483647 w 32"/>
                <a:gd name="T27" fmla="*/ 2147483647 h 40"/>
                <a:gd name="T28" fmla="*/ 2147483647 w 32"/>
                <a:gd name="T29" fmla="*/ 0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40"/>
                <a:gd name="T47" fmla="*/ 32 w 32"/>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40">
                  <a:moveTo>
                    <a:pt x="16" y="0"/>
                  </a:moveTo>
                  <a:lnTo>
                    <a:pt x="24" y="8"/>
                  </a:lnTo>
                  <a:lnTo>
                    <a:pt x="30" y="14"/>
                  </a:lnTo>
                  <a:lnTo>
                    <a:pt x="32" y="20"/>
                  </a:lnTo>
                  <a:lnTo>
                    <a:pt x="30" y="26"/>
                  </a:lnTo>
                  <a:lnTo>
                    <a:pt x="26" y="30"/>
                  </a:lnTo>
                  <a:lnTo>
                    <a:pt x="22" y="34"/>
                  </a:lnTo>
                  <a:lnTo>
                    <a:pt x="16" y="38"/>
                  </a:lnTo>
                  <a:lnTo>
                    <a:pt x="6" y="40"/>
                  </a:lnTo>
                  <a:lnTo>
                    <a:pt x="2" y="38"/>
                  </a:lnTo>
                  <a:lnTo>
                    <a:pt x="0" y="32"/>
                  </a:lnTo>
                  <a:lnTo>
                    <a:pt x="2" y="24"/>
                  </a:lnTo>
                  <a:lnTo>
                    <a:pt x="8" y="16"/>
                  </a:lnTo>
                  <a:lnTo>
                    <a:pt x="22" y="6"/>
                  </a:lnTo>
                  <a:lnTo>
                    <a:pt x="16"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14" name="Freeform 118"/>
            <p:cNvSpPr/>
            <p:nvPr>
              <p:custDataLst>
                <p:tags r:id="rId97"/>
              </p:custDataLst>
            </p:nvPr>
          </p:nvSpPr>
          <p:spPr bwMode="auto">
            <a:xfrm>
              <a:off x="5401180" y="4049938"/>
              <a:ext cx="345933" cy="419472"/>
            </a:xfrm>
            <a:custGeom>
              <a:avLst/>
              <a:gdLst>
                <a:gd name="T0" fmla="*/ 2147483647 w 236"/>
                <a:gd name="T1" fmla="*/ 2147483647 h 264"/>
                <a:gd name="T2" fmla="*/ 2147483647 w 236"/>
                <a:gd name="T3" fmla="*/ 2147483647 h 264"/>
                <a:gd name="T4" fmla="*/ 2147483647 w 236"/>
                <a:gd name="T5" fmla="*/ 2147483647 h 264"/>
                <a:gd name="T6" fmla="*/ 2147483647 w 236"/>
                <a:gd name="T7" fmla="*/ 2147483647 h 264"/>
                <a:gd name="T8" fmla="*/ 2147483647 w 236"/>
                <a:gd name="T9" fmla="*/ 2147483647 h 264"/>
                <a:gd name="T10" fmla="*/ 2147483647 w 236"/>
                <a:gd name="T11" fmla="*/ 2147483647 h 264"/>
                <a:gd name="T12" fmla="*/ 2147483647 w 236"/>
                <a:gd name="T13" fmla="*/ 2147483647 h 264"/>
                <a:gd name="T14" fmla="*/ 2147483647 w 236"/>
                <a:gd name="T15" fmla="*/ 2147483647 h 264"/>
                <a:gd name="T16" fmla="*/ 2147483647 w 236"/>
                <a:gd name="T17" fmla="*/ 2147483647 h 264"/>
                <a:gd name="T18" fmla="*/ 2147483647 w 236"/>
                <a:gd name="T19" fmla="*/ 2147483647 h 264"/>
                <a:gd name="T20" fmla="*/ 2147483647 w 236"/>
                <a:gd name="T21" fmla="*/ 2147483647 h 264"/>
                <a:gd name="T22" fmla="*/ 2147483647 w 236"/>
                <a:gd name="T23" fmla="*/ 2147483647 h 264"/>
                <a:gd name="T24" fmla="*/ 2147483647 w 236"/>
                <a:gd name="T25" fmla="*/ 2147483647 h 264"/>
                <a:gd name="T26" fmla="*/ 2147483647 w 236"/>
                <a:gd name="T27" fmla="*/ 2147483647 h 264"/>
                <a:gd name="T28" fmla="*/ 2147483647 w 236"/>
                <a:gd name="T29" fmla="*/ 2147483647 h 264"/>
                <a:gd name="T30" fmla="*/ 2147483647 w 236"/>
                <a:gd name="T31" fmla="*/ 2147483647 h 264"/>
                <a:gd name="T32" fmla="*/ 2147483647 w 236"/>
                <a:gd name="T33" fmla="*/ 2147483647 h 264"/>
                <a:gd name="T34" fmla="*/ 2147483647 w 236"/>
                <a:gd name="T35" fmla="*/ 2147483647 h 264"/>
                <a:gd name="T36" fmla="*/ 2147483647 w 236"/>
                <a:gd name="T37" fmla="*/ 2147483647 h 264"/>
                <a:gd name="T38" fmla="*/ 2147483647 w 236"/>
                <a:gd name="T39" fmla="*/ 2147483647 h 264"/>
                <a:gd name="T40" fmla="*/ 2147483647 w 236"/>
                <a:gd name="T41" fmla="*/ 2147483647 h 264"/>
                <a:gd name="T42" fmla="*/ 2147483647 w 236"/>
                <a:gd name="T43" fmla="*/ 2147483647 h 264"/>
                <a:gd name="T44" fmla="*/ 2147483647 w 236"/>
                <a:gd name="T45" fmla="*/ 2147483647 h 264"/>
                <a:gd name="T46" fmla="*/ 2147483647 w 236"/>
                <a:gd name="T47" fmla="*/ 2147483647 h 264"/>
                <a:gd name="T48" fmla="*/ 2147483647 w 236"/>
                <a:gd name="T49" fmla="*/ 2147483647 h 264"/>
                <a:gd name="T50" fmla="*/ 2147483647 w 236"/>
                <a:gd name="T51" fmla="*/ 2147483647 h 264"/>
                <a:gd name="T52" fmla="*/ 2147483647 w 236"/>
                <a:gd name="T53" fmla="*/ 2147483647 h 264"/>
                <a:gd name="T54" fmla="*/ 2147483647 w 236"/>
                <a:gd name="T55" fmla="*/ 2147483647 h 264"/>
                <a:gd name="T56" fmla="*/ 2147483647 w 236"/>
                <a:gd name="T57" fmla="*/ 2147483647 h 264"/>
                <a:gd name="T58" fmla="*/ 2147483647 w 236"/>
                <a:gd name="T59" fmla="*/ 2147483647 h 264"/>
                <a:gd name="T60" fmla="*/ 0 w 236"/>
                <a:gd name="T61" fmla="*/ 2147483647 h 264"/>
                <a:gd name="T62" fmla="*/ 2147483647 w 236"/>
                <a:gd name="T63" fmla="*/ 2147483647 h 264"/>
                <a:gd name="T64" fmla="*/ 2147483647 w 236"/>
                <a:gd name="T65" fmla="*/ 2147483647 h 264"/>
                <a:gd name="T66" fmla="*/ 2147483647 w 236"/>
                <a:gd name="T67" fmla="*/ 2147483647 h 264"/>
                <a:gd name="T68" fmla="*/ 2147483647 w 236"/>
                <a:gd name="T69" fmla="*/ 2147483647 h 264"/>
                <a:gd name="T70" fmla="*/ 2147483647 w 236"/>
                <a:gd name="T71" fmla="*/ 2147483647 h 264"/>
                <a:gd name="T72" fmla="*/ 2147483647 w 236"/>
                <a:gd name="T73" fmla="*/ 2147483647 h 264"/>
                <a:gd name="T74" fmla="*/ 2147483647 w 236"/>
                <a:gd name="T75" fmla="*/ 2147483647 h 264"/>
                <a:gd name="T76" fmla="*/ 2147483647 w 236"/>
                <a:gd name="T77" fmla="*/ 2147483647 h 264"/>
                <a:gd name="T78" fmla="*/ 2147483647 w 236"/>
                <a:gd name="T79" fmla="*/ 2147483647 h 264"/>
                <a:gd name="T80" fmla="*/ 2147483647 w 236"/>
                <a:gd name="T81" fmla="*/ 2147483647 h 264"/>
                <a:gd name="T82" fmla="*/ 2147483647 w 236"/>
                <a:gd name="T83" fmla="*/ 2147483647 h 264"/>
                <a:gd name="T84" fmla="*/ 2147483647 w 236"/>
                <a:gd name="T85" fmla="*/ 2147483647 h 264"/>
                <a:gd name="T86" fmla="*/ 2147483647 w 236"/>
                <a:gd name="T87" fmla="*/ 2147483647 h 264"/>
                <a:gd name="T88" fmla="*/ 2147483647 w 236"/>
                <a:gd name="T89" fmla="*/ 2147483647 h 264"/>
                <a:gd name="T90" fmla="*/ 2147483647 w 236"/>
                <a:gd name="T91" fmla="*/ 2147483647 h 264"/>
                <a:gd name="T92" fmla="*/ 2147483647 w 236"/>
                <a:gd name="T93" fmla="*/ 2147483647 h 264"/>
                <a:gd name="T94" fmla="*/ 2147483647 w 236"/>
                <a:gd name="T95" fmla="*/ 2147483647 h 2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6"/>
                <a:gd name="T145" fmla="*/ 0 h 264"/>
                <a:gd name="T146" fmla="*/ 236 w 236"/>
                <a:gd name="T147" fmla="*/ 264 h 2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6" h="264">
                  <a:moveTo>
                    <a:pt x="160" y="94"/>
                  </a:moveTo>
                  <a:lnTo>
                    <a:pt x="154" y="88"/>
                  </a:lnTo>
                  <a:lnTo>
                    <a:pt x="160" y="94"/>
                  </a:lnTo>
                  <a:lnTo>
                    <a:pt x="146" y="104"/>
                  </a:lnTo>
                  <a:lnTo>
                    <a:pt x="140" y="112"/>
                  </a:lnTo>
                  <a:lnTo>
                    <a:pt x="138" y="120"/>
                  </a:lnTo>
                  <a:lnTo>
                    <a:pt x="140" y="126"/>
                  </a:lnTo>
                  <a:lnTo>
                    <a:pt x="144" y="128"/>
                  </a:lnTo>
                  <a:lnTo>
                    <a:pt x="152" y="126"/>
                  </a:lnTo>
                  <a:lnTo>
                    <a:pt x="158" y="124"/>
                  </a:lnTo>
                  <a:lnTo>
                    <a:pt x="158" y="132"/>
                  </a:lnTo>
                  <a:lnTo>
                    <a:pt x="160" y="140"/>
                  </a:lnTo>
                  <a:lnTo>
                    <a:pt x="164" y="152"/>
                  </a:lnTo>
                  <a:lnTo>
                    <a:pt x="174" y="160"/>
                  </a:lnTo>
                  <a:lnTo>
                    <a:pt x="184" y="168"/>
                  </a:lnTo>
                  <a:lnTo>
                    <a:pt x="196" y="172"/>
                  </a:lnTo>
                  <a:lnTo>
                    <a:pt x="210" y="178"/>
                  </a:lnTo>
                  <a:lnTo>
                    <a:pt x="222" y="180"/>
                  </a:lnTo>
                  <a:lnTo>
                    <a:pt x="236" y="182"/>
                  </a:lnTo>
                  <a:lnTo>
                    <a:pt x="230" y="194"/>
                  </a:lnTo>
                  <a:lnTo>
                    <a:pt x="220" y="202"/>
                  </a:lnTo>
                  <a:lnTo>
                    <a:pt x="204" y="222"/>
                  </a:lnTo>
                  <a:lnTo>
                    <a:pt x="200" y="230"/>
                  </a:lnTo>
                  <a:lnTo>
                    <a:pt x="196" y="234"/>
                  </a:lnTo>
                  <a:lnTo>
                    <a:pt x="194" y="236"/>
                  </a:lnTo>
                  <a:lnTo>
                    <a:pt x="190" y="238"/>
                  </a:lnTo>
                  <a:lnTo>
                    <a:pt x="186" y="236"/>
                  </a:lnTo>
                  <a:lnTo>
                    <a:pt x="180" y="236"/>
                  </a:lnTo>
                  <a:lnTo>
                    <a:pt x="174" y="238"/>
                  </a:lnTo>
                  <a:lnTo>
                    <a:pt x="168" y="242"/>
                  </a:lnTo>
                  <a:lnTo>
                    <a:pt x="160" y="246"/>
                  </a:lnTo>
                  <a:lnTo>
                    <a:pt x="150" y="254"/>
                  </a:lnTo>
                  <a:lnTo>
                    <a:pt x="144" y="256"/>
                  </a:lnTo>
                  <a:lnTo>
                    <a:pt x="138" y="256"/>
                  </a:lnTo>
                  <a:lnTo>
                    <a:pt x="134" y="256"/>
                  </a:lnTo>
                  <a:lnTo>
                    <a:pt x="130" y="252"/>
                  </a:lnTo>
                  <a:lnTo>
                    <a:pt x="128" y="250"/>
                  </a:lnTo>
                  <a:lnTo>
                    <a:pt x="124" y="250"/>
                  </a:lnTo>
                  <a:lnTo>
                    <a:pt x="120" y="250"/>
                  </a:lnTo>
                  <a:lnTo>
                    <a:pt x="118" y="252"/>
                  </a:lnTo>
                  <a:lnTo>
                    <a:pt x="114" y="256"/>
                  </a:lnTo>
                  <a:lnTo>
                    <a:pt x="108" y="262"/>
                  </a:lnTo>
                  <a:lnTo>
                    <a:pt x="108" y="264"/>
                  </a:lnTo>
                  <a:lnTo>
                    <a:pt x="104" y="264"/>
                  </a:lnTo>
                  <a:lnTo>
                    <a:pt x="96" y="264"/>
                  </a:lnTo>
                  <a:lnTo>
                    <a:pt x="88" y="260"/>
                  </a:lnTo>
                  <a:lnTo>
                    <a:pt x="76" y="254"/>
                  </a:lnTo>
                  <a:lnTo>
                    <a:pt x="62" y="250"/>
                  </a:lnTo>
                  <a:lnTo>
                    <a:pt x="54" y="248"/>
                  </a:lnTo>
                  <a:lnTo>
                    <a:pt x="46" y="246"/>
                  </a:lnTo>
                  <a:lnTo>
                    <a:pt x="48" y="246"/>
                  </a:lnTo>
                  <a:lnTo>
                    <a:pt x="44" y="238"/>
                  </a:lnTo>
                  <a:lnTo>
                    <a:pt x="40" y="232"/>
                  </a:lnTo>
                  <a:lnTo>
                    <a:pt x="36" y="226"/>
                  </a:lnTo>
                  <a:lnTo>
                    <a:pt x="32" y="222"/>
                  </a:lnTo>
                  <a:lnTo>
                    <a:pt x="30" y="208"/>
                  </a:lnTo>
                  <a:lnTo>
                    <a:pt x="26" y="204"/>
                  </a:lnTo>
                  <a:lnTo>
                    <a:pt x="24" y="200"/>
                  </a:lnTo>
                  <a:lnTo>
                    <a:pt x="10" y="192"/>
                  </a:lnTo>
                  <a:lnTo>
                    <a:pt x="4" y="186"/>
                  </a:lnTo>
                  <a:lnTo>
                    <a:pt x="0" y="182"/>
                  </a:lnTo>
                  <a:lnTo>
                    <a:pt x="0" y="180"/>
                  </a:lnTo>
                  <a:lnTo>
                    <a:pt x="2" y="178"/>
                  </a:lnTo>
                  <a:lnTo>
                    <a:pt x="6" y="176"/>
                  </a:lnTo>
                  <a:lnTo>
                    <a:pt x="12" y="174"/>
                  </a:lnTo>
                  <a:lnTo>
                    <a:pt x="16" y="170"/>
                  </a:lnTo>
                  <a:lnTo>
                    <a:pt x="18" y="160"/>
                  </a:lnTo>
                  <a:lnTo>
                    <a:pt x="18" y="152"/>
                  </a:lnTo>
                  <a:lnTo>
                    <a:pt x="18" y="142"/>
                  </a:lnTo>
                  <a:lnTo>
                    <a:pt x="20" y="134"/>
                  </a:lnTo>
                  <a:lnTo>
                    <a:pt x="24" y="132"/>
                  </a:lnTo>
                  <a:lnTo>
                    <a:pt x="30" y="130"/>
                  </a:lnTo>
                  <a:lnTo>
                    <a:pt x="32" y="120"/>
                  </a:lnTo>
                  <a:lnTo>
                    <a:pt x="34" y="112"/>
                  </a:lnTo>
                  <a:lnTo>
                    <a:pt x="42" y="98"/>
                  </a:lnTo>
                  <a:lnTo>
                    <a:pt x="52" y="86"/>
                  </a:lnTo>
                  <a:lnTo>
                    <a:pt x="52" y="78"/>
                  </a:lnTo>
                  <a:lnTo>
                    <a:pt x="52" y="70"/>
                  </a:lnTo>
                  <a:lnTo>
                    <a:pt x="52" y="46"/>
                  </a:lnTo>
                  <a:lnTo>
                    <a:pt x="54" y="42"/>
                  </a:lnTo>
                  <a:lnTo>
                    <a:pt x="56" y="34"/>
                  </a:lnTo>
                  <a:lnTo>
                    <a:pt x="58" y="28"/>
                  </a:lnTo>
                  <a:lnTo>
                    <a:pt x="58" y="16"/>
                  </a:lnTo>
                  <a:lnTo>
                    <a:pt x="66" y="14"/>
                  </a:lnTo>
                  <a:lnTo>
                    <a:pt x="74" y="10"/>
                  </a:lnTo>
                  <a:lnTo>
                    <a:pt x="80" y="4"/>
                  </a:lnTo>
                  <a:lnTo>
                    <a:pt x="84" y="0"/>
                  </a:lnTo>
                  <a:lnTo>
                    <a:pt x="90" y="10"/>
                  </a:lnTo>
                  <a:lnTo>
                    <a:pt x="96" y="28"/>
                  </a:lnTo>
                  <a:lnTo>
                    <a:pt x="102" y="40"/>
                  </a:lnTo>
                  <a:lnTo>
                    <a:pt x="104" y="44"/>
                  </a:lnTo>
                  <a:lnTo>
                    <a:pt x="110" y="46"/>
                  </a:lnTo>
                  <a:lnTo>
                    <a:pt x="126" y="56"/>
                  </a:lnTo>
                  <a:lnTo>
                    <a:pt x="138" y="68"/>
                  </a:lnTo>
                  <a:lnTo>
                    <a:pt x="154" y="88"/>
                  </a:lnTo>
                  <a:lnTo>
                    <a:pt x="160" y="9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15" name="Freeform 119"/>
            <p:cNvSpPr/>
            <p:nvPr>
              <p:custDataLst>
                <p:tags r:id="rId98"/>
              </p:custDataLst>
            </p:nvPr>
          </p:nvSpPr>
          <p:spPr bwMode="auto">
            <a:xfrm>
              <a:off x="4968765" y="4254364"/>
              <a:ext cx="303268" cy="237612"/>
            </a:xfrm>
            <a:custGeom>
              <a:avLst/>
              <a:gdLst>
                <a:gd name="T0" fmla="*/ 2147483647 w 206"/>
                <a:gd name="T1" fmla="*/ 2147483647 h 152"/>
                <a:gd name="T2" fmla="*/ 2147483647 w 206"/>
                <a:gd name="T3" fmla="*/ 2147483647 h 152"/>
                <a:gd name="T4" fmla="*/ 2147483647 w 206"/>
                <a:gd name="T5" fmla="*/ 2147483647 h 152"/>
                <a:gd name="T6" fmla="*/ 2147483647 w 206"/>
                <a:gd name="T7" fmla="*/ 2147483647 h 152"/>
                <a:gd name="T8" fmla="*/ 2147483647 w 206"/>
                <a:gd name="T9" fmla="*/ 2147483647 h 152"/>
                <a:gd name="T10" fmla="*/ 2147483647 w 206"/>
                <a:gd name="T11" fmla="*/ 2147483647 h 152"/>
                <a:gd name="T12" fmla="*/ 2147483647 w 206"/>
                <a:gd name="T13" fmla="*/ 2147483647 h 152"/>
                <a:gd name="T14" fmla="*/ 2147483647 w 206"/>
                <a:gd name="T15" fmla="*/ 2147483647 h 152"/>
                <a:gd name="T16" fmla="*/ 2147483647 w 206"/>
                <a:gd name="T17" fmla="*/ 2147483647 h 152"/>
                <a:gd name="T18" fmla="*/ 2147483647 w 206"/>
                <a:gd name="T19" fmla="*/ 2147483647 h 152"/>
                <a:gd name="T20" fmla="*/ 2147483647 w 206"/>
                <a:gd name="T21" fmla="*/ 0 h 152"/>
                <a:gd name="T22" fmla="*/ 2147483647 w 206"/>
                <a:gd name="T23" fmla="*/ 0 h 152"/>
                <a:gd name="T24" fmla="*/ 2147483647 w 206"/>
                <a:gd name="T25" fmla="*/ 0 h 152"/>
                <a:gd name="T26" fmla="*/ 2147483647 w 206"/>
                <a:gd name="T27" fmla="*/ 2147483647 h 152"/>
                <a:gd name="T28" fmla="*/ 2147483647 w 206"/>
                <a:gd name="T29" fmla="*/ 2147483647 h 152"/>
                <a:gd name="T30" fmla="*/ 2147483647 w 206"/>
                <a:gd name="T31" fmla="*/ 2147483647 h 152"/>
                <a:gd name="T32" fmla="*/ 2147483647 w 206"/>
                <a:gd name="T33" fmla="*/ 2147483647 h 152"/>
                <a:gd name="T34" fmla="*/ 2147483647 w 206"/>
                <a:gd name="T35" fmla="*/ 2147483647 h 152"/>
                <a:gd name="T36" fmla="*/ 2147483647 w 206"/>
                <a:gd name="T37" fmla="*/ 2147483647 h 152"/>
                <a:gd name="T38" fmla="*/ 2147483647 w 206"/>
                <a:gd name="T39" fmla="*/ 2147483647 h 152"/>
                <a:gd name="T40" fmla="*/ 2147483647 w 206"/>
                <a:gd name="T41" fmla="*/ 2147483647 h 152"/>
                <a:gd name="T42" fmla="*/ 2147483647 w 206"/>
                <a:gd name="T43" fmla="*/ 2147483647 h 152"/>
                <a:gd name="T44" fmla="*/ 2147483647 w 206"/>
                <a:gd name="T45" fmla="*/ 2147483647 h 152"/>
                <a:gd name="T46" fmla="*/ 2147483647 w 206"/>
                <a:gd name="T47" fmla="*/ 2147483647 h 152"/>
                <a:gd name="T48" fmla="*/ 0 w 206"/>
                <a:gd name="T49" fmla="*/ 2147483647 h 152"/>
                <a:gd name="T50" fmla="*/ 2147483647 w 206"/>
                <a:gd name="T51" fmla="*/ 2147483647 h 152"/>
                <a:gd name="T52" fmla="*/ 2147483647 w 206"/>
                <a:gd name="T53" fmla="*/ 2147483647 h 152"/>
                <a:gd name="T54" fmla="*/ 2147483647 w 206"/>
                <a:gd name="T55" fmla="*/ 2147483647 h 152"/>
                <a:gd name="T56" fmla="*/ 2147483647 w 206"/>
                <a:gd name="T57" fmla="*/ 2147483647 h 152"/>
                <a:gd name="T58" fmla="*/ 2147483647 w 206"/>
                <a:gd name="T59" fmla="*/ 2147483647 h 152"/>
                <a:gd name="T60" fmla="*/ 2147483647 w 206"/>
                <a:gd name="T61" fmla="*/ 2147483647 h 152"/>
                <a:gd name="T62" fmla="*/ 2147483647 w 206"/>
                <a:gd name="T63" fmla="*/ 2147483647 h 152"/>
                <a:gd name="T64" fmla="*/ 2147483647 w 206"/>
                <a:gd name="T65" fmla="*/ 2147483647 h 152"/>
                <a:gd name="T66" fmla="*/ 2147483647 w 206"/>
                <a:gd name="T67" fmla="*/ 2147483647 h 152"/>
                <a:gd name="T68" fmla="*/ 2147483647 w 206"/>
                <a:gd name="T69" fmla="*/ 2147483647 h 152"/>
                <a:gd name="T70" fmla="*/ 2147483647 w 206"/>
                <a:gd name="T71" fmla="*/ 2147483647 h 152"/>
                <a:gd name="T72" fmla="*/ 2147483647 w 206"/>
                <a:gd name="T73" fmla="*/ 2147483647 h 152"/>
                <a:gd name="T74" fmla="*/ 2147483647 w 206"/>
                <a:gd name="T75" fmla="*/ 2147483647 h 152"/>
                <a:gd name="T76" fmla="*/ 2147483647 w 206"/>
                <a:gd name="T77" fmla="*/ 2147483647 h 152"/>
                <a:gd name="T78" fmla="*/ 2147483647 w 206"/>
                <a:gd name="T79" fmla="*/ 2147483647 h 152"/>
                <a:gd name="T80" fmla="*/ 2147483647 w 206"/>
                <a:gd name="T81" fmla="*/ 2147483647 h 152"/>
                <a:gd name="T82" fmla="*/ 2147483647 w 206"/>
                <a:gd name="T83" fmla="*/ 2147483647 h 152"/>
                <a:gd name="T84" fmla="*/ 2147483647 w 206"/>
                <a:gd name="T85" fmla="*/ 2147483647 h 152"/>
                <a:gd name="T86" fmla="*/ 2147483647 w 206"/>
                <a:gd name="T87" fmla="*/ 2147483647 h 1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6"/>
                <a:gd name="T133" fmla="*/ 0 h 152"/>
                <a:gd name="T134" fmla="*/ 206 w 206"/>
                <a:gd name="T135" fmla="*/ 152 h 1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6" h="152">
                  <a:moveTo>
                    <a:pt x="206" y="108"/>
                  </a:moveTo>
                  <a:lnTo>
                    <a:pt x="204" y="106"/>
                  </a:lnTo>
                  <a:lnTo>
                    <a:pt x="204" y="102"/>
                  </a:lnTo>
                  <a:lnTo>
                    <a:pt x="204" y="96"/>
                  </a:lnTo>
                  <a:lnTo>
                    <a:pt x="200" y="92"/>
                  </a:lnTo>
                  <a:lnTo>
                    <a:pt x="196" y="88"/>
                  </a:lnTo>
                  <a:lnTo>
                    <a:pt x="186" y="80"/>
                  </a:lnTo>
                  <a:lnTo>
                    <a:pt x="178" y="70"/>
                  </a:lnTo>
                  <a:lnTo>
                    <a:pt x="174" y="68"/>
                  </a:lnTo>
                  <a:lnTo>
                    <a:pt x="170" y="62"/>
                  </a:lnTo>
                  <a:lnTo>
                    <a:pt x="170" y="56"/>
                  </a:lnTo>
                  <a:lnTo>
                    <a:pt x="168" y="54"/>
                  </a:lnTo>
                  <a:lnTo>
                    <a:pt x="162" y="50"/>
                  </a:lnTo>
                  <a:lnTo>
                    <a:pt x="158" y="46"/>
                  </a:lnTo>
                  <a:lnTo>
                    <a:pt x="156" y="44"/>
                  </a:lnTo>
                  <a:lnTo>
                    <a:pt x="156" y="40"/>
                  </a:lnTo>
                  <a:lnTo>
                    <a:pt x="144" y="40"/>
                  </a:lnTo>
                  <a:lnTo>
                    <a:pt x="144" y="28"/>
                  </a:lnTo>
                  <a:lnTo>
                    <a:pt x="142" y="20"/>
                  </a:lnTo>
                  <a:lnTo>
                    <a:pt x="140" y="12"/>
                  </a:lnTo>
                  <a:lnTo>
                    <a:pt x="136" y="6"/>
                  </a:lnTo>
                  <a:lnTo>
                    <a:pt x="136" y="0"/>
                  </a:lnTo>
                  <a:lnTo>
                    <a:pt x="134" y="0"/>
                  </a:lnTo>
                  <a:lnTo>
                    <a:pt x="132" y="0"/>
                  </a:lnTo>
                  <a:lnTo>
                    <a:pt x="128" y="0"/>
                  </a:lnTo>
                  <a:lnTo>
                    <a:pt x="124" y="0"/>
                  </a:lnTo>
                  <a:lnTo>
                    <a:pt x="120" y="2"/>
                  </a:lnTo>
                  <a:lnTo>
                    <a:pt x="112" y="10"/>
                  </a:lnTo>
                  <a:lnTo>
                    <a:pt x="108" y="18"/>
                  </a:lnTo>
                  <a:lnTo>
                    <a:pt x="104" y="28"/>
                  </a:lnTo>
                  <a:lnTo>
                    <a:pt x="102" y="30"/>
                  </a:lnTo>
                  <a:lnTo>
                    <a:pt x="100" y="32"/>
                  </a:lnTo>
                  <a:lnTo>
                    <a:pt x="90" y="34"/>
                  </a:lnTo>
                  <a:lnTo>
                    <a:pt x="72" y="36"/>
                  </a:lnTo>
                  <a:lnTo>
                    <a:pt x="70" y="42"/>
                  </a:lnTo>
                  <a:lnTo>
                    <a:pt x="68" y="48"/>
                  </a:lnTo>
                  <a:lnTo>
                    <a:pt x="64" y="52"/>
                  </a:lnTo>
                  <a:lnTo>
                    <a:pt x="58" y="56"/>
                  </a:lnTo>
                  <a:lnTo>
                    <a:pt x="46" y="60"/>
                  </a:lnTo>
                  <a:lnTo>
                    <a:pt x="34" y="62"/>
                  </a:lnTo>
                  <a:lnTo>
                    <a:pt x="30" y="60"/>
                  </a:lnTo>
                  <a:lnTo>
                    <a:pt x="28" y="58"/>
                  </a:lnTo>
                  <a:lnTo>
                    <a:pt x="24" y="60"/>
                  </a:lnTo>
                  <a:lnTo>
                    <a:pt x="20" y="64"/>
                  </a:lnTo>
                  <a:lnTo>
                    <a:pt x="20" y="66"/>
                  </a:lnTo>
                  <a:lnTo>
                    <a:pt x="18" y="64"/>
                  </a:lnTo>
                  <a:lnTo>
                    <a:pt x="14" y="68"/>
                  </a:lnTo>
                  <a:lnTo>
                    <a:pt x="8" y="74"/>
                  </a:lnTo>
                  <a:lnTo>
                    <a:pt x="2" y="84"/>
                  </a:lnTo>
                  <a:lnTo>
                    <a:pt x="0" y="94"/>
                  </a:lnTo>
                  <a:lnTo>
                    <a:pt x="0" y="102"/>
                  </a:lnTo>
                  <a:lnTo>
                    <a:pt x="2" y="112"/>
                  </a:lnTo>
                  <a:lnTo>
                    <a:pt x="10" y="126"/>
                  </a:lnTo>
                  <a:lnTo>
                    <a:pt x="20" y="140"/>
                  </a:lnTo>
                  <a:lnTo>
                    <a:pt x="28" y="152"/>
                  </a:lnTo>
                  <a:lnTo>
                    <a:pt x="32" y="146"/>
                  </a:lnTo>
                  <a:lnTo>
                    <a:pt x="36" y="140"/>
                  </a:lnTo>
                  <a:lnTo>
                    <a:pt x="42" y="136"/>
                  </a:lnTo>
                  <a:lnTo>
                    <a:pt x="52" y="136"/>
                  </a:lnTo>
                  <a:lnTo>
                    <a:pt x="62" y="136"/>
                  </a:lnTo>
                  <a:lnTo>
                    <a:pt x="64" y="126"/>
                  </a:lnTo>
                  <a:lnTo>
                    <a:pt x="66" y="118"/>
                  </a:lnTo>
                  <a:lnTo>
                    <a:pt x="68" y="114"/>
                  </a:lnTo>
                  <a:lnTo>
                    <a:pt x="72" y="112"/>
                  </a:lnTo>
                  <a:lnTo>
                    <a:pt x="76" y="108"/>
                  </a:lnTo>
                  <a:lnTo>
                    <a:pt x="78" y="108"/>
                  </a:lnTo>
                  <a:lnTo>
                    <a:pt x="84" y="108"/>
                  </a:lnTo>
                  <a:lnTo>
                    <a:pt x="90" y="110"/>
                  </a:lnTo>
                  <a:lnTo>
                    <a:pt x="102" y="116"/>
                  </a:lnTo>
                  <a:lnTo>
                    <a:pt x="112" y="122"/>
                  </a:lnTo>
                  <a:lnTo>
                    <a:pt x="120" y="122"/>
                  </a:lnTo>
                  <a:lnTo>
                    <a:pt x="128" y="122"/>
                  </a:lnTo>
                  <a:lnTo>
                    <a:pt x="130" y="122"/>
                  </a:lnTo>
                  <a:lnTo>
                    <a:pt x="130" y="120"/>
                  </a:lnTo>
                  <a:lnTo>
                    <a:pt x="132" y="116"/>
                  </a:lnTo>
                  <a:lnTo>
                    <a:pt x="134" y="114"/>
                  </a:lnTo>
                  <a:lnTo>
                    <a:pt x="138" y="116"/>
                  </a:lnTo>
                  <a:lnTo>
                    <a:pt x="140" y="116"/>
                  </a:lnTo>
                  <a:lnTo>
                    <a:pt x="146" y="114"/>
                  </a:lnTo>
                  <a:lnTo>
                    <a:pt x="150" y="112"/>
                  </a:lnTo>
                  <a:lnTo>
                    <a:pt x="156" y="110"/>
                  </a:lnTo>
                  <a:lnTo>
                    <a:pt x="160" y="110"/>
                  </a:lnTo>
                  <a:lnTo>
                    <a:pt x="172" y="110"/>
                  </a:lnTo>
                  <a:lnTo>
                    <a:pt x="174" y="104"/>
                  </a:lnTo>
                  <a:lnTo>
                    <a:pt x="178" y="102"/>
                  </a:lnTo>
                  <a:lnTo>
                    <a:pt x="184" y="104"/>
                  </a:lnTo>
                  <a:lnTo>
                    <a:pt x="192" y="106"/>
                  </a:lnTo>
                  <a:lnTo>
                    <a:pt x="204" y="106"/>
                  </a:lnTo>
                  <a:lnTo>
                    <a:pt x="206" y="10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16" name="Freeform 120"/>
            <p:cNvSpPr/>
            <p:nvPr>
              <p:custDataLst>
                <p:tags r:id="rId99"/>
              </p:custDataLst>
            </p:nvPr>
          </p:nvSpPr>
          <p:spPr bwMode="auto">
            <a:xfrm>
              <a:off x="5427702" y="4440207"/>
              <a:ext cx="184497" cy="266815"/>
            </a:xfrm>
            <a:custGeom>
              <a:avLst/>
              <a:gdLst>
                <a:gd name="T0" fmla="*/ 2147483647 w 126"/>
                <a:gd name="T1" fmla="*/ 2147483647 h 168"/>
                <a:gd name="T2" fmla="*/ 2147483647 w 126"/>
                <a:gd name="T3" fmla="*/ 2147483647 h 168"/>
                <a:gd name="T4" fmla="*/ 2147483647 w 126"/>
                <a:gd name="T5" fmla="*/ 2147483647 h 168"/>
                <a:gd name="T6" fmla="*/ 2147483647 w 126"/>
                <a:gd name="T7" fmla="*/ 2147483647 h 168"/>
                <a:gd name="T8" fmla="*/ 2147483647 w 126"/>
                <a:gd name="T9" fmla="*/ 2147483647 h 168"/>
                <a:gd name="T10" fmla="*/ 2147483647 w 126"/>
                <a:gd name="T11" fmla="*/ 2147483647 h 168"/>
                <a:gd name="T12" fmla="*/ 2147483647 w 126"/>
                <a:gd name="T13" fmla="*/ 2147483647 h 168"/>
                <a:gd name="T14" fmla="*/ 2147483647 w 126"/>
                <a:gd name="T15" fmla="*/ 2147483647 h 168"/>
                <a:gd name="T16" fmla="*/ 2147483647 w 126"/>
                <a:gd name="T17" fmla="*/ 2147483647 h 168"/>
                <a:gd name="T18" fmla="*/ 2147483647 w 126"/>
                <a:gd name="T19" fmla="*/ 2147483647 h 168"/>
                <a:gd name="T20" fmla="*/ 2147483647 w 126"/>
                <a:gd name="T21" fmla="*/ 2147483647 h 168"/>
                <a:gd name="T22" fmla="*/ 2147483647 w 126"/>
                <a:gd name="T23" fmla="*/ 2147483647 h 168"/>
                <a:gd name="T24" fmla="*/ 2147483647 w 126"/>
                <a:gd name="T25" fmla="*/ 2147483647 h 168"/>
                <a:gd name="T26" fmla="*/ 2147483647 w 126"/>
                <a:gd name="T27" fmla="*/ 2147483647 h 168"/>
                <a:gd name="T28" fmla="*/ 2147483647 w 126"/>
                <a:gd name="T29" fmla="*/ 2147483647 h 168"/>
                <a:gd name="T30" fmla="*/ 2147483647 w 126"/>
                <a:gd name="T31" fmla="*/ 2147483647 h 168"/>
                <a:gd name="T32" fmla="*/ 2147483647 w 126"/>
                <a:gd name="T33" fmla="*/ 0 h 168"/>
                <a:gd name="T34" fmla="*/ 2147483647 w 126"/>
                <a:gd name="T35" fmla="*/ 0 h 168"/>
                <a:gd name="T36" fmla="*/ 0 w 126"/>
                <a:gd name="T37" fmla="*/ 2147483647 h 168"/>
                <a:gd name="T38" fmla="*/ 2147483647 w 126"/>
                <a:gd name="T39" fmla="*/ 2147483647 h 168"/>
                <a:gd name="T40" fmla="*/ 2147483647 w 126"/>
                <a:gd name="T41" fmla="*/ 2147483647 h 168"/>
                <a:gd name="T42" fmla="*/ 2147483647 w 126"/>
                <a:gd name="T43" fmla="*/ 2147483647 h 168"/>
                <a:gd name="T44" fmla="*/ 2147483647 w 126"/>
                <a:gd name="T45" fmla="*/ 2147483647 h 168"/>
                <a:gd name="T46" fmla="*/ 2147483647 w 126"/>
                <a:gd name="T47" fmla="*/ 2147483647 h 168"/>
                <a:gd name="T48" fmla="*/ 2147483647 w 126"/>
                <a:gd name="T49" fmla="*/ 2147483647 h 168"/>
                <a:gd name="T50" fmla="*/ 2147483647 w 126"/>
                <a:gd name="T51" fmla="*/ 2147483647 h 168"/>
                <a:gd name="T52" fmla="*/ 0 w 126"/>
                <a:gd name="T53" fmla="*/ 2147483647 h 168"/>
                <a:gd name="T54" fmla="*/ 0 w 126"/>
                <a:gd name="T55" fmla="*/ 2147483647 h 168"/>
                <a:gd name="T56" fmla="*/ 2147483647 w 126"/>
                <a:gd name="T57" fmla="*/ 2147483647 h 168"/>
                <a:gd name="T58" fmla="*/ 2147483647 w 126"/>
                <a:gd name="T59" fmla="*/ 2147483647 h 168"/>
                <a:gd name="T60" fmla="*/ 2147483647 w 126"/>
                <a:gd name="T61" fmla="*/ 2147483647 h 168"/>
                <a:gd name="T62" fmla="*/ 2147483647 w 126"/>
                <a:gd name="T63" fmla="*/ 2147483647 h 168"/>
                <a:gd name="T64" fmla="*/ 2147483647 w 126"/>
                <a:gd name="T65" fmla="*/ 2147483647 h 168"/>
                <a:gd name="T66" fmla="*/ 2147483647 w 126"/>
                <a:gd name="T67" fmla="*/ 2147483647 h 168"/>
                <a:gd name="T68" fmla="*/ 2147483647 w 126"/>
                <a:gd name="T69" fmla="*/ 2147483647 h 168"/>
                <a:gd name="T70" fmla="*/ 2147483647 w 126"/>
                <a:gd name="T71" fmla="*/ 2147483647 h 168"/>
                <a:gd name="T72" fmla="*/ 2147483647 w 126"/>
                <a:gd name="T73" fmla="*/ 2147483647 h 168"/>
                <a:gd name="T74" fmla="*/ 2147483647 w 126"/>
                <a:gd name="T75" fmla="*/ 2147483647 h 168"/>
                <a:gd name="T76" fmla="*/ 2147483647 w 126"/>
                <a:gd name="T77" fmla="*/ 2147483647 h 168"/>
                <a:gd name="T78" fmla="*/ 2147483647 w 126"/>
                <a:gd name="T79" fmla="*/ 2147483647 h 168"/>
                <a:gd name="T80" fmla="*/ 2147483647 w 126"/>
                <a:gd name="T81" fmla="*/ 2147483647 h 1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6"/>
                <a:gd name="T124" fmla="*/ 0 h 168"/>
                <a:gd name="T125" fmla="*/ 126 w 126"/>
                <a:gd name="T126" fmla="*/ 168 h 16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6" h="168">
                  <a:moveTo>
                    <a:pt x="120" y="10"/>
                  </a:moveTo>
                  <a:lnTo>
                    <a:pt x="116" y="10"/>
                  </a:lnTo>
                  <a:lnTo>
                    <a:pt x="112" y="6"/>
                  </a:lnTo>
                  <a:lnTo>
                    <a:pt x="110" y="4"/>
                  </a:lnTo>
                  <a:lnTo>
                    <a:pt x="106" y="4"/>
                  </a:lnTo>
                  <a:lnTo>
                    <a:pt x="102" y="4"/>
                  </a:lnTo>
                  <a:lnTo>
                    <a:pt x="100" y="6"/>
                  </a:lnTo>
                  <a:lnTo>
                    <a:pt x="96" y="10"/>
                  </a:lnTo>
                  <a:lnTo>
                    <a:pt x="90" y="16"/>
                  </a:lnTo>
                  <a:lnTo>
                    <a:pt x="90" y="18"/>
                  </a:lnTo>
                  <a:lnTo>
                    <a:pt x="86" y="18"/>
                  </a:lnTo>
                  <a:lnTo>
                    <a:pt x="78" y="18"/>
                  </a:lnTo>
                  <a:lnTo>
                    <a:pt x="70" y="14"/>
                  </a:lnTo>
                  <a:lnTo>
                    <a:pt x="58" y="8"/>
                  </a:lnTo>
                  <a:lnTo>
                    <a:pt x="46" y="4"/>
                  </a:lnTo>
                  <a:lnTo>
                    <a:pt x="38" y="2"/>
                  </a:lnTo>
                  <a:lnTo>
                    <a:pt x="30" y="0"/>
                  </a:lnTo>
                  <a:lnTo>
                    <a:pt x="4" y="0"/>
                  </a:lnTo>
                  <a:lnTo>
                    <a:pt x="0" y="4"/>
                  </a:lnTo>
                  <a:lnTo>
                    <a:pt x="4" y="12"/>
                  </a:lnTo>
                  <a:lnTo>
                    <a:pt x="8" y="20"/>
                  </a:lnTo>
                  <a:lnTo>
                    <a:pt x="14" y="32"/>
                  </a:lnTo>
                  <a:lnTo>
                    <a:pt x="16" y="38"/>
                  </a:lnTo>
                  <a:lnTo>
                    <a:pt x="16" y="42"/>
                  </a:lnTo>
                  <a:lnTo>
                    <a:pt x="16" y="48"/>
                  </a:lnTo>
                  <a:lnTo>
                    <a:pt x="16" y="52"/>
                  </a:lnTo>
                  <a:lnTo>
                    <a:pt x="0" y="76"/>
                  </a:lnTo>
                  <a:lnTo>
                    <a:pt x="0" y="100"/>
                  </a:lnTo>
                  <a:lnTo>
                    <a:pt x="62" y="138"/>
                  </a:lnTo>
                  <a:lnTo>
                    <a:pt x="62" y="146"/>
                  </a:lnTo>
                  <a:lnTo>
                    <a:pt x="88" y="168"/>
                  </a:lnTo>
                  <a:lnTo>
                    <a:pt x="90" y="164"/>
                  </a:lnTo>
                  <a:lnTo>
                    <a:pt x="94" y="158"/>
                  </a:lnTo>
                  <a:lnTo>
                    <a:pt x="108" y="130"/>
                  </a:lnTo>
                  <a:lnTo>
                    <a:pt x="122" y="106"/>
                  </a:lnTo>
                  <a:lnTo>
                    <a:pt x="116" y="102"/>
                  </a:lnTo>
                  <a:lnTo>
                    <a:pt x="112" y="98"/>
                  </a:lnTo>
                  <a:lnTo>
                    <a:pt x="112" y="32"/>
                  </a:lnTo>
                  <a:lnTo>
                    <a:pt x="120" y="14"/>
                  </a:lnTo>
                  <a:lnTo>
                    <a:pt x="126" y="10"/>
                  </a:lnTo>
                  <a:lnTo>
                    <a:pt x="120" y="1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17" name="Freeform 121"/>
            <p:cNvSpPr/>
            <p:nvPr>
              <p:custDataLst>
                <p:tags r:id="rId100"/>
              </p:custDataLst>
            </p:nvPr>
          </p:nvSpPr>
          <p:spPr bwMode="auto">
            <a:xfrm>
              <a:off x="5322769" y="4440207"/>
              <a:ext cx="127995" cy="169912"/>
            </a:xfrm>
            <a:custGeom>
              <a:avLst/>
              <a:gdLst>
                <a:gd name="T0" fmla="*/ 2147483647 w 88"/>
                <a:gd name="T1" fmla="*/ 0 h 108"/>
                <a:gd name="T2" fmla="*/ 2147483647 w 88"/>
                <a:gd name="T3" fmla="*/ 2147483647 h 108"/>
                <a:gd name="T4" fmla="*/ 2147483647 w 88"/>
                <a:gd name="T5" fmla="*/ 2147483647 h 108"/>
                <a:gd name="T6" fmla="*/ 2147483647 w 88"/>
                <a:gd name="T7" fmla="*/ 2147483647 h 108"/>
                <a:gd name="T8" fmla="*/ 2147483647 w 88"/>
                <a:gd name="T9" fmla="*/ 2147483647 h 108"/>
                <a:gd name="T10" fmla="*/ 2147483647 w 88"/>
                <a:gd name="T11" fmla="*/ 2147483647 h 108"/>
                <a:gd name="T12" fmla="*/ 2147483647 w 88"/>
                <a:gd name="T13" fmla="*/ 2147483647 h 108"/>
                <a:gd name="T14" fmla="*/ 2147483647 w 88"/>
                <a:gd name="T15" fmla="*/ 2147483647 h 108"/>
                <a:gd name="T16" fmla="*/ 2147483647 w 88"/>
                <a:gd name="T17" fmla="*/ 2147483647 h 108"/>
                <a:gd name="T18" fmla="*/ 2147483647 w 88"/>
                <a:gd name="T19" fmla="*/ 2147483647 h 108"/>
                <a:gd name="T20" fmla="*/ 2147483647 w 88"/>
                <a:gd name="T21" fmla="*/ 2147483647 h 108"/>
                <a:gd name="T22" fmla="*/ 2147483647 w 88"/>
                <a:gd name="T23" fmla="*/ 2147483647 h 108"/>
                <a:gd name="T24" fmla="*/ 2147483647 w 88"/>
                <a:gd name="T25" fmla="*/ 2147483647 h 108"/>
                <a:gd name="T26" fmla="*/ 2147483647 w 88"/>
                <a:gd name="T27" fmla="*/ 2147483647 h 108"/>
                <a:gd name="T28" fmla="*/ 0 w 88"/>
                <a:gd name="T29" fmla="*/ 2147483647 h 108"/>
                <a:gd name="T30" fmla="*/ 0 w 88"/>
                <a:gd name="T31" fmla="*/ 2147483647 h 108"/>
                <a:gd name="T32" fmla="*/ 2147483647 w 88"/>
                <a:gd name="T33" fmla="*/ 2147483647 h 108"/>
                <a:gd name="T34" fmla="*/ 2147483647 w 88"/>
                <a:gd name="T35" fmla="*/ 2147483647 h 108"/>
                <a:gd name="T36" fmla="*/ 2147483647 w 88"/>
                <a:gd name="T37" fmla="*/ 2147483647 h 108"/>
                <a:gd name="T38" fmla="*/ 2147483647 w 88"/>
                <a:gd name="T39" fmla="*/ 2147483647 h 108"/>
                <a:gd name="T40" fmla="*/ 2147483647 w 88"/>
                <a:gd name="T41" fmla="*/ 2147483647 h 108"/>
                <a:gd name="T42" fmla="*/ 2147483647 w 88"/>
                <a:gd name="T43" fmla="*/ 2147483647 h 108"/>
                <a:gd name="T44" fmla="*/ 2147483647 w 88"/>
                <a:gd name="T45" fmla="*/ 2147483647 h 108"/>
                <a:gd name="T46" fmla="*/ 2147483647 w 88"/>
                <a:gd name="T47" fmla="*/ 2147483647 h 108"/>
                <a:gd name="T48" fmla="*/ 2147483647 w 88"/>
                <a:gd name="T49" fmla="*/ 2147483647 h 108"/>
                <a:gd name="T50" fmla="*/ 2147483647 w 88"/>
                <a:gd name="T51" fmla="*/ 2147483647 h 108"/>
                <a:gd name="T52" fmla="*/ 2147483647 w 88"/>
                <a:gd name="T53" fmla="*/ 2147483647 h 108"/>
                <a:gd name="T54" fmla="*/ 2147483647 w 88"/>
                <a:gd name="T55" fmla="*/ 2147483647 h 108"/>
                <a:gd name="T56" fmla="*/ 2147483647 w 88"/>
                <a:gd name="T57" fmla="*/ 2147483647 h 108"/>
                <a:gd name="T58" fmla="*/ 2147483647 w 88"/>
                <a:gd name="T59" fmla="*/ 0 h 10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8"/>
                <a:gd name="T91" fmla="*/ 0 h 108"/>
                <a:gd name="T92" fmla="*/ 88 w 88"/>
                <a:gd name="T93" fmla="*/ 108 h 10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8" h="108">
                  <a:moveTo>
                    <a:pt x="76" y="0"/>
                  </a:moveTo>
                  <a:lnTo>
                    <a:pt x="72" y="4"/>
                  </a:lnTo>
                  <a:lnTo>
                    <a:pt x="76" y="12"/>
                  </a:lnTo>
                  <a:lnTo>
                    <a:pt x="80" y="20"/>
                  </a:lnTo>
                  <a:lnTo>
                    <a:pt x="86" y="32"/>
                  </a:lnTo>
                  <a:lnTo>
                    <a:pt x="88" y="38"/>
                  </a:lnTo>
                  <a:lnTo>
                    <a:pt x="88" y="42"/>
                  </a:lnTo>
                  <a:lnTo>
                    <a:pt x="88" y="48"/>
                  </a:lnTo>
                  <a:lnTo>
                    <a:pt x="88" y="52"/>
                  </a:lnTo>
                  <a:lnTo>
                    <a:pt x="72" y="76"/>
                  </a:lnTo>
                  <a:lnTo>
                    <a:pt x="72" y="100"/>
                  </a:lnTo>
                  <a:lnTo>
                    <a:pt x="20" y="98"/>
                  </a:lnTo>
                  <a:lnTo>
                    <a:pt x="14" y="102"/>
                  </a:lnTo>
                  <a:lnTo>
                    <a:pt x="10" y="108"/>
                  </a:lnTo>
                  <a:lnTo>
                    <a:pt x="0" y="108"/>
                  </a:lnTo>
                  <a:lnTo>
                    <a:pt x="0" y="86"/>
                  </a:lnTo>
                  <a:lnTo>
                    <a:pt x="6" y="76"/>
                  </a:lnTo>
                  <a:lnTo>
                    <a:pt x="12" y="64"/>
                  </a:lnTo>
                  <a:lnTo>
                    <a:pt x="18" y="56"/>
                  </a:lnTo>
                  <a:lnTo>
                    <a:pt x="24" y="48"/>
                  </a:lnTo>
                  <a:lnTo>
                    <a:pt x="24" y="38"/>
                  </a:lnTo>
                  <a:lnTo>
                    <a:pt x="22" y="34"/>
                  </a:lnTo>
                  <a:lnTo>
                    <a:pt x="22" y="28"/>
                  </a:lnTo>
                  <a:lnTo>
                    <a:pt x="20" y="16"/>
                  </a:lnTo>
                  <a:lnTo>
                    <a:pt x="24" y="14"/>
                  </a:lnTo>
                  <a:lnTo>
                    <a:pt x="30" y="12"/>
                  </a:lnTo>
                  <a:lnTo>
                    <a:pt x="52" y="12"/>
                  </a:lnTo>
                  <a:lnTo>
                    <a:pt x="62" y="10"/>
                  </a:lnTo>
                  <a:lnTo>
                    <a:pt x="72" y="4"/>
                  </a:lnTo>
                  <a:lnTo>
                    <a:pt x="76"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18" name="Freeform 122"/>
            <p:cNvSpPr/>
            <p:nvPr>
              <p:custDataLst>
                <p:tags r:id="rId101"/>
              </p:custDataLst>
            </p:nvPr>
          </p:nvSpPr>
          <p:spPr bwMode="auto">
            <a:xfrm>
              <a:off x="5319309" y="4594190"/>
              <a:ext cx="267521" cy="318586"/>
            </a:xfrm>
            <a:custGeom>
              <a:avLst/>
              <a:gdLst>
                <a:gd name="T0" fmla="*/ 2147483647 w 182"/>
                <a:gd name="T1" fmla="*/ 2147483647 h 200"/>
                <a:gd name="T2" fmla="*/ 2147483647 w 182"/>
                <a:gd name="T3" fmla="*/ 2147483647 h 200"/>
                <a:gd name="T4" fmla="*/ 2147483647 w 182"/>
                <a:gd name="T5" fmla="*/ 2147483647 h 200"/>
                <a:gd name="T6" fmla="*/ 2147483647 w 182"/>
                <a:gd name="T7" fmla="*/ 2147483647 h 200"/>
                <a:gd name="T8" fmla="*/ 2147483647 w 182"/>
                <a:gd name="T9" fmla="*/ 2147483647 h 200"/>
                <a:gd name="T10" fmla="*/ 2147483647 w 182"/>
                <a:gd name="T11" fmla="*/ 2147483647 h 200"/>
                <a:gd name="T12" fmla="*/ 2147483647 w 182"/>
                <a:gd name="T13" fmla="*/ 2147483647 h 200"/>
                <a:gd name="T14" fmla="*/ 2147483647 w 182"/>
                <a:gd name="T15" fmla="*/ 2147483647 h 200"/>
                <a:gd name="T16" fmla="*/ 2147483647 w 182"/>
                <a:gd name="T17" fmla="*/ 2147483647 h 200"/>
                <a:gd name="T18" fmla="*/ 2147483647 w 182"/>
                <a:gd name="T19" fmla="*/ 2147483647 h 200"/>
                <a:gd name="T20" fmla="*/ 2147483647 w 182"/>
                <a:gd name="T21" fmla="*/ 2147483647 h 200"/>
                <a:gd name="T22" fmla="*/ 2147483647 w 182"/>
                <a:gd name="T23" fmla="*/ 2147483647 h 200"/>
                <a:gd name="T24" fmla="*/ 2147483647 w 182"/>
                <a:gd name="T25" fmla="*/ 2147483647 h 200"/>
                <a:gd name="T26" fmla="*/ 2147483647 w 182"/>
                <a:gd name="T27" fmla="*/ 2147483647 h 200"/>
                <a:gd name="T28" fmla="*/ 2147483647 w 182"/>
                <a:gd name="T29" fmla="*/ 2147483647 h 200"/>
                <a:gd name="T30" fmla="*/ 2147483647 w 182"/>
                <a:gd name="T31" fmla="*/ 2147483647 h 200"/>
                <a:gd name="T32" fmla="*/ 2147483647 w 182"/>
                <a:gd name="T33" fmla="*/ 2147483647 h 200"/>
                <a:gd name="T34" fmla="*/ 2147483647 w 182"/>
                <a:gd name="T35" fmla="*/ 2147483647 h 200"/>
                <a:gd name="T36" fmla="*/ 2147483647 w 182"/>
                <a:gd name="T37" fmla="*/ 2147483647 h 200"/>
                <a:gd name="T38" fmla="*/ 2147483647 w 182"/>
                <a:gd name="T39" fmla="*/ 2147483647 h 200"/>
                <a:gd name="T40" fmla="*/ 2147483647 w 182"/>
                <a:gd name="T41" fmla="*/ 2147483647 h 200"/>
                <a:gd name="T42" fmla="*/ 2147483647 w 182"/>
                <a:gd name="T43" fmla="*/ 2147483647 h 200"/>
                <a:gd name="T44" fmla="*/ 2147483647 w 182"/>
                <a:gd name="T45" fmla="*/ 2147483647 h 200"/>
                <a:gd name="T46" fmla="*/ 2147483647 w 182"/>
                <a:gd name="T47" fmla="*/ 2147483647 h 200"/>
                <a:gd name="T48" fmla="*/ 2147483647 w 182"/>
                <a:gd name="T49" fmla="*/ 2147483647 h 200"/>
                <a:gd name="T50" fmla="*/ 2147483647 w 182"/>
                <a:gd name="T51" fmla="*/ 2147483647 h 200"/>
                <a:gd name="T52" fmla="*/ 2147483647 w 182"/>
                <a:gd name="T53" fmla="*/ 2147483647 h 200"/>
                <a:gd name="T54" fmla="*/ 0 w 182"/>
                <a:gd name="T55" fmla="*/ 2147483647 h 200"/>
                <a:gd name="T56" fmla="*/ 0 w 182"/>
                <a:gd name="T57" fmla="*/ 2147483647 h 200"/>
                <a:gd name="T58" fmla="*/ 0 w 182"/>
                <a:gd name="T59" fmla="*/ 2147483647 h 200"/>
                <a:gd name="T60" fmla="*/ 0 w 182"/>
                <a:gd name="T61" fmla="*/ 2147483647 h 200"/>
                <a:gd name="T62" fmla="*/ 2147483647 w 182"/>
                <a:gd name="T63" fmla="*/ 2147483647 h 200"/>
                <a:gd name="T64" fmla="*/ 2147483647 w 182"/>
                <a:gd name="T65" fmla="*/ 2147483647 h 200"/>
                <a:gd name="T66" fmla="*/ 2147483647 w 182"/>
                <a:gd name="T67" fmla="*/ 2147483647 h 200"/>
                <a:gd name="T68" fmla="*/ 2147483647 w 182"/>
                <a:gd name="T69" fmla="*/ 2147483647 h 200"/>
                <a:gd name="T70" fmla="*/ 2147483647 w 182"/>
                <a:gd name="T71" fmla="*/ 2147483647 h 200"/>
                <a:gd name="T72" fmla="*/ 2147483647 w 182"/>
                <a:gd name="T73" fmla="*/ 2147483647 h 200"/>
                <a:gd name="T74" fmla="*/ 2147483647 w 182"/>
                <a:gd name="T75" fmla="*/ 2147483647 h 200"/>
                <a:gd name="T76" fmla="*/ 2147483647 w 182"/>
                <a:gd name="T77" fmla="*/ 2147483647 h 200"/>
                <a:gd name="T78" fmla="*/ 2147483647 w 182"/>
                <a:gd name="T79" fmla="*/ 2147483647 h 200"/>
                <a:gd name="T80" fmla="*/ 2147483647 w 182"/>
                <a:gd name="T81" fmla="*/ 0 h 2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2"/>
                <a:gd name="T124" fmla="*/ 0 h 200"/>
                <a:gd name="T125" fmla="*/ 182 w 182"/>
                <a:gd name="T126" fmla="*/ 200 h 2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2" h="200">
                  <a:moveTo>
                    <a:pt x="30" y="0"/>
                  </a:moveTo>
                  <a:lnTo>
                    <a:pt x="74" y="2"/>
                  </a:lnTo>
                  <a:lnTo>
                    <a:pt x="136" y="40"/>
                  </a:lnTo>
                  <a:lnTo>
                    <a:pt x="136" y="48"/>
                  </a:lnTo>
                  <a:lnTo>
                    <a:pt x="162" y="70"/>
                  </a:lnTo>
                  <a:lnTo>
                    <a:pt x="160" y="74"/>
                  </a:lnTo>
                  <a:lnTo>
                    <a:pt x="158" y="80"/>
                  </a:lnTo>
                  <a:lnTo>
                    <a:pt x="156" y="84"/>
                  </a:lnTo>
                  <a:lnTo>
                    <a:pt x="154" y="88"/>
                  </a:lnTo>
                  <a:lnTo>
                    <a:pt x="152" y="92"/>
                  </a:lnTo>
                  <a:lnTo>
                    <a:pt x="152" y="98"/>
                  </a:lnTo>
                  <a:lnTo>
                    <a:pt x="154" y="102"/>
                  </a:lnTo>
                  <a:lnTo>
                    <a:pt x="158" y="106"/>
                  </a:lnTo>
                  <a:lnTo>
                    <a:pt x="162" y="110"/>
                  </a:lnTo>
                  <a:lnTo>
                    <a:pt x="164" y="116"/>
                  </a:lnTo>
                  <a:lnTo>
                    <a:pt x="164" y="126"/>
                  </a:lnTo>
                  <a:lnTo>
                    <a:pt x="164" y="142"/>
                  </a:lnTo>
                  <a:lnTo>
                    <a:pt x="164" y="156"/>
                  </a:lnTo>
                  <a:lnTo>
                    <a:pt x="168" y="162"/>
                  </a:lnTo>
                  <a:lnTo>
                    <a:pt x="172" y="168"/>
                  </a:lnTo>
                  <a:lnTo>
                    <a:pt x="176" y="174"/>
                  </a:lnTo>
                  <a:lnTo>
                    <a:pt x="182" y="178"/>
                  </a:lnTo>
                  <a:lnTo>
                    <a:pt x="174" y="180"/>
                  </a:lnTo>
                  <a:lnTo>
                    <a:pt x="166" y="180"/>
                  </a:lnTo>
                  <a:lnTo>
                    <a:pt x="162" y="184"/>
                  </a:lnTo>
                  <a:lnTo>
                    <a:pt x="152" y="188"/>
                  </a:lnTo>
                  <a:lnTo>
                    <a:pt x="138" y="192"/>
                  </a:lnTo>
                  <a:lnTo>
                    <a:pt x="134" y="194"/>
                  </a:lnTo>
                  <a:lnTo>
                    <a:pt x="132" y="196"/>
                  </a:lnTo>
                  <a:lnTo>
                    <a:pt x="130" y="198"/>
                  </a:lnTo>
                  <a:lnTo>
                    <a:pt x="126" y="198"/>
                  </a:lnTo>
                  <a:lnTo>
                    <a:pt x="122" y="198"/>
                  </a:lnTo>
                  <a:lnTo>
                    <a:pt x="120" y="196"/>
                  </a:lnTo>
                  <a:lnTo>
                    <a:pt x="116" y="196"/>
                  </a:lnTo>
                  <a:lnTo>
                    <a:pt x="114" y="198"/>
                  </a:lnTo>
                  <a:lnTo>
                    <a:pt x="112" y="200"/>
                  </a:lnTo>
                  <a:lnTo>
                    <a:pt x="108" y="200"/>
                  </a:lnTo>
                  <a:lnTo>
                    <a:pt x="82" y="198"/>
                  </a:lnTo>
                  <a:lnTo>
                    <a:pt x="82" y="172"/>
                  </a:lnTo>
                  <a:lnTo>
                    <a:pt x="80" y="170"/>
                  </a:lnTo>
                  <a:lnTo>
                    <a:pt x="78" y="166"/>
                  </a:lnTo>
                  <a:lnTo>
                    <a:pt x="76" y="160"/>
                  </a:lnTo>
                  <a:lnTo>
                    <a:pt x="60" y="160"/>
                  </a:lnTo>
                  <a:lnTo>
                    <a:pt x="46" y="150"/>
                  </a:lnTo>
                  <a:lnTo>
                    <a:pt x="40" y="146"/>
                  </a:lnTo>
                  <a:lnTo>
                    <a:pt x="30" y="142"/>
                  </a:lnTo>
                  <a:lnTo>
                    <a:pt x="26" y="140"/>
                  </a:lnTo>
                  <a:lnTo>
                    <a:pt x="24" y="138"/>
                  </a:lnTo>
                  <a:lnTo>
                    <a:pt x="22" y="136"/>
                  </a:lnTo>
                  <a:lnTo>
                    <a:pt x="20" y="134"/>
                  </a:lnTo>
                  <a:lnTo>
                    <a:pt x="18" y="126"/>
                  </a:lnTo>
                  <a:lnTo>
                    <a:pt x="16" y="120"/>
                  </a:lnTo>
                  <a:lnTo>
                    <a:pt x="16" y="114"/>
                  </a:lnTo>
                  <a:lnTo>
                    <a:pt x="10" y="110"/>
                  </a:lnTo>
                  <a:lnTo>
                    <a:pt x="6" y="104"/>
                  </a:lnTo>
                  <a:lnTo>
                    <a:pt x="0" y="100"/>
                  </a:lnTo>
                  <a:lnTo>
                    <a:pt x="0" y="94"/>
                  </a:lnTo>
                  <a:lnTo>
                    <a:pt x="0" y="92"/>
                  </a:lnTo>
                  <a:lnTo>
                    <a:pt x="2" y="88"/>
                  </a:lnTo>
                  <a:lnTo>
                    <a:pt x="0" y="84"/>
                  </a:lnTo>
                  <a:lnTo>
                    <a:pt x="0" y="82"/>
                  </a:lnTo>
                  <a:lnTo>
                    <a:pt x="0" y="78"/>
                  </a:lnTo>
                  <a:lnTo>
                    <a:pt x="0" y="72"/>
                  </a:lnTo>
                  <a:lnTo>
                    <a:pt x="2" y="68"/>
                  </a:lnTo>
                  <a:lnTo>
                    <a:pt x="8" y="60"/>
                  </a:lnTo>
                  <a:lnTo>
                    <a:pt x="20" y="50"/>
                  </a:lnTo>
                  <a:lnTo>
                    <a:pt x="22" y="46"/>
                  </a:lnTo>
                  <a:lnTo>
                    <a:pt x="22" y="42"/>
                  </a:lnTo>
                  <a:lnTo>
                    <a:pt x="22" y="40"/>
                  </a:lnTo>
                  <a:lnTo>
                    <a:pt x="20" y="38"/>
                  </a:lnTo>
                  <a:lnTo>
                    <a:pt x="18" y="36"/>
                  </a:lnTo>
                  <a:lnTo>
                    <a:pt x="16" y="34"/>
                  </a:lnTo>
                  <a:lnTo>
                    <a:pt x="18" y="30"/>
                  </a:lnTo>
                  <a:lnTo>
                    <a:pt x="20" y="28"/>
                  </a:lnTo>
                  <a:lnTo>
                    <a:pt x="22" y="26"/>
                  </a:lnTo>
                  <a:lnTo>
                    <a:pt x="22" y="22"/>
                  </a:lnTo>
                  <a:lnTo>
                    <a:pt x="24" y="22"/>
                  </a:lnTo>
                  <a:lnTo>
                    <a:pt x="24" y="16"/>
                  </a:lnTo>
                  <a:lnTo>
                    <a:pt x="22" y="12"/>
                  </a:lnTo>
                  <a:lnTo>
                    <a:pt x="20" y="6"/>
                  </a:lnTo>
                  <a:lnTo>
                    <a:pt x="22" y="0"/>
                  </a:lnTo>
                  <a:lnTo>
                    <a:pt x="24" y="0"/>
                  </a:lnTo>
                  <a:lnTo>
                    <a:pt x="30"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19" name="Freeform 123"/>
            <p:cNvSpPr/>
            <p:nvPr>
              <p:custDataLst>
                <p:tags r:id="rId102"/>
              </p:custDataLst>
            </p:nvPr>
          </p:nvSpPr>
          <p:spPr bwMode="auto">
            <a:xfrm>
              <a:off x="5311237" y="4594190"/>
              <a:ext cx="42665" cy="54425"/>
            </a:xfrm>
            <a:custGeom>
              <a:avLst/>
              <a:gdLst>
                <a:gd name="T0" fmla="*/ 2147483647 w 30"/>
                <a:gd name="T1" fmla="*/ 2147483647 h 34"/>
                <a:gd name="T2" fmla="*/ 2147483647 w 30"/>
                <a:gd name="T3" fmla="*/ 2147483647 h 34"/>
                <a:gd name="T4" fmla="*/ 2147483647 w 30"/>
                <a:gd name="T5" fmla="*/ 2147483647 h 34"/>
                <a:gd name="T6" fmla="*/ 2147483647 w 30"/>
                <a:gd name="T7" fmla="*/ 2147483647 h 34"/>
                <a:gd name="T8" fmla="*/ 2147483647 w 30"/>
                <a:gd name="T9" fmla="*/ 2147483647 h 34"/>
                <a:gd name="T10" fmla="*/ 2147483647 w 30"/>
                <a:gd name="T11" fmla="*/ 2147483647 h 34"/>
                <a:gd name="T12" fmla="*/ 2147483647 w 30"/>
                <a:gd name="T13" fmla="*/ 2147483647 h 34"/>
                <a:gd name="T14" fmla="*/ 2147483647 w 30"/>
                <a:gd name="T15" fmla="*/ 0 h 34"/>
                <a:gd name="T16" fmla="*/ 2147483647 w 30"/>
                <a:gd name="T17" fmla="*/ 2147483647 h 34"/>
                <a:gd name="T18" fmla="*/ 2147483647 w 30"/>
                <a:gd name="T19" fmla="*/ 2147483647 h 34"/>
                <a:gd name="T20" fmla="*/ 2147483647 w 30"/>
                <a:gd name="T21" fmla="*/ 2147483647 h 34"/>
                <a:gd name="T22" fmla="*/ 2147483647 w 30"/>
                <a:gd name="T23" fmla="*/ 2147483647 h 34"/>
                <a:gd name="T24" fmla="*/ 2147483647 w 30"/>
                <a:gd name="T25" fmla="*/ 2147483647 h 34"/>
                <a:gd name="T26" fmla="*/ 0 w 30"/>
                <a:gd name="T27" fmla="*/ 2147483647 h 34"/>
                <a:gd name="T28" fmla="*/ 0 w 30"/>
                <a:gd name="T29" fmla="*/ 2147483647 h 34"/>
                <a:gd name="T30" fmla="*/ 0 w 30"/>
                <a:gd name="T31" fmla="*/ 2147483647 h 34"/>
                <a:gd name="T32" fmla="*/ 0 w 30"/>
                <a:gd name="T33" fmla="*/ 2147483647 h 34"/>
                <a:gd name="T34" fmla="*/ 2147483647 w 30"/>
                <a:gd name="T35" fmla="*/ 2147483647 h 34"/>
                <a:gd name="T36" fmla="*/ 2147483647 w 30"/>
                <a:gd name="T37" fmla="*/ 2147483647 h 34"/>
                <a:gd name="T38" fmla="*/ 2147483647 w 30"/>
                <a:gd name="T39" fmla="*/ 2147483647 h 34"/>
                <a:gd name="T40" fmla="*/ 2147483647 w 30"/>
                <a:gd name="T41" fmla="*/ 2147483647 h 34"/>
                <a:gd name="T42" fmla="*/ 2147483647 w 30"/>
                <a:gd name="T43" fmla="*/ 2147483647 h 34"/>
                <a:gd name="T44" fmla="*/ 2147483647 w 30"/>
                <a:gd name="T45" fmla="*/ 2147483647 h 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
                <a:gd name="T70" fmla="*/ 0 h 34"/>
                <a:gd name="T71" fmla="*/ 30 w 30"/>
                <a:gd name="T72" fmla="*/ 34 h 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 h="34">
                  <a:moveTo>
                    <a:pt x="26" y="28"/>
                  </a:moveTo>
                  <a:lnTo>
                    <a:pt x="28" y="26"/>
                  </a:lnTo>
                  <a:lnTo>
                    <a:pt x="28" y="22"/>
                  </a:lnTo>
                  <a:lnTo>
                    <a:pt x="30" y="22"/>
                  </a:lnTo>
                  <a:lnTo>
                    <a:pt x="30" y="16"/>
                  </a:lnTo>
                  <a:lnTo>
                    <a:pt x="28" y="12"/>
                  </a:lnTo>
                  <a:lnTo>
                    <a:pt x="26" y="6"/>
                  </a:lnTo>
                  <a:lnTo>
                    <a:pt x="28" y="0"/>
                  </a:lnTo>
                  <a:lnTo>
                    <a:pt x="24" y="2"/>
                  </a:lnTo>
                  <a:lnTo>
                    <a:pt x="22" y="4"/>
                  </a:lnTo>
                  <a:lnTo>
                    <a:pt x="18" y="10"/>
                  </a:lnTo>
                  <a:lnTo>
                    <a:pt x="8" y="10"/>
                  </a:lnTo>
                  <a:lnTo>
                    <a:pt x="2" y="18"/>
                  </a:lnTo>
                  <a:lnTo>
                    <a:pt x="0" y="24"/>
                  </a:lnTo>
                  <a:lnTo>
                    <a:pt x="0" y="30"/>
                  </a:lnTo>
                  <a:lnTo>
                    <a:pt x="0" y="32"/>
                  </a:lnTo>
                  <a:lnTo>
                    <a:pt x="0" y="34"/>
                  </a:lnTo>
                  <a:lnTo>
                    <a:pt x="12" y="34"/>
                  </a:lnTo>
                  <a:lnTo>
                    <a:pt x="14" y="30"/>
                  </a:lnTo>
                  <a:lnTo>
                    <a:pt x="14" y="28"/>
                  </a:lnTo>
                  <a:lnTo>
                    <a:pt x="16" y="26"/>
                  </a:lnTo>
                  <a:lnTo>
                    <a:pt x="26" y="26"/>
                  </a:lnTo>
                  <a:lnTo>
                    <a:pt x="26" y="2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20" name="Freeform 124"/>
            <p:cNvSpPr/>
            <p:nvPr>
              <p:custDataLst>
                <p:tags r:id="rId103"/>
              </p:custDataLst>
            </p:nvPr>
          </p:nvSpPr>
          <p:spPr bwMode="auto">
            <a:xfrm>
              <a:off x="5311237" y="4637995"/>
              <a:ext cx="40359" cy="65044"/>
            </a:xfrm>
            <a:custGeom>
              <a:avLst/>
              <a:gdLst>
                <a:gd name="T0" fmla="*/ 0 w 28"/>
                <a:gd name="T1" fmla="*/ 2147483647 h 42"/>
                <a:gd name="T2" fmla="*/ 2147483647 w 28"/>
                <a:gd name="T3" fmla="*/ 2147483647 h 42"/>
                <a:gd name="T4" fmla="*/ 2147483647 w 28"/>
                <a:gd name="T5" fmla="*/ 2147483647 h 42"/>
                <a:gd name="T6" fmla="*/ 2147483647 w 28"/>
                <a:gd name="T7" fmla="*/ 2147483647 h 42"/>
                <a:gd name="T8" fmla="*/ 2147483647 w 28"/>
                <a:gd name="T9" fmla="*/ 2147483647 h 42"/>
                <a:gd name="T10" fmla="*/ 2147483647 w 28"/>
                <a:gd name="T11" fmla="*/ 2147483647 h 42"/>
                <a:gd name="T12" fmla="*/ 2147483647 w 28"/>
                <a:gd name="T13" fmla="*/ 2147483647 h 42"/>
                <a:gd name="T14" fmla="*/ 2147483647 w 28"/>
                <a:gd name="T15" fmla="*/ 2147483647 h 42"/>
                <a:gd name="T16" fmla="*/ 2147483647 w 28"/>
                <a:gd name="T17" fmla="*/ 2147483647 h 42"/>
                <a:gd name="T18" fmla="*/ 2147483647 w 28"/>
                <a:gd name="T19" fmla="*/ 2147483647 h 42"/>
                <a:gd name="T20" fmla="*/ 2147483647 w 28"/>
                <a:gd name="T21" fmla="*/ 2147483647 h 42"/>
                <a:gd name="T22" fmla="*/ 2147483647 w 28"/>
                <a:gd name="T23" fmla="*/ 2147483647 h 42"/>
                <a:gd name="T24" fmla="*/ 2147483647 w 28"/>
                <a:gd name="T25" fmla="*/ 2147483647 h 42"/>
                <a:gd name="T26" fmla="*/ 2147483647 w 28"/>
                <a:gd name="T27" fmla="*/ 2147483647 h 42"/>
                <a:gd name="T28" fmla="*/ 2147483647 w 28"/>
                <a:gd name="T29" fmla="*/ 2147483647 h 42"/>
                <a:gd name="T30" fmla="*/ 2147483647 w 28"/>
                <a:gd name="T31" fmla="*/ 2147483647 h 42"/>
                <a:gd name="T32" fmla="*/ 2147483647 w 28"/>
                <a:gd name="T33" fmla="*/ 2147483647 h 42"/>
                <a:gd name="T34" fmla="*/ 2147483647 w 28"/>
                <a:gd name="T35" fmla="*/ 2147483647 h 42"/>
                <a:gd name="T36" fmla="*/ 2147483647 w 28"/>
                <a:gd name="T37" fmla="*/ 2147483647 h 42"/>
                <a:gd name="T38" fmla="*/ 2147483647 w 28"/>
                <a:gd name="T39" fmla="*/ 0 h 42"/>
                <a:gd name="T40" fmla="*/ 2147483647 w 28"/>
                <a:gd name="T41" fmla="*/ 0 h 42"/>
                <a:gd name="T42" fmla="*/ 2147483647 w 28"/>
                <a:gd name="T43" fmla="*/ 2147483647 h 42"/>
                <a:gd name="T44" fmla="*/ 2147483647 w 28"/>
                <a:gd name="T45" fmla="*/ 2147483647 h 42"/>
                <a:gd name="T46" fmla="*/ 2147483647 w 28"/>
                <a:gd name="T47" fmla="*/ 2147483647 h 42"/>
                <a:gd name="T48" fmla="*/ 0 w 28"/>
                <a:gd name="T49" fmla="*/ 2147483647 h 42"/>
                <a:gd name="T50" fmla="*/ 0 w 28"/>
                <a:gd name="T51" fmla="*/ 2147483647 h 42"/>
                <a:gd name="T52" fmla="*/ 0 w 28"/>
                <a:gd name="T53" fmla="*/ 2147483647 h 42"/>
                <a:gd name="T54" fmla="*/ 0 w 28"/>
                <a:gd name="T55" fmla="*/ 2147483647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
                <a:gd name="T85" fmla="*/ 0 h 42"/>
                <a:gd name="T86" fmla="*/ 28 w 28"/>
                <a:gd name="T87" fmla="*/ 42 h 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 h="42">
                  <a:moveTo>
                    <a:pt x="0" y="8"/>
                  </a:moveTo>
                  <a:lnTo>
                    <a:pt x="2" y="12"/>
                  </a:lnTo>
                  <a:lnTo>
                    <a:pt x="6" y="14"/>
                  </a:lnTo>
                  <a:lnTo>
                    <a:pt x="6" y="16"/>
                  </a:lnTo>
                  <a:lnTo>
                    <a:pt x="4" y="20"/>
                  </a:lnTo>
                  <a:lnTo>
                    <a:pt x="4" y="24"/>
                  </a:lnTo>
                  <a:lnTo>
                    <a:pt x="4" y="28"/>
                  </a:lnTo>
                  <a:lnTo>
                    <a:pt x="6" y="34"/>
                  </a:lnTo>
                  <a:lnTo>
                    <a:pt x="8" y="42"/>
                  </a:lnTo>
                  <a:lnTo>
                    <a:pt x="14" y="34"/>
                  </a:lnTo>
                  <a:lnTo>
                    <a:pt x="22" y="28"/>
                  </a:lnTo>
                  <a:lnTo>
                    <a:pt x="26" y="24"/>
                  </a:lnTo>
                  <a:lnTo>
                    <a:pt x="28" y="20"/>
                  </a:lnTo>
                  <a:lnTo>
                    <a:pt x="28" y="16"/>
                  </a:lnTo>
                  <a:lnTo>
                    <a:pt x="28" y="14"/>
                  </a:lnTo>
                  <a:lnTo>
                    <a:pt x="26" y="12"/>
                  </a:lnTo>
                  <a:lnTo>
                    <a:pt x="24" y="10"/>
                  </a:lnTo>
                  <a:lnTo>
                    <a:pt x="22" y="8"/>
                  </a:lnTo>
                  <a:lnTo>
                    <a:pt x="24" y="2"/>
                  </a:lnTo>
                  <a:lnTo>
                    <a:pt x="26" y="0"/>
                  </a:lnTo>
                  <a:lnTo>
                    <a:pt x="16" y="0"/>
                  </a:lnTo>
                  <a:lnTo>
                    <a:pt x="14" y="2"/>
                  </a:lnTo>
                  <a:lnTo>
                    <a:pt x="14" y="4"/>
                  </a:lnTo>
                  <a:lnTo>
                    <a:pt x="12" y="8"/>
                  </a:lnTo>
                  <a:lnTo>
                    <a:pt x="0" y="8"/>
                  </a:lnTo>
                  <a:lnTo>
                    <a:pt x="0" y="6"/>
                  </a:lnTo>
                  <a:lnTo>
                    <a:pt x="0" y="4"/>
                  </a:lnTo>
                  <a:lnTo>
                    <a:pt x="0" y="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21" name="Freeform 125"/>
            <p:cNvSpPr/>
            <p:nvPr>
              <p:custDataLst>
                <p:tags r:id="rId104"/>
              </p:custDataLst>
            </p:nvPr>
          </p:nvSpPr>
          <p:spPr bwMode="auto">
            <a:xfrm>
              <a:off x="4922641" y="4414984"/>
              <a:ext cx="434722" cy="545579"/>
            </a:xfrm>
            <a:custGeom>
              <a:avLst/>
              <a:gdLst>
                <a:gd name="T0" fmla="*/ 2147483647 w 298"/>
                <a:gd name="T1" fmla="*/ 2147483647 h 346"/>
                <a:gd name="T2" fmla="*/ 2147483647 w 298"/>
                <a:gd name="T3" fmla="*/ 2147483647 h 346"/>
                <a:gd name="T4" fmla="*/ 2147483647 w 298"/>
                <a:gd name="T5" fmla="*/ 2147483647 h 346"/>
                <a:gd name="T6" fmla="*/ 2147483647 w 298"/>
                <a:gd name="T7" fmla="*/ 2147483647 h 346"/>
                <a:gd name="T8" fmla="*/ 2147483647 w 298"/>
                <a:gd name="T9" fmla="*/ 2147483647 h 346"/>
                <a:gd name="T10" fmla="*/ 2147483647 w 298"/>
                <a:gd name="T11" fmla="*/ 2147483647 h 346"/>
                <a:gd name="T12" fmla="*/ 2147483647 w 298"/>
                <a:gd name="T13" fmla="*/ 2147483647 h 346"/>
                <a:gd name="T14" fmla="*/ 2147483647 w 298"/>
                <a:gd name="T15" fmla="*/ 2147483647 h 346"/>
                <a:gd name="T16" fmla="*/ 2147483647 w 298"/>
                <a:gd name="T17" fmla="*/ 2147483647 h 346"/>
                <a:gd name="T18" fmla="*/ 2147483647 w 298"/>
                <a:gd name="T19" fmla="*/ 2147483647 h 346"/>
                <a:gd name="T20" fmla="*/ 2147483647 w 298"/>
                <a:gd name="T21" fmla="*/ 2147483647 h 346"/>
                <a:gd name="T22" fmla="*/ 2147483647 w 298"/>
                <a:gd name="T23" fmla="*/ 2147483647 h 346"/>
                <a:gd name="T24" fmla="*/ 2147483647 w 298"/>
                <a:gd name="T25" fmla="*/ 2147483647 h 346"/>
                <a:gd name="T26" fmla="*/ 2147483647 w 298"/>
                <a:gd name="T27" fmla="*/ 2147483647 h 346"/>
                <a:gd name="T28" fmla="*/ 2147483647 w 298"/>
                <a:gd name="T29" fmla="*/ 2147483647 h 346"/>
                <a:gd name="T30" fmla="*/ 2147483647 w 298"/>
                <a:gd name="T31" fmla="*/ 2147483647 h 346"/>
                <a:gd name="T32" fmla="*/ 2147483647 w 298"/>
                <a:gd name="T33" fmla="*/ 2147483647 h 346"/>
                <a:gd name="T34" fmla="*/ 2147483647 w 298"/>
                <a:gd name="T35" fmla="*/ 2147483647 h 346"/>
                <a:gd name="T36" fmla="*/ 2147483647 w 298"/>
                <a:gd name="T37" fmla="*/ 2147483647 h 346"/>
                <a:gd name="T38" fmla="*/ 2147483647 w 298"/>
                <a:gd name="T39" fmla="*/ 2147483647 h 346"/>
                <a:gd name="T40" fmla="*/ 0 w 298"/>
                <a:gd name="T41" fmla="*/ 2147483647 h 346"/>
                <a:gd name="T42" fmla="*/ 2147483647 w 298"/>
                <a:gd name="T43" fmla="*/ 2147483647 h 346"/>
                <a:gd name="T44" fmla="*/ 2147483647 w 298"/>
                <a:gd name="T45" fmla="*/ 2147483647 h 346"/>
                <a:gd name="T46" fmla="*/ 2147483647 w 298"/>
                <a:gd name="T47" fmla="*/ 2147483647 h 346"/>
                <a:gd name="T48" fmla="*/ 2147483647 w 298"/>
                <a:gd name="T49" fmla="*/ 2147483647 h 346"/>
                <a:gd name="T50" fmla="*/ 2147483647 w 298"/>
                <a:gd name="T51" fmla="*/ 2147483647 h 346"/>
                <a:gd name="T52" fmla="*/ 2147483647 w 298"/>
                <a:gd name="T53" fmla="*/ 2147483647 h 346"/>
                <a:gd name="T54" fmla="*/ 2147483647 w 298"/>
                <a:gd name="T55" fmla="*/ 2147483647 h 346"/>
                <a:gd name="T56" fmla="*/ 2147483647 w 298"/>
                <a:gd name="T57" fmla="*/ 2147483647 h 346"/>
                <a:gd name="T58" fmla="*/ 2147483647 w 298"/>
                <a:gd name="T59" fmla="*/ 2147483647 h 346"/>
                <a:gd name="T60" fmla="*/ 2147483647 w 298"/>
                <a:gd name="T61" fmla="*/ 2147483647 h 346"/>
                <a:gd name="T62" fmla="*/ 2147483647 w 298"/>
                <a:gd name="T63" fmla="*/ 2147483647 h 346"/>
                <a:gd name="T64" fmla="*/ 2147483647 w 298"/>
                <a:gd name="T65" fmla="*/ 2147483647 h 346"/>
                <a:gd name="T66" fmla="*/ 2147483647 w 298"/>
                <a:gd name="T67" fmla="*/ 2147483647 h 346"/>
                <a:gd name="T68" fmla="*/ 2147483647 w 298"/>
                <a:gd name="T69" fmla="*/ 2147483647 h 346"/>
                <a:gd name="T70" fmla="*/ 2147483647 w 298"/>
                <a:gd name="T71" fmla="*/ 2147483647 h 346"/>
                <a:gd name="T72" fmla="*/ 2147483647 w 298"/>
                <a:gd name="T73" fmla="*/ 2147483647 h 346"/>
                <a:gd name="T74" fmla="*/ 2147483647 w 298"/>
                <a:gd name="T75" fmla="*/ 2147483647 h 346"/>
                <a:gd name="T76" fmla="*/ 2147483647 w 298"/>
                <a:gd name="T77" fmla="*/ 2147483647 h 346"/>
                <a:gd name="T78" fmla="*/ 2147483647 w 298"/>
                <a:gd name="T79" fmla="*/ 2147483647 h 346"/>
                <a:gd name="T80" fmla="*/ 2147483647 w 298"/>
                <a:gd name="T81" fmla="*/ 2147483647 h 346"/>
                <a:gd name="T82" fmla="*/ 2147483647 w 298"/>
                <a:gd name="T83" fmla="*/ 2147483647 h 346"/>
                <a:gd name="T84" fmla="*/ 2147483647 w 298"/>
                <a:gd name="T85" fmla="*/ 2147483647 h 346"/>
                <a:gd name="T86" fmla="*/ 2147483647 w 298"/>
                <a:gd name="T87" fmla="*/ 2147483647 h 346"/>
                <a:gd name="T88" fmla="*/ 2147483647 w 298"/>
                <a:gd name="T89" fmla="*/ 2147483647 h 346"/>
                <a:gd name="T90" fmla="*/ 2147483647 w 298"/>
                <a:gd name="T91" fmla="*/ 2147483647 h 346"/>
                <a:gd name="T92" fmla="*/ 2147483647 w 298"/>
                <a:gd name="T93" fmla="*/ 2147483647 h 346"/>
                <a:gd name="T94" fmla="*/ 2147483647 w 298"/>
                <a:gd name="T95" fmla="*/ 2147483647 h 346"/>
                <a:gd name="T96" fmla="*/ 2147483647 w 298"/>
                <a:gd name="T97" fmla="*/ 2147483647 h 346"/>
                <a:gd name="T98" fmla="*/ 2147483647 w 298"/>
                <a:gd name="T99" fmla="*/ 2147483647 h 346"/>
                <a:gd name="T100" fmla="*/ 2147483647 w 298"/>
                <a:gd name="T101" fmla="*/ 2147483647 h 346"/>
                <a:gd name="T102" fmla="*/ 2147483647 w 298"/>
                <a:gd name="T103" fmla="*/ 2147483647 h 346"/>
                <a:gd name="T104" fmla="*/ 2147483647 w 298"/>
                <a:gd name="T105" fmla="*/ 2147483647 h 346"/>
                <a:gd name="T106" fmla="*/ 2147483647 w 298"/>
                <a:gd name="T107" fmla="*/ 2147483647 h 346"/>
                <a:gd name="T108" fmla="*/ 2147483647 w 298"/>
                <a:gd name="T109" fmla="*/ 2147483647 h 346"/>
                <a:gd name="T110" fmla="*/ 2147483647 w 298"/>
                <a:gd name="T111" fmla="*/ 2147483647 h 346"/>
                <a:gd name="T112" fmla="*/ 2147483647 w 298"/>
                <a:gd name="T113" fmla="*/ 2147483647 h 346"/>
                <a:gd name="T114" fmla="*/ 2147483647 w 298"/>
                <a:gd name="T115" fmla="*/ 2147483647 h 3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8"/>
                <a:gd name="T175" fmla="*/ 0 h 346"/>
                <a:gd name="T176" fmla="*/ 298 w 298"/>
                <a:gd name="T177" fmla="*/ 346 h 34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8" h="346">
                  <a:moveTo>
                    <a:pt x="290" y="248"/>
                  </a:moveTo>
                  <a:lnTo>
                    <a:pt x="280" y="250"/>
                  </a:lnTo>
                  <a:lnTo>
                    <a:pt x="270" y="256"/>
                  </a:lnTo>
                  <a:lnTo>
                    <a:pt x="264" y="258"/>
                  </a:lnTo>
                  <a:lnTo>
                    <a:pt x="260" y="262"/>
                  </a:lnTo>
                  <a:lnTo>
                    <a:pt x="258" y="266"/>
                  </a:lnTo>
                  <a:lnTo>
                    <a:pt x="256" y="272"/>
                  </a:lnTo>
                  <a:lnTo>
                    <a:pt x="256" y="310"/>
                  </a:lnTo>
                  <a:lnTo>
                    <a:pt x="258" y="318"/>
                  </a:lnTo>
                  <a:lnTo>
                    <a:pt x="260" y="320"/>
                  </a:lnTo>
                  <a:lnTo>
                    <a:pt x="266" y="324"/>
                  </a:lnTo>
                  <a:lnTo>
                    <a:pt x="276" y="324"/>
                  </a:lnTo>
                  <a:lnTo>
                    <a:pt x="276" y="336"/>
                  </a:lnTo>
                  <a:lnTo>
                    <a:pt x="274" y="340"/>
                  </a:lnTo>
                  <a:lnTo>
                    <a:pt x="272" y="344"/>
                  </a:lnTo>
                  <a:lnTo>
                    <a:pt x="268" y="346"/>
                  </a:lnTo>
                  <a:lnTo>
                    <a:pt x="266" y="346"/>
                  </a:lnTo>
                  <a:lnTo>
                    <a:pt x="262" y="338"/>
                  </a:lnTo>
                  <a:lnTo>
                    <a:pt x="258" y="334"/>
                  </a:lnTo>
                  <a:lnTo>
                    <a:pt x="248" y="326"/>
                  </a:lnTo>
                  <a:lnTo>
                    <a:pt x="242" y="320"/>
                  </a:lnTo>
                  <a:lnTo>
                    <a:pt x="238" y="318"/>
                  </a:lnTo>
                  <a:lnTo>
                    <a:pt x="238" y="314"/>
                  </a:lnTo>
                  <a:lnTo>
                    <a:pt x="232" y="316"/>
                  </a:lnTo>
                  <a:lnTo>
                    <a:pt x="230" y="318"/>
                  </a:lnTo>
                  <a:lnTo>
                    <a:pt x="228" y="318"/>
                  </a:lnTo>
                  <a:lnTo>
                    <a:pt x="224" y="320"/>
                  </a:lnTo>
                  <a:lnTo>
                    <a:pt x="218" y="318"/>
                  </a:lnTo>
                  <a:lnTo>
                    <a:pt x="212" y="316"/>
                  </a:lnTo>
                  <a:lnTo>
                    <a:pt x="208" y="312"/>
                  </a:lnTo>
                  <a:lnTo>
                    <a:pt x="206" y="308"/>
                  </a:lnTo>
                  <a:lnTo>
                    <a:pt x="190" y="302"/>
                  </a:lnTo>
                  <a:lnTo>
                    <a:pt x="186" y="300"/>
                  </a:lnTo>
                  <a:lnTo>
                    <a:pt x="178" y="300"/>
                  </a:lnTo>
                  <a:lnTo>
                    <a:pt x="170" y="300"/>
                  </a:lnTo>
                  <a:lnTo>
                    <a:pt x="166" y="302"/>
                  </a:lnTo>
                  <a:lnTo>
                    <a:pt x="162" y="302"/>
                  </a:lnTo>
                  <a:lnTo>
                    <a:pt x="156" y="300"/>
                  </a:lnTo>
                  <a:lnTo>
                    <a:pt x="158" y="294"/>
                  </a:lnTo>
                  <a:lnTo>
                    <a:pt x="158" y="290"/>
                  </a:lnTo>
                  <a:lnTo>
                    <a:pt x="156" y="282"/>
                  </a:lnTo>
                  <a:lnTo>
                    <a:pt x="152" y="280"/>
                  </a:lnTo>
                  <a:lnTo>
                    <a:pt x="152" y="276"/>
                  </a:lnTo>
                  <a:lnTo>
                    <a:pt x="154" y="254"/>
                  </a:lnTo>
                  <a:lnTo>
                    <a:pt x="152" y="232"/>
                  </a:lnTo>
                  <a:lnTo>
                    <a:pt x="146" y="234"/>
                  </a:lnTo>
                  <a:lnTo>
                    <a:pt x="138" y="234"/>
                  </a:lnTo>
                  <a:lnTo>
                    <a:pt x="134" y="232"/>
                  </a:lnTo>
                  <a:lnTo>
                    <a:pt x="132" y="230"/>
                  </a:lnTo>
                  <a:lnTo>
                    <a:pt x="130" y="228"/>
                  </a:lnTo>
                  <a:lnTo>
                    <a:pt x="110" y="228"/>
                  </a:lnTo>
                  <a:lnTo>
                    <a:pt x="110" y="236"/>
                  </a:lnTo>
                  <a:lnTo>
                    <a:pt x="108" y="240"/>
                  </a:lnTo>
                  <a:lnTo>
                    <a:pt x="106" y="242"/>
                  </a:lnTo>
                  <a:lnTo>
                    <a:pt x="98" y="242"/>
                  </a:lnTo>
                  <a:lnTo>
                    <a:pt x="86" y="242"/>
                  </a:lnTo>
                  <a:lnTo>
                    <a:pt x="82" y="242"/>
                  </a:lnTo>
                  <a:lnTo>
                    <a:pt x="80" y="240"/>
                  </a:lnTo>
                  <a:lnTo>
                    <a:pt x="72" y="232"/>
                  </a:lnTo>
                  <a:lnTo>
                    <a:pt x="66" y="220"/>
                  </a:lnTo>
                  <a:lnTo>
                    <a:pt x="66" y="208"/>
                  </a:lnTo>
                  <a:lnTo>
                    <a:pt x="2" y="208"/>
                  </a:lnTo>
                  <a:lnTo>
                    <a:pt x="0" y="202"/>
                  </a:lnTo>
                  <a:lnTo>
                    <a:pt x="2" y="190"/>
                  </a:lnTo>
                  <a:lnTo>
                    <a:pt x="4" y="186"/>
                  </a:lnTo>
                  <a:lnTo>
                    <a:pt x="8" y="184"/>
                  </a:lnTo>
                  <a:lnTo>
                    <a:pt x="14" y="184"/>
                  </a:lnTo>
                  <a:lnTo>
                    <a:pt x="16" y="184"/>
                  </a:lnTo>
                  <a:lnTo>
                    <a:pt x="20" y="184"/>
                  </a:lnTo>
                  <a:lnTo>
                    <a:pt x="22" y="182"/>
                  </a:lnTo>
                  <a:lnTo>
                    <a:pt x="24" y="180"/>
                  </a:lnTo>
                  <a:lnTo>
                    <a:pt x="26" y="180"/>
                  </a:lnTo>
                  <a:lnTo>
                    <a:pt x="30" y="180"/>
                  </a:lnTo>
                  <a:lnTo>
                    <a:pt x="30" y="184"/>
                  </a:lnTo>
                  <a:lnTo>
                    <a:pt x="32" y="184"/>
                  </a:lnTo>
                  <a:lnTo>
                    <a:pt x="36" y="184"/>
                  </a:lnTo>
                  <a:lnTo>
                    <a:pt x="42" y="184"/>
                  </a:lnTo>
                  <a:lnTo>
                    <a:pt x="46" y="182"/>
                  </a:lnTo>
                  <a:lnTo>
                    <a:pt x="50" y="176"/>
                  </a:lnTo>
                  <a:lnTo>
                    <a:pt x="52" y="168"/>
                  </a:lnTo>
                  <a:lnTo>
                    <a:pt x="56" y="156"/>
                  </a:lnTo>
                  <a:lnTo>
                    <a:pt x="56" y="142"/>
                  </a:lnTo>
                  <a:lnTo>
                    <a:pt x="60" y="140"/>
                  </a:lnTo>
                  <a:lnTo>
                    <a:pt x="64" y="136"/>
                  </a:lnTo>
                  <a:lnTo>
                    <a:pt x="66" y="126"/>
                  </a:lnTo>
                  <a:lnTo>
                    <a:pt x="70" y="122"/>
                  </a:lnTo>
                  <a:lnTo>
                    <a:pt x="74" y="118"/>
                  </a:lnTo>
                  <a:lnTo>
                    <a:pt x="78" y="116"/>
                  </a:lnTo>
                  <a:lnTo>
                    <a:pt x="80" y="112"/>
                  </a:lnTo>
                  <a:lnTo>
                    <a:pt x="82" y="108"/>
                  </a:lnTo>
                  <a:lnTo>
                    <a:pt x="80" y="104"/>
                  </a:lnTo>
                  <a:lnTo>
                    <a:pt x="80" y="102"/>
                  </a:lnTo>
                  <a:lnTo>
                    <a:pt x="80" y="98"/>
                  </a:lnTo>
                  <a:lnTo>
                    <a:pt x="92" y="68"/>
                  </a:lnTo>
                  <a:lnTo>
                    <a:pt x="96" y="54"/>
                  </a:lnTo>
                  <a:lnTo>
                    <a:pt x="98" y="44"/>
                  </a:lnTo>
                  <a:lnTo>
                    <a:pt x="96" y="40"/>
                  </a:lnTo>
                  <a:lnTo>
                    <a:pt x="96" y="38"/>
                  </a:lnTo>
                  <a:lnTo>
                    <a:pt x="94" y="36"/>
                  </a:lnTo>
                  <a:lnTo>
                    <a:pt x="94" y="34"/>
                  </a:lnTo>
                  <a:lnTo>
                    <a:pt x="96" y="24"/>
                  </a:lnTo>
                  <a:lnTo>
                    <a:pt x="98" y="16"/>
                  </a:lnTo>
                  <a:lnTo>
                    <a:pt x="100" y="12"/>
                  </a:lnTo>
                  <a:lnTo>
                    <a:pt x="104" y="10"/>
                  </a:lnTo>
                  <a:lnTo>
                    <a:pt x="108" y="6"/>
                  </a:lnTo>
                  <a:lnTo>
                    <a:pt x="110" y="6"/>
                  </a:lnTo>
                  <a:lnTo>
                    <a:pt x="116" y="6"/>
                  </a:lnTo>
                  <a:lnTo>
                    <a:pt x="122" y="8"/>
                  </a:lnTo>
                  <a:lnTo>
                    <a:pt x="134" y="14"/>
                  </a:lnTo>
                  <a:lnTo>
                    <a:pt x="144" y="20"/>
                  </a:lnTo>
                  <a:lnTo>
                    <a:pt x="152" y="20"/>
                  </a:lnTo>
                  <a:lnTo>
                    <a:pt x="160" y="20"/>
                  </a:lnTo>
                  <a:lnTo>
                    <a:pt x="162" y="20"/>
                  </a:lnTo>
                  <a:lnTo>
                    <a:pt x="162" y="18"/>
                  </a:lnTo>
                  <a:lnTo>
                    <a:pt x="164" y="14"/>
                  </a:lnTo>
                  <a:lnTo>
                    <a:pt x="166" y="12"/>
                  </a:lnTo>
                  <a:lnTo>
                    <a:pt x="170" y="14"/>
                  </a:lnTo>
                  <a:lnTo>
                    <a:pt x="172" y="14"/>
                  </a:lnTo>
                  <a:lnTo>
                    <a:pt x="178" y="12"/>
                  </a:lnTo>
                  <a:lnTo>
                    <a:pt x="182" y="10"/>
                  </a:lnTo>
                  <a:lnTo>
                    <a:pt x="188" y="8"/>
                  </a:lnTo>
                  <a:lnTo>
                    <a:pt x="192" y="8"/>
                  </a:lnTo>
                  <a:lnTo>
                    <a:pt x="204" y="8"/>
                  </a:lnTo>
                  <a:lnTo>
                    <a:pt x="206" y="2"/>
                  </a:lnTo>
                  <a:lnTo>
                    <a:pt x="210" y="0"/>
                  </a:lnTo>
                  <a:lnTo>
                    <a:pt x="216" y="2"/>
                  </a:lnTo>
                  <a:lnTo>
                    <a:pt x="224" y="4"/>
                  </a:lnTo>
                  <a:lnTo>
                    <a:pt x="236" y="4"/>
                  </a:lnTo>
                  <a:lnTo>
                    <a:pt x="246" y="14"/>
                  </a:lnTo>
                  <a:lnTo>
                    <a:pt x="252" y="16"/>
                  </a:lnTo>
                  <a:lnTo>
                    <a:pt x="260" y="20"/>
                  </a:lnTo>
                  <a:lnTo>
                    <a:pt x="260" y="16"/>
                  </a:lnTo>
                  <a:lnTo>
                    <a:pt x="264" y="16"/>
                  </a:lnTo>
                  <a:lnTo>
                    <a:pt x="268" y="20"/>
                  </a:lnTo>
                  <a:lnTo>
                    <a:pt x="272" y="16"/>
                  </a:lnTo>
                  <a:lnTo>
                    <a:pt x="280" y="16"/>
                  </a:lnTo>
                  <a:lnTo>
                    <a:pt x="282" y="20"/>
                  </a:lnTo>
                  <a:lnTo>
                    <a:pt x="284" y="24"/>
                  </a:lnTo>
                  <a:lnTo>
                    <a:pt x="294" y="32"/>
                  </a:lnTo>
                  <a:lnTo>
                    <a:pt x="296" y="44"/>
                  </a:lnTo>
                  <a:lnTo>
                    <a:pt x="296" y="50"/>
                  </a:lnTo>
                  <a:lnTo>
                    <a:pt x="298" y="54"/>
                  </a:lnTo>
                  <a:lnTo>
                    <a:pt x="298" y="64"/>
                  </a:lnTo>
                  <a:lnTo>
                    <a:pt x="292" y="72"/>
                  </a:lnTo>
                  <a:lnTo>
                    <a:pt x="286" y="80"/>
                  </a:lnTo>
                  <a:lnTo>
                    <a:pt x="280" y="92"/>
                  </a:lnTo>
                  <a:lnTo>
                    <a:pt x="274" y="102"/>
                  </a:lnTo>
                  <a:lnTo>
                    <a:pt x="274" y="124"/>
                  </a:lnTo>
                  <a:lnTo>
                    <a:pt x="272" y="128"/>
                  </a:lnTo>
                  <a:lnTo>
                    <a:pt x="268" y="132"/>
                  </a:lnTo>
                  <a:lnTo>
                    <a:pt x="266" y="138"/>
                  </a:lnTo>
                  <a:lnTo>
                    <a:pt x="266" y="148"/>
                  </a:lnTo>
                  <a:lnTo>
                    <a:pt x="268" y="152"/>
                  </a:lnTo>
                  <a:lnTo>
                    <a:pt x="272" y="154"/>
                  </a:lnTo>
                  <a:lnTo>
                    <a:pt x="272" y="156"/>
                  </a:lnTo>
                  <a:lnTo>
                    <a:pt x="270" y="160"/>
                  </a:lnTo>
                  <a:lnTo>
                    <a:pt x="270" y="164"/>
                  </a:lnTo>
                  <a:lnTo>
                    <a:pt x="270" y="168"/>
                  </a:lnTo>
                  <a:lnTo>
                    <a:pt x="272" y="174"/>
                  </a:lnTo>
                  <a:lnTo>
                    <a:pt x="274" y="182"/>
                  </a:lnTo>
                  <a:lnTo>
                    <a:pt x="272" y="186"/>
                  </a:lnTo>
                  <a:lnTo>
                    <a:pt x="272" y="192"/>
                  </a:lnTo>
                  <a:lnTo>
                    <a:pt x="272" y="196"/>
                  </a:lnTo>
                  <a:lnTo>
                    <a:pt x="272" y="198"/>
                  </a:lnTo>
                  <a:lnTo>
                    <a:pt x="274" y="202"/>
                  </a:lnTo>
                  <a:lnTo>
                    <a:pt x="272" y="206"/>
                  </a:lnTo>
                  <a:lnTo>
                    <a:pt x="272" y="208"/>
                  </a:lnTo>
                  <a:lnTo>
                    <a:pt x="272" y="214"/>
                  </a:lnTo>
                  <a:lnTo>
                    <a:pt x="278" y="218"/>
                  </a:lnTo>
                  <a:lnTo>
                    <a:pt x="282" y="224"/>
                  </a:lnTo>
                  <a:lnTo>
                    <a:pt x="288" y="228"/>
                  </a:lnTo>
                  <a:lnTo>
                    <a:pt x="288" y="234"/>
                  </a:lnTo>
                  <a:lnTo>
                    <a:pt x="290" y="240"/>
                  </a:lnTo>
                  <a:lnTo>
                    <a:pt x="292" y="248"/>
                  </a:lnTo>
                  <a:lnTo>
                    <a:pt x="290" y="24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22" name="Freeform 126"/>
            <p:cNvSpPr/>
            <p:nvPr>
              <p:custDataLst>
                <p:tags r:id="rId105"/>
              </p:custDataLst>
            </p:nvPr>
          </p:nvSpPr>
          <p:spPr bwMode="auto">
            <a:xfrm>
              <a:off x="5330841" y="4876935"/>
              <a:ext cx="255990" cy="471243"/>
            </a:xfrm>
            <a:custGeom>
              <a:avLst/>
              <a:gdLst>
                <a:gd name="T0" fmla="*/ 2147483647 w 174"/>
                <a:gd name="T1" fmla="*/ 2147483647 h 298"/>
                <a:gd name="T2" fmla="*/ 2147483647 w 174"/>
                <a:gd name="T3" fmla="*/ 2147483647 h 298"/>
                <a:gd name="T4" fmla="*/ 2147483647 w 174"/>
                <a:gd name="T5" fmla="*/ 2147483647 h 298"/>
                <a:gd name="T6" fmla="*/ 2147483647 w 174"/>
                <a:gd name="T7" fmla="*/ 2147483647 h 298"/>
                <a:gd name="T8" fmla="*/ 2147483647 w 174"/>
                <a:gd name="T9" fmla="*/ 2147483647 h 298"/>
                <a:gd name="T10" fmla="*/ 2147483647 w 174"/>
                <a:gd name="T11" fmla="*/ 2147483647 h 298"/>
                <a:gd name="T12" fmla="*/ 2147483647 w 174"/>
                <a:gd name="T13" fmla="*/ 2147483647 h 298"/>
                <a:gd name="T14" fmla="*/ 2147483647 w 174"/>
                <a:gd name="T15" fmla="*/ 2147483647 h 298"/>
                <a:gd name="T16" fmla="*/ 2147483647 w 174"/>
                <a:gd name="T17" fmla="*/ 2147483647 h 298"/>
                <a:gd name="T18" fmla="*/ 2147483647 w 174"/>
                <a:gd name="T19" fmla="*/ 2147483647 h 298"/>
                <a:gd name="T20" fmla="*/ 2147483647 w 174"/>
                <a:gd name="T21" fmla="*/ 2147483647 h 298"/>
                <a:gd name="T22" fmla="*/ 2147483647 w 174"/>
                <a:gd name="T23" fmla="*/ 2147483647 h 298"/>
                <a:gd name="T24" fmla="*/ 2147483647 w 174"/>
                <a:gd name="T25" fmla="*/ 2147483647 h 298"/>
                <a:gd name="T26" fmla="*/ 2147483647 w 174"/>
                <a:gd name="T27" fmla="*/ 2147483647 h 298"/>
                <a:gd name="T28" fmla="*/ 2147483647 w 174"/>
                <a:gd name="T29" fmla="*/ 2147483647 h 298"/>
                <a:gd name="T30" fmla="*/ 2147483647 w 174"/>
                <a:gd name="T31" fmla="*/ 2147483647 h 298"/>
                <a:gd name="T32" fmla="*/ 2147483647 w 174"/>
                <a:gd name="T33" fmla="*/ 2147483647 h 298"/>
                <a:gd name="T34" fmla="*/ 2147483647 w 174"/>
                <a:gd name="T35" fmla="*/ 2147483647 h 298"/>
                <a:gd name="T36" fmla="*/ 2147483647 w 174"/>
                <a:gd name="T37" fmla="*/ 2147483647 h 298"/>
                <a:gd name="T38" fmla="*/ 2147483647 w 174"/>
                <a:gd name="T39" fmla="*/ 2147483647 h 298"/>
                <a:gd name="T40" fmla="*/ 2147483647 w 174"/>
                <a:gd name="T41" fmla="*/ 2147483647 h 298"/>
                <a:gd name="T42" fmla="*/ 2147483647 w 174"/>
                <a:gd name="T43" fmla="*/ 2147483647 h 298"/>
                <a:gd name="T44" fmla="*/ 2147483647 w 174"/>
                <a:gd name="T45" fmla="*/ 2147483647 h 298"/>
                <a:gd name="T46" fmla="*/ 2147483647 w 174"/>
                <a:gd name="T47" fmla="*/ 2147483647 h 298"/>
                <a:gd name="T48" fmla="*/ 2147483647 w 174"/>
                <a:gd name="T49" fmla="*/ 2147483647 h 298"/>
                <a:gd name="T50" fmla="*/ 2147483647 w 174"/>
                <a:gd name="T51" fmla="*/ 2147483647 h 298"/>
                <a:gd name="T52" fmla="*/ 2147483647 w 174"/>
                <a:gd name="T53" fmla="*/ 2147483647 h 298"/>
                <a:gd name="T54" fmla="*/ 2147483647 w 174"/>
                <a:gd name="T55" fmla="*/ 2147483647 h 298"/>
                <a:gd name="T56" fmla="*/ 2147483647 w 174"/>
                <a:gd name="T57" fmla="*/ 2147483647 h 298"/>
                <a:gd name="T58" fmla="*/ 2147483647 w 174"/>
                <a:gd name="T59" fmla="*/ 2147483647 h 298"/>
                <a:gd name="T60" fmla="*/ 2147483647 w 174"/>
                <a:gd name="T61" fmla="*/ 2147483647 h 298"/>
                <a:gd name="T62" fmla="*/ 2147483647 w 174"/>
                <a:gd name="T63" fmla="*/ 2147483647 h 298"/>
                <a:gd name="T64" fmla="*/ 2147483647 w 174"/>
                <a:gd name="T65" fmla="*/ 2147483647 h 298"/>
                <a:gd name="T66" fmla="*/ 2147483647 w 174"/>
                <a:gd name="T67" fmla="*/ 2147483647 h 298"/>
                <a:gd name="T68" fmla="*/ 2147483647 w 174"/>
                <a:gd name="T69" fmla="*/ 2147483647 h 298"/>
                <a:gd name="T70" fmla="*/ 2147483647 w 174"/>
                <a:gd name="T71" fmla="*/ 2147483647 h 298"/>
                <a:gd name="T72" fmla="*/ 2147483647 w 174"/>
                <a:gd name="T73" fmla="*/ 2147483647 h 298"/>
                <a:gd name="T74" fmla="*/ 2147483647 w 174"/>
                <a:gd name="T75" fmla="*/ 2147483647 h 298"/>
                <a:gd name="T76" fmla="*/ 2147483647 w 174"/>
                <a:gd name="T77" fmla="*/ 2147483647 h 298"/>
                <a:gd name="T78" fmla="*/ 2147483647 w 174"/>
                <a:gd name="T79" fmla="*/ 2147483647 h 298"/>
                <a:gd name="T80" fmla="*/ 2147483647 w 174"/>
                <a:gd name="T81" fmla="*/ 2147483647 h 298"/>
                <a:gd name="T82" fmla="*/ 2147483647 w 174"/>
                <a:gd name="T83" fmla="*/ 2147483647 h 298"/>
                <a:gd name="T84" fmla="*/ 2147483647 w 174"/>
                <a:gd name="T85" fmla="*/ 2147483647 h 298"/>
                <a:gd name="T86" fmla="*/ 2147483647 w 174"/>
                <a:gd name="T87" fmla="*/ 2147483647 h 298"/>
                <a:gd name="T88" fmla="*/ 0 w 174"/>
                <a:gd name="T89" fmla="*/ 2147483647 h 298"/>
                <a:gd name="T90" fmla="*/ 2147483647 w 174"/>
                <a:gd name="T91" fmla="*/ 2147483647 h 298"/>
                <a:gd name="T92" fmla="*/ 2147483647 w 174"/>
                <a:gd name="T93" fmla="*/ 2147483647 h 298"/>
                <a:gd name="T94" fmla="*/ 2147483647 w 174"/>
                <a:gd name="T95" fmla="*/ 2147483647 h 298"/>
                <a:gd name="T96" fmla="*/ 2147483647 w 174"/>
                <a:gd name="T97" fmla="*/ 2147483647 h 298"/>
                <a:gd name="T98" fmla="*/ 2147483647 w 174"/>
                <a:gd name="T99" fmla="*/ 2147483647 h 298"/>
                <a:gd name="T100" fmla="*/ 2147483647 w 174"/>
                <a:gd name="T101" fmla="*/ 2147483647 h 298"/>
                <a:gd name="T102" fmla="*/ 2147483647 w 174"/>
                <a:gd name="T103" fmla="*/ 2147483647 h 298"/>
                <a:gd name="T104" fmla="*/ 2147483647 w 174"/>
                <a:gd name="T105" fmla="*/ 2147483647 h 298"/>
                <a:gd name="T106" fmla="*/ 2147483647 w 174"/>
                <a:gd name="T107" fmla="*/ 2147483647 h 298"/>
                <a:gd name="T108" fmla="*/ 2147483647 w 174"/>
                <a:gd name="T109" fmla="*/ 2147483647 h 298"/>
                <a:gd name="T110" fmla="*/ 2147483647 w 174"/>
                <a:gd name="T111" fmla="*/ 2147483647 h 298"/>
                <a:gd name="T112" fmla="*/ 2147483647 w 174"/>
                <a:gd name="T113" fmla="*/ 2147483647 h 298"/>
                <a:gd name="T114" fmla="*/ 2147483647 w 174"/>
                <a:gd name="T115" fmla="*/ 2147483647 h 2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4"/>
                <a:gd name="T175" fmla="*/ 0 h 298"/>
                <a:gd name="T176" fmla="*/ 174 w 174"/>
                <a:gd name="T177" fmla="*/ 298 h 29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4" h="298">
                  <a:moveTo>
                    <a:pt x="30" y="298"/>
                  </a:moveTo>
                  <a:lnTo>
                    <a:pt x="32" y="288"/>
                  </a:lnTo>
                  <a:lnTo>
                    <a:pt x="32" y="282"/>
                  </a:lnTo>
                  <a:lnTo>
                    <a:pt x="34" y="274"/>
                  </a:lnTo>
                  <a:lnTo>
                    <a:pt x="38" y="270"/>
                  </a:lnTo>
                  <a:lnTo>
                    <a:pt x="44" y="268"/>
                  </a:lnTo>
                  <a:lnTo>
                    <a:pt x="50" y="264"/>
                  </a:lnTo>
                  <a:lnTo>
                    <a:pt x="66" y="258"/>
                  </a:lnTo>
                  <a:lnTo>
                    <a:pt x="72" y="254"/>
                  </a:lnTo>
                  <a:lnTo>
                    <a:pt x="74" y="248"/>
                  </a:lnTo>
                  <a:lnTo>
                    <a:pt x="78" y="232"/>
                  </a:lnTo>
                  <a:lnTo>
                    <a:pt x="78" y="218"/>
                  </a:lnTo>
                  <a:lnTo>
                    <a:pt x="78" y="210"/>
                  </a:lnTo>
                  <a:lnTo>
                    <a:pt x="76" y="204"/>
                  </a:lnTo>
                  <a:lnTo>
                    <a:pt x="74" y="196"/>
                  </a:lnTo>
                  <a:lnTo>
                    <a:pt x="74" y="192"/>
                  </a:lnTo>
                  <a:lnTo>
                    <a:pt x="74" y="186"/>
                  </a:lnTo>
                  <a:lnTo>
                    <a:pt x="70" y="182"/>
                  </a:lnTo>
                  <a:lnTo>
                    <a:pt x="70" y="178"/>
                  </a:lnTo>
                  <a:lnTo>
                    <a:pt x="70" y="172"/>
                  </a:lnTo>
                  <a:lnTo>
                    <a:pt x="72" y="168"/>
                  </a:lnTo>
                  <a:lnTo>
                    <a:pt x="76" y="162"/>
                  </a:lnTo>
                  <a:lnTo>
                    <a:pt x="86" y="156"/>
                  </a:lnTo>
                  <a:lnTo>
                    <a:pt x="94" y="152"/>
                  </a:lnTo>
                  <a:lnTo>
                    <a:pt x="100" y="148"/>
                  </a:lnTo>
                  <a:lnTo>
                    <a:pt x="102" y="140"/>
                  </a:lnTo>
                  <a:lnTo>
                    <a:pt x="108" y="134"/>
                  </a:lnTo>
                  <a:lnTo>
                    <a:pt x="112" y="128"/>
                  </a:lnTo>
                  <a:lnTo>
                    <a:pt x="130" y="116"/>
                  </a:lnTo>
                  <a:lnTo>
                    <a:pt x="150" y="108"/>
                  </a:lnTo>
                  <a:lnTo>
                    <a:pt x="156" y="100"/>
                  </a:lnTo>
                  <a:lnTo>
                    <a:pt x="162" y="94"/>
                  </a:lnTo>
                  <a:lnTo>
                    <a:pt x="168" y="84"/>
                  </a:lnTo>
                  <a:lnTo>
                    <a:pt x="168" y="76"/>
                  </a:lnTo>
                  <a:lnTo>
                    <a:pt x="168" y="66"/>
                  </a:lnTo>
                  <a:lnTo>
                    <a:pt x="170" y="56"/>
                  </a:lnTo>
                  <a:lnTo>
                    <a:pt x="170" y="50"/>
                  </a:lnTo>
                  <a:lnTo>
                    <a:pt x="174" y="48"/>
                  </a:lnTo>
                  <a:lnTo>
                    <a:pt x="172" y="22"/>
                  </a:lnTo>
                  <a:lnTo>
                    <a:pt x="172" y="10"/>
                  </a:lnTo>
                  <a:lnTo>
                    <a:pt x="174" y="0"/>
                  </a:lnTo>
                  <a:lnTo>
                    <a:pt x="166" y="2"/>
                  </a:lnTo>
                  <a:lnTo>
                    <a:pt x="158" y="2"/>
                  </a:lnTo>
                  <a:lnTo>
                    <a:pt x="154" y="6"/>
                  </a:lnTo>
                  <a:lnTo>
                    <a:pt x="144" y="10"/>
                  </a:lnTo>
                  <a:lnTo>
                    <a:pt x="130" y="14"/>
                  </a:lnTo>
                  <a:lnTo>
                    <a:pt x="126" y="16"/>
                  </a:lnTo>
                  <a:lnTo>
                    <a:pt x="124" y="18"/>
                  </a:lnTo>
                  <a:lnTo>
                    <a:pt x="122" y="20"/>
                  </a:lnTo>
                  <a:lnTo>
                    <a:pt x="118" y="20"/>
                  </a:lnTo>
                  <a:lnTo>
                    <a:pt x="114" y="20"/>
                  </a:lnTo>
                  <a:lnTo>
                    <a:pt x="112" y="18"/>
                  </a:lnTo>
                  <a:lnTo>
                    <a:pt x="108" y="18"/>
                  </a:lnTo>
                  <a:lnTo>
                    <a:pt x="106" y="20"/>
                  </a:lnTo>
                  <a:lnTo>
                    <a:pt x="104" y="22"/>
                  </a:lnTo>
                  <a:lnTo>
                    <a:pt x="100" y="22"/>
                  </a:lnTo>
                  <a:lnTo>
                    <a:pt x="74" y="20"/>
                  </a:lnTo>
                  <a:lnTo>
                    <a:pt x="72" y="28"/>
                  </a:lnTo>
                  <a:lnTo>
                    <a:pt x="70" y="36"/>
                  </a:lnTo>
                  <a:lnTo>
                    <a:pt x="72" y="42"/>
                  </a:lnTo>
                  <a:lnTo>
                    <a:pt x="74" y="48"/>
                  </a:lnTo>
                  <a:lnTo>
                    <a:pt x="80" y="56"/>
                  </a:lnTo>
                  <a:lnTo>
                    <a:pt x="88" y="68"/>
                  </a:lnTo>
                  <a:lnTo>
                    <a:pt x="92" y="74"/>
                  </a:lnTo>
                  <a:lnTo>
                    <a:pt x="92" y="80"/>
                  </a:lnTo>
                  <a:lnTo>
                    <a:pt x="92" y="88"/>
                  </a:lnTo>
                  <a:lnTo>
                    <a:pt x="90" y="94"/>
                  </a:lnTo>
                  <a:lnTo>
                    <a:pt x="88" y="100"/>
                  </a:lnTo>
                  <a:lnTo>
                    <a:pt x="86" y="102"/>
                  </a:lnTo>
                  <a:lnTo>
                    <a:pt x="82" y="106"/>
                  </a:lnTo>
                  <a:lnTo>
                    <a:pt x="80" y="108"/>
                  </a:lnTo>
                  <a:lnTo>
                    <a:pt x="78" y="110"/>
                  </a:lnTo>
                  <a:lnTo>
                    <a:pt x="78" y="118"/>
                  </a:lnTo>
                  <a:lnTo>
                    <a:pt x="76" y="114"/>
                  </a:lnTo>
                  <a:lnTo>
                    <a:pt x="72" y="110"/>
                  </a:lnTo>
                  <a:lnTo>
                    <a:pt x="68" y="108"/>
                  </a:lnTo>
                  <a:lnTo>
                    <a:pt x="66" y="100"/>
                  </a:lnTo>
                  <a:lnTo>
                    <a:pt x="68" y="90"/>
                  </a:lnTo>
                  <a:lnTo>
                    <a:pt x="70" y="82"/>
                  </a:lnTo>
                  <a:lnTo>
                    <a:pt x="70" y="72"/>
                  </a:lnTo>
                  <a:lnTo>
                    <a:pt x="62" y="72"/>
                  </a:lnTo>
                  <a:lnTo>
                    <a:pt x="56" y="72"/>
                  </a:lnTo>
                  <a:lnTo>
                    <a:pt x="52" y="70"/>
                  </a:lnTo>
                  <a:lnTo>
                    <a:pt x="50" y="64"/>
                  </a:lnTo>
                  <a:lnTo>
                    <a:pt x="44" y="64"/>
                  </a:lnTo>
                  <a:lnTo>
                    <a:pt x="34" y="70"/>
                  </a:lnTo>
                  <a:lnTo>
                    <a:pt x="22" y="72"/>
                  </a:lnTo>
                  <a:lnTo>
                    <a:pt x="12" y="76"/>
                  </a:lnTo>
                  <a:lnTo>
                    <a:pt x="6" y="80"/>
                  </a:lnTo>
                  <a:lnTo>
                    <a:pt x="0" y="82"/>
                  </a:lnTo>
                  <a:lnTo>
                    <a:pt x="2" y="98"/>
                  </a:lnTo>
                  <a:lnTo>
                    <a:pt x="18" y="102"/>
                  </a:lnTo>
                  <a:lnTo>
                    <a:pt x="30" y="106"/>
                  </a:lnTo>
                  <a:lnTo>
                    <a:pt x="36" y="110"/>
                  </a:lnTo>
                  <a:lnTo>
                    <a:pt x="40" y="114"/>
                  </a:lnTo>
                  <a:lnTo>
                    <a:pt x="44" y="120"/>
                  </a:lnTo>
                  <a:lnTo>
                    <a:pt x="44" y="128"/>
                  </a:lnTo>
                  <a:lnTo>
                    <a:pt x="44" y="136"/>
                  </a:lnTo>
                  <a:lnTo>
                    <a:pt x="42" y="142"/>
                  </a:lnTo>
                  <a:lnTo>
                    <a:pt x="40" y="148"/>
                  </a:lnTo>
                  <a:lnTo>
                    <a:pt x="40" y="158"/>
                  </a:lnTo>
                  <a:lnTo>
                    <a:pt x="40" y="168"/>
                  </a:lnTo>
                  <a:lnTo>
                    <a:pt x="38" y="178"/>
                  </a:lnTo>
                  <a:lnTo>
                    <a:pt x="36" y="188"/>
                  </a:lnTo>
                  <a:lnTo>
                    <a:pt x="30" y="196"/>
                  </a:lnTo>
                  <a:lnTo>
                    <a:pt x="18" y="208"/>
                  </a:lnTo>
                  <a:lnTo>
                    <a:pt x="14" y="218"/>
                  </a:lnTo>
                  <a:lnTo>
                    <a:pt x="14" y="226"/>
                  </a:lnTo>
                  <a:lnTo>
                    <a:pt x="18" y="234"/>
                  </a:lnTo>
                  <a:lnTo>
                    <a:pt x="20" y="242"/>
                  </a:lnTo>
                  <a:lnTo>
                    <a:pt x="22" y="250"/>
                  </a:lnTo>
                  <a:lnTo>
                    <a:pt x="20" y="258"/>
                  </a:lnTo>
                  <a:lnTo>
                    <a:pt x="18" y="264"/>
                  </a:lnTo>
                  <a:lnTo>
                    <a:pt x="18" y="298"/>
                  </a:lnTo>
                  <a:lnTo>
                    <a:pt x="28" y="298"/>
                  </a:lnTo>
                  <a:lnTo>
                    <a:pt x="30" y="29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23" name="Freeform 127"/>
            <p:cNvSpPr/>
            <p:nvPr>
              <p:custDataLst>
                <p:tags r:id="rId106"/>
              </p:custDataLst>
            </p:nvPr>
          </p:nvSpPr>
          <p:spPr bwMode="auto">
            <a:xfrm>
              <a:off x="5004511" y="5208796"/>
              <a:ext cx="374760" cy="369029"/>
            </a:xfrm>
            <a:custGeom>
              <a:avLst/>
              <a:gdLst>
                <a:gd name="T0" fmla="*/ 2147483647 w 256"/>
                <a:gd name="T1" fmla="*/ 2147483647 h 234"/>
                <a:gd name="T2" fmla="*/ 2147483647 w 256"/>
                <a:gd name="T3" fmla="*/ 2147483647 h 234"/>
                <a:gd name="T4" fmla="*/ 2147483647 w 256"/>
                <a:gd name="T5" fmla="*/ 2147483647 h 234"/>
                <a:gd name="T6" fmla="*/ 2147483647 w 256"/>
                <a:gd name="T7" fmla="*/ 2147483647 h 234"/>
                <a:gd name="T8" fmla="*/ 2147483647 w 256"/>
                <a:gd name="T9" fmla="*/ 2147483647 h 234"/>
                <a:gd name="T10" fmla="*/ 2147483647 w 256"/>
                <a:gd name="T11" fmla="*/ 2147483647 h 234"/>
                <a:gd name="T12" fmla="*/ 2147483647 w 256"/>
                <a:gd name="T13" fmla="*/ 2147483647 h 234"/>
                <a:gd name="T14" fmla="*/ 2147483647 w 256"/>
                <a:gd name="T15" fmla="*/ 2147483647 h 234"/>
                <a:gd name="T16" fmla="*/ 2147483647 w 256"/>
                <a:gd name="T17" fmla="*/ 2147483647 h 234"/>
                <a:gd name="T18" fmla="*/ 2147483647 w 256"/>
                <a:gd name="T19" fmla="*/ 2147483647 h 234"/>
                <a:gd name="T20" fmla="*/ 2147483647 w 256"/>
                <a:gd name="T21" fmla="*/ 2147483647 h 234"/>
                <a:gd name="T22" fmla="*/ 2147483647 w 256"/>
                <a:gd name="T23" fmla="*/ 2147483647 h 234"/>
                <a:gd name="T24" fmla="*/ 2147483647 w 256"/>
                <a:gd name="T25" fmla="*/ 2147483647 h 234"/>
                <a:gd name="T26" fmla="*/ 2147483647 w 256"/>
                <a:gd name="T27" fmla="*/ 2147483647 h 234"/>
                <a:gd name="T28" fmla="*/ 2147483647 w 256"/>
                <a:gd name="T29" fmla="*/ 2147483647 h 234"/>
                <a:gd name="T30" fmla="*/ 2147483647 w 256"/>
                <a:gd name="T31" fmla="*/ 2147483647 h 234"/>
                <a:gd name="T32" fmla="*/ 2147483647 w 256"/>
                <a:gd name="T33" fmla="*/ 2147483647 h 234"/>
                <a:gd name="T34" fmla="*/ 2147483647 w 256"/>
                <a:gd name="T35" fmla="*/ 2147483647 h 234"/>
                <a:gd name="T36" fmla="*/ 2147483647 w 256"/>
                <a:gd name="T37" fmla="*/ 2147483647 h 234"/>
                <a:gd name="T38" fmla="*/ 2147483647 w 256"/>
                <a:gd name="T39" fmla="*/ 2147483647 h 234"/>
                <a:gd name="T40" fmla="*/ 2147483647 w 256"/>
                <a:gd name="T41" fmla="*/ 2147483647 h 234"/>
                <a:gd name="T42" fmla="*/ 0 w 256"/>
                <a:gd name="T43" fmla="*/ 2147483647 h 234"/>
                <a:gd name="T44" fmla="*/ 2147483647 w 256"/>
                <a:gd name="T45" fmla="*/ 2147483647 h 234"/>
                <a:gd name="T46" fmla="*/ 2147483647 w 256"/>
                <a:gd name="T47" fmla="*/ 2147483647 h 234"/>
                <a:gd name="T48" fmla="*/ 2147483647 w 256"/>
                <a:gd name="T49" fmla="*/ 2147483647 h 234"/>
                <a:gd name="T50" fmla="*/ 2147483647 w 256"/>
                <a:gd name="T51" fmla="*/ 2147483647 h 234"/>
                <a:gd name="T52" fmla="*/ 2147483647 w 256"/>
                <a:gd name="T53" fmla="*/ 2147483647 h 234"/>
                <a:gd name="T54" fmla="*/ 2147483647 w 256"/>
                <a:gd name="T55" fmla="*/ 2147483647 h 234"/>
                <a:gd name="T56" fmla="*/ 2147483647 w 256"/>
                <a:gd name="T57" fmla="*/ 2147483647 h 234"/>
                <a:gd name="T58" fmla="*/ 2147483647 w 256"/>
                <a:gd name="T59" fmla="*/ 2147483647 h 234"/>
                <a:gd name="T60" fmla="*/ 2147483647 w 256"/>
                <a:gd name="T61" fmla="*/ 2147483647 h 234"/>
                <a:gd name="T62" fmla="*/ 2147483647 w 256"/>
                <a:gd name="T63" fmla="*/ 2147483647 h 234"/>
                <a:gd name="T64" fmla="*/ 2147483647 w 256"/>
                <a:gd name="T65" fmla="*/ 2147483647 h 234"/>
                <a:gd name="T66" fmla="*/ 2147483647 w 256"/>
                <a:gd name="T67" fmla="*/ 2147483647 h 234"/>
                <a:gd name="T68" fmla="*/ 2147483647 w 256"/>
                <a:gd name="T69" fmla="*/ 2147483647 h 234"/>
                <a:gd name="T70" fmla="*/ 2147483647 w 256"/>
                <a:gd name="T71" fmla="*/ 2147483647 h 234"/>
                <a:gd name="T72" fmla="*/ 2147483647 w 256"/>
                <a:gd name="T73" fmla="*/ 2147483647 h 234"/>
                <a:gd name="T74" fmla="*/ 2147483647 w 256"/>
                <a:gd name="T75" fmla="*/ 2147483647 h 234"/>
                <a:gd name="T76" fmla="*/ 2147483647 w 256"/>
                <a:gd name="T77" fmla="*/ 2147483647 h 234"/>
                <a:gd name="T78" fmla="*/ 2147483647 w 256"/>
                <a:gd name="T79" fmla="*/ 2147483647 h 234"/>
                <a:gd name="T80" fmla="*/ 2147483647 w 256"/>
                <a:gd name="T81" fmla="*/ 2147483647 h 234"/>
                <a:gd name="T82" fmla="*/ 2147483647 w 256"/>
                <a:gd name="T83" fmla="*/ 2147483647 h 234"/>
                <a:gd name="T84" fmla="*/ 2147483647 w 256"/>
                <a:gd name="T85" fmla="*/ 2147483647 h 234"/>
                <a:gd name="T86" fmla="*/ 2147483647 w 256"/>
                <a:gd name="T87" fmla="*/ 2147483647 h 234"/>
                <a:gd name="T88" fmla="*/ 2147483647 w 256"/>
                <a:gd name="T89" fmla="*/ 2147483647 h 234"/>
                <a:gd name="T90" fmla="*/ 2147483647 w 256"/>
                <a:gd name="T91" fmla="*/ 2147483647 h 234"/>
                <a:gd name="T92" fmla="*/ 2147483647 w 256"/>
                <a:gd name="T93" fmla="*/ 2147483647 h 234"/>
                <a:gd name="T94" fmla="*/ 2147483647 w 256"/>
                <a:gd name="T95" fmla="*/ 2147483647 h 2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6"/>
                <a:gd name="T145" fmla="*/ 0 h 234"/>
                <a:gd name="T146" fmla="*/ 256 w 256"/>
                <a:gd name="T147" fmla="*/ 234 h 23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6" h="234">
                  <a:moveTo>
                    <a:pt x="254" y="88"/>
                  </a:moveTo>
                  <a:lnTo>
                    <a:pt x="252" y="92"/>
                  </a:lnTo>
                  <a:lnTo>
                    <a:pt x="254" y="98"/>
                  </a:lnTo>
                  <a:lnTo>
                    <a:pt x="256" y="100"/>
                  </a:lnTo>
                  <a:lnTo>
                    <a:pt x="256" y="104"/>
                  </a:lnTo>
                  <a:lnTo>
                    <a:pt x="256" y="108"/>
                  </a:lnTo>
                  <a:lnTo>
                    <a:pt x="254" y="114"/>
                  </a:lnTo>
                  <a:lnTo>
                    <a:pt x="248" y="118"/>
                  </a:lnTo>
                  <a:lnTo>
                    <a:pt x="236" y="126"/>
                  </a:lnTo>
                  <a:lnTo>
                    <a:pt x="226" y="136"/>
                  </a:lnTo>
                  <a:lnTo>
                    <a:pt x="218" y="146"/>
                  </a:lnTo>
                  <a:lnTo>
                    <a:pt x="206" y="170"/>
                  </a:lnTo>
                  <a:lnTo>
                    <a:pt x="190" y="188"/>
                  </a:lnTo>
                  <a:lnTo>
                    <a:pt x="182" y="198"/>
                  </a:lnTo>
                  <a:lnTo>
                    <a:pt x="172" y="204"/>
                  </a:lnTo>
                  <a:lnTo>
                    <a:pt x="162" y="206"/>
                  </a:lnTo>
                  <a:lnTo>
                    <a:pt x="156" y="208"/>
                  </a:lnTo>
                  <a:lnTo>
                    <a:pt x="146" y="212"/>
                  </a:lnTo>
                  <a:lnTo>
                    <a:pt x="136" y="216"/>
                  </a:lnTo>
                  <a:lnTo>
                    <a:pt x="132" y="220"/>
                  </a:lnTo>
                  <a:lnTo>
                    <a:pt x="126" y="222"/>
                  </a:lnTo>
                  <a:lnTo>
                    <a:pt x="112" y="222"/>
                  </a:lnTo>
                  <a:lnTo>
                    <a:pt x="98" y="220"/>
                  </a:lnTo>
                  <a:lnTo>
                    <a:pt x="82" y="220"/>
                  </a:lnTo>
                  <a:lnTo>
                    <a:pt x="80" y="224"/>
                  </a:lnTo>
                  <a:lnTo>
                    <a:pt x="78" y="228"/>
                  </a:lnTo>
                  <a:lnTo>
                    <a:pt x="68" y="228"/>
                  </a:lnTo>
                  <a:lnTo>
                    <a:pt x="58" y="228"/>
                  </a:lnTo>
                  <a:lnTo>
                    <a:pt x="52" y="230"/>
                  </a:lnTo>
                  <a:lnTo>
                    <a:pt x="46" y="234"/>
                  </a:lnTo>
                  <a:lnTo>
                    <a:pt x="28" y="220"/>
                  </a:lnTo>
                  <a:lnTo>
                    <a:pt x="22" y="210"/>
                  </a:lnTo>
                  <a:lnTo>
                    <a:pt x="20" y="204"/>
                  </a:lnTo>
                  <a:lnTo>
                    <a:pt x="22" y="200"/>
                  </a:lnTo>
                  <a:lnTo>
                    <a:pt x="24" y="194"/>
                  </a:lnTo>
                  <a:lnTo>
                    <a:pt x="24" y="184"/>
                  </a:lnTo>
                  <a:lnTo>
                    <a:pt x="24" y="178"/>
                  </a:lnTo>
                  <a:lnTo>
                    <a:pt x="20" y="174"/>
                  </a:lnTo>
                  <a:lnTo>
                    <a:pt x="16" y="170"/>
                  </a:lnTo>
                  <a:lnTo>
                    <a:pt x="16" y="166"/>
                  </a:lnTo>
                  <a:lnTo>
                    <a:pt x="14" y="150"/>
                  </a:lnTo>
                  <a:lnTo>
                    <a:pt x="10" y="140"/>
                  </a:lnTo>
                  <a:lnTo>
                    <a:pt x="6" y="132"/>
                  </a:lnTo>
                  <a:lnTo>
                    <a:pt x="0" y="122"/>
                  </a:lnTo>
                  <a:lnTo>
                    <a:pt x="4" y="118"/>
                  </a:lnTo>
                  <a:lnTo>
                    <a:pt x="6" y="114"/>
                  </a:lnTo>
                  <a:lnTo>
                    <a:pt x="10" y="114"/>
                  </a:lnTo>
                  <a:lnTo>
                    <a:pt x="14" y="120"/>
                  </a:lnTo>
                  <a:lnTo>
                    <a:pt x="20" y="124"/>
                  </a:lnTo>
                  <a:lnTo>
                    <a:pt x="24" y="126"/>
                  </a:lnTo>
                  <a:lnTo>
                    <a:pt x="32" y="126"/>
                  </a:lnTo>
                  <a:lnTo>
                    <a:pt x="42" y="126"/>
                  </a:lnTo>
                  <a:lnTo>
                    <a:pt x="48" y="122"/>
                  </a:lnTo>
                  <a:lnTo>
                    <a:pt x="52" y="118"/>
                  </a:lnTo>
                  <a:lnTo>
                    <a:pt x="56" y="116"/>
                  </a:lnTo>
                  <a:lnTo>
                    <a:pt x="54" y="54"/>
                  </a:lnTo>
                  <a:lnTo>
                    <a:pt x="60" y="56"/>
                  </a:lnTo>
                  <a:lnTo>
                    <a:pt x="68" y="64"/>
                  </a:lnTo>
                  <a:lnTo>
                    <a:pt x="70" y="68"/>
                  </a:lnTo>
                  <a:lnTo>
                    <a:pt x="70" y="74"/>
                  </a:lnTo>
                  <a:lnTo>
                    <a:pt x="68" y="82"/>
                  </a:lnTo>
                  <a:lnTo>
                    <a:pt x="66" y="90"/>
                  </a:lnTo>
                  <a:lnTo>
                    <a:pt x="82" y="90"/>
                  </a:lnTo>
                  <a:lnTo>
                    <a:pt x="90" y="84"/>
                  </a:lnTo>
                  <a:lnTo>
                    <a:pt x="98" y="72"/>
                  </a:lnTo>
                  <a:lnTo>
                    <a:pt x="106" y="64"/>
                  </a:lnTo>
                  <a:lnTo>
                    <a:pt x="110" y="60"/>
                  </a:lnTo>
                  <a:lnTo>
                    <a:pt x="116" y="62"/>
                  </a:lnTo>
                  <a:lnTo>
                    <a:pt x="122" y="64"/>
                  </a:lnTo>
                  <a:lnTo>
                    <a:pt x="126" y="68"/>
                  </a:lnTo>
                  <a:lnTo>
                    <a:pt x="132" y="70"/>
                  </a:lnTo>
                  <a:lnTo>
                    <a:pt x="138" y="68"/>
                  </a:lnTo>
                  <a:lnTo>
                    <a:pt x="142" y="64"/>
                  </a:lnTo>
                  <a:lnTo>
                    <a:pt x="146" y="60"/>
                  </a:lnTo>
                  <a:lnTo>
                    <a:pt x="148" y="54"/>
                  </a:lnTo>
                  <a:lnTo>
                    <a:pt x="152" y="50"/>
                  </a:lnTo>
                  <a:lnTo>
                    <a:pt x="154" y="48"/>
                  </a:lnTo>
                  <a:lnTo>
                    <a:pt x="158" y="46"/>
                  </a:lnTo>
                  <a:lnTo>
                    <a:pt x="160" y="44"/>
                  </a:lnTo>
                  <a:lnTo>
                    <a:pt x="172" y="32"/>
                  </a:lnTo>
                  <a:lnTo>
                    <a:pt x="182" y="20"/>
                  </a:lnTo>
                  <a:lnTo>
                    <a:pt x="188" y="10"/>
                  </a:lnTo>
                  <a:lnTo>
                    <a:pt x="194" y="6"/>
                  </a:lnTo>
                  <a:lnTo>
                    <a:pt x="202" y="2"/>
                  </a:lnTo>
                  <a:lnTo>
                    <a:pt x="210" y="0"/>
                  </a:lnTo>
                  <a:lnTo>
                    <a:pt x="216" y="2"/>
                  </a:lnTo>
                  <a:lnTo>
                    <a:pt x="222" y="4"/>
                  </a:lnTo>
                  <a:lnTo>
                    <a:pt x="228" y="6"/>
                  </a:lnTo>
                  <a:lnTo>
                    <a:pt x="238" y="8"/>
                  </a:lnTo>
                  <a:lnTo>
                    <a:pt x="238" y="16"/>
                  </a:lnTo>
                  <a:lnTo>
                    <a:pt x="242" y="24"/>
                  </a:lnTo>
                  <a:lnTo>
                    <a:pt x="244" y="32"/>
                  </a:lnTo>
                  <a:lnTo>
                    <a:pt x="246" y="40"/>
                  </a:lnTo>
                  <a:lnTo>
                    <a:pt x="244" y="48"/>
                  </a:lnTo>
                  <a:lnTo>
                    <a:pt x="242" y="54"/>
                  </a:lnTo>
                  <a:lnTo>
                    <a:pt x="242" y="88"/>
                  </a:lnTo>
                  <a:lnTo>
                    <a:pt x="254" y="8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24" name="Freeform 128"/>
            <p:cNvSpPr/>
            <p:nvPr>
              <p:custDataLst>
                <p:tags r:id="rId107"/>
              </p:custDataLst>
            </p:nvPr>
          </p:nvSpPr>
          <p:spPr bwMode="auto">
            <a:xfrm>
              <a:off x="5244357" y="5398619"/>
              <a:ext cx="49583" cy="57080"/>
            </a:xfrm>
            <a:custGeom>
              <a:avLst/>
              <a:gdLst>
                <a:gd name="T0" fmla="*/ 2147483647 w 34"/>
                <a:gd name="T1" fmla="*/ 0 h 36"/>
                <a:gd name="T2" fmla="*/ 2147483647 w 34"/>
                <a:gd name="T3" fmla="*/ 0 h 36"/>
                <a:gd name="T4" fmla="*/ 2147483647 w 34"/>
                <a:gd name="T5" fmla="*/ 2147483647 h 36"/>
                <a:gd name="T6" fmla="*/ 2147483647 w 34"/>
                <a:gd name="T7" fmla="*/ 2147483647 h 36"/>
                <a:gd name="T8" fmla="*/ 0 w 34"/>
                <a:gd name="T9" fmla="*/ 2147483647 h 36"/>
                <a:gd name="T10" fmla="*/ 0 w 34"/>
                <a:gd name="T11" fmla="*/ 2147483647 h 36"/>
                <a:gd name="T12" fmla="*/ 2147483647 w 34"/>
                <a:gd name="T13" fmla="*/ 2147483647 h 36"/>
                <a:gd name="T14" fmla="*/ 2147483647 w 34"/>
                <a:gd name="T15" fmla="*/ 2147483647 h 36"/>
                <a:gd name="T16" fmla="*/ 2147483647 w 34"/>
                <a:gd name="T17" fmla="*/ 2147483647 h 36"/>
                <a:gd name="T18" fmla="*/ 2147483647 w 34"/>
                <a:gd name="T19" fmla="*/ 2147483647 h 36"/>
                <a:gd name="T20" fmla="*/ 2147483647 w 34"/>
                <a:gd name="T21" fmla="*/ 2147483647 h 36"/>
                <a:gd name="T22" fmla="*/ 2147483647 w 34"/>
                <a:gd name="T23" fmla="*/ 2147483647 h 36"/>
                <a:gd name="T24" fmla="*/ 2147483647 w 34"/>
                <a:gd name="T25" fmla="*/ 2147483647 h 36"/>
                <a:gd name="T26" fmla="*/ 2147483647 w 34"/>
                <a:gd name="T27" fmla="*/ 2147483647 h 36"/>
                <a:gd name="T28" fmla="*/ 2147483647 w 34"/>
                <a:gd name="T29" fmla="*/ 2147483647 h 36"/>
                <a:gd name="T30" fmla="*/ 2147483647 w 34"/>
                <a:gd name="T31" fmla="*/ 2147483647 h 36"/>
                <a:gd name="T32" fmla="*/ 2147483647 w 3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36"/>
                <a:gd name="T53" fmla="*/ 34 w 3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36">
                  <a:moveTo>
                    <a:pt x="28" y="0"/>
                  </a:moveTo>
                  <a:lnTo>
                    <a:pt x="22" y="0"/>
                  </a:lnTo>
                  <a:lnTo>
                    <a:pt x="8" y="10"/>
                  </a:lnTo>
                  <a:lnTo>
                    <a:pt x="2" y="18"/>
                  </a:lnTo>
                  <a:lnTo>
                    <a:pt x="0" y="22"/>
                  </a:lnTo>
                  <a:lnTo>
                    <a:pt x="0" y="26"/>
                  </a:lnTo>
                  <a:lnTo>
                    <a:pt x="2" y="32"/>
                  </a:lnTo>
                  <a:lnTo>
                    <a:pt x="6" y="34"/>
                  </a:lnTo>
                  <a:lnTo>
                    <a:pt x="10" y="36"/>
                  </a:lnTo>
                  <a:lnTo>
                    <a:pt x="14" y="36"/>
                  </a:lnTo>
                  <a:lnTo>
                    <a:pt x="18" y="32"/>
                  </a:lnTo>
                  <a:lnTo>
                    <a:pt x="24" y="26"/>
                  </a:lnTo>
                  <a:lnTo>
                    <a:pt x="32" y="18"/>
                  </a:lnTo>
                  <a:lnTo>
                    <a:pt x="34" y="10"/>
                  </a:lnTo>
                  <a:lnTo>
                    <a:pt x="30" y="6"/>
                  </a:lnTo>
                  <a:lnTo>
                    <a:pt x="28" y="4"/>
                  </a:lnTo>
                  <a:lnTo>
                    <a:pt x="28"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25" name="Freeform 129"/>
            <p:cNvSpPr/>
            <p:nvPr>
              <p:custDataLst>
                <p:tags r:id="rId108"/>
              </p:custDataLst>
            </p:nvPr>
          </p:nvSpPr>
          <p:spPr bwMode="auto">
            <a:xfrm>
              <a:off x="5328534" y="5318974"/>
              <a:ext cx="28828" cy="38495"/>
            </a:xfrm>
            <a:custGeom>
              <a:avLst/>
              <a:gdLst>
                <a:gd name="T0" fmla="*/ 2147483647 w 20"/>
                <a:gd name="T1" fmla="*/ 2147483647 h 24"/>
                <a:gd name="T2" fmla="*/ 2147483647 w 20"/>
                <a:gd name="T3" fmla="*/ 2147483647 h 24"/>
                <a:gd name="T4" fmla="*/ 2147483647 w 20"/>
                <a:gd name="T5" fmla="*/ 2147483647 h 24"/>
                <a:gd name="T6" fmla="*/ 2147483647 w 20"/>
                <a:gd name="T7" fmla="*/ 2147483647 h 24"/>
                <a:gd name="T8" fmla="*/ 2147483647 w 20"/>
                <a:gd name="T9" fmla="*/ 2147483647 h 24"/>
                <a:gd name="T10" fmla="*/ 2147483647 w 20"/>
                <a:gd name="T11" fmla="*/ 2147483647 h 24"/>
                <a:gd name="T12" fmla="*/ 0 w 20"/>
                <a:gd name="T13" fmla="*/ 2147483647 h 24"/>
                <a:gd name="T14" fmla="*/ 0 w 20"/>
                <a:gd name="T15" fmla="*/ 2147483647 h 24"/>
                <a:gd name="T16" fmla="*/ 0 w 20"/>
                <a:gd name="T17" fmla="*/ 2147483647 h 24"/>
                <a:gd name="T18" fmla="*/ 2147483647 w 20"/>
                <a:gd name="T19" fmla="*/ 2147483647 h 24"/>
                <a:gd name="T20" fmla="*/ 2147483647 w 20"/>
                <a:gd name="T21" fmla="*/ 2147483647 h 24"/>
                <a:gd name="T22" fmla="*/ 2147483647 w 20"/>
                <a:gd name="T23" fmla="*/ 0 h 24"/>
                <a:gd name="T24" fmla="*/ 2147483647 w 20"/>
                <a:gd name="T25" fmla="*/ 0 h 24"/>
                <a:gd name="T26" fmla="*/ 2147483647 w 20"/>
                <a:gd name="T27" fmla="*/ 2147483647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24"/>
                <a:gd name="T44" fmla="*/ 20 w 20"/>
                <a:gd name="T45" fmla="*/ 24 h 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24">
                  <a:moveTo>
                    <a:pt x="20" y="18"/>
                  </a:moveTo>
                  <a:lnTo>
                    <a:pt x="18" y="22"/>
                  </a:lnTo>
                  <a:lnTo>
                    <a:pt x="16" y="24"/>
                  </a:lnTo>
                  <a:lnTo>
                    <a:pt x="14" y="24"/>
                  </a:lnTo>
                  <a:lnTo>
                    <a:pt x="6" y="24"/>
                  </a:lnTo>
                  <a:lnTo>
                    <a:pt x="2" y="22"/>
                  </a:lnTo>
                  <a:lnTo>
                    <a:pt x="0" y="18"/>
                  </a:lnTo>
                  <a:lnTo>
                    <a:pt x="0" y="12"/>
                  </a:lnTo>
                  <a:lnTo>
                    <a:pt x="0" y="8"/>
                  </a:lnTo>
                  <a:lnTo>
                    <a:pt x="2" y="6"/>
                  </a:lnTo>
                  <a:lnTo>
                    <a:pt x="8" y="2"/>
                  </a:lnTo>
                  <a:lnTo>
                    <a:pt x="14" y="0"/>
                  </a:lnTo>
                  <a:lnTo>
                    <a:pt x="20" y="0"/>
                  </a:lnTo>
                  <a:lnTo>
                    <a:pt x="20" y="1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26" name="Freeform 130"/>
            <p:cNvSpPr/>
            <p:nvPr>
              <p:custDataLst>
                <p:tags r:id="rId109"/>
              </p:custDataLst>
            </p:nvPr>
          </p:nvSpPr>
          <p:spPr bwMode="auto">
            <a:xfrm>
              <a:off x="5220142" y="5021626"/>
              <a:ext cx="175272" cy="200443"/>
            </a:xfrm>
            <a:custGeom>
              <a:avLst/>
              <a:gdLst>
                <a:gd name="T0" fmla="*/ 2147483647 w 120"/>
                <a:gd name="T1" fmla="*/ 0 h 126"/>
                <a:gd name="T2" fmla="*/ 2147483647 w 120"/>
                <a:gd name="T3" fmla="*/ 2147483647 h 126"/>
                <a:gd name="T4" fmla="*/ 2147483647 w 120"/>
                <a:gd name="T5" fmla="*/ 2147483647 h 126"/>
                <a:gd name="T6" fmla="*/ 2147483647 w 120"/>
                <a:gd name="T7" fmla="*/ 2147483647 h 126"/>
                <a:gd name="T8" fmla="*/ 2147483647 w 120"/>
                <a:gd name="T9" fmla="*/ 2147483647 h 126"/>
                <a:gd name="T10" fmla="*/ 2147483647 w 120"/>
                <a:gd name="T11" fmla="*/ 2147483647 h 126"/>
                <a:gd name="T12" fmla="*/ 2147483647 w 120"/>
                <a:gd name="T13" fmla="*/ 2147483647 h 126"/>
                <a:gd name="T14" fmla="*/ 2147483647 w 120"/>
                <a:gd name="T15" fmla="*/ 2147483647 h 126"/>
                <a:gd name="T16" fmla="*/ 2147483647 w 120"/>
                <a:gd name="T17" fmla="*/ 2147483647 h 126"/>
                <a:gd name="T18" fmla="*/ 2147483647 w 120"/>
                <a:gd name="T19" fmla="*/ 2147483647 h 126"/>
                <a:gd name="T20" fmla="*/ 2147483647 w 120"/>
                <a:gd name="T21" fmla="*/ 2147483647 h 126"/>
                <a:gd name="T22" fmla="*/ 2147483647 w 120"/>
                <a:gd name="T23" fmla="*/ 2147483647 h 126"/>
                <a:gd name="T24" fmla="*/ 2147483647 w 120"/>
                <a:gd name="T25" fmla="*/ 2147483647 h 126"/>
                <a:gd name="T26" fmla="*/ 2147483647 w 120"/>
                <a:gd name="T27" fmla="*/ 2147483647 h 126"/>
                <a:gd name="T28" fmla="*/ 2147483647 w 120"/>
                <a:gd name="T29" fmla="*/ 2147483647 h 126"/>
                <a:gd name="T30" fmla="*/ 2147483647 w 120"/>
                <a:gd name="T31" fmla="*/ 2147483647 h 126"/>
                <a:gd name="T32" fmla="*/ 2147483647 w 120"/>
                <a:gd name="T33" fmla="*/ 2147483647 h 126"/>
                <a:gd name="T34" fmla="*/ 2147483647 w 120"/>
                <a:gd name="T35" fmla="*/ 2147483647 h 126"/>
                <a:gd name="T36" fmla="*/ 2147483647 w 120"/>
                <a:gd name="T37" fmla="*/ 2147483647 h 126"/>
                <a:gd name="T38" fmla="*/ 2147483647 w 120"/>
                <a:gd name="T39" fmla="*/ 2147483647 h 126"/>
                <a:gd name="T40" fmla="*/ 2147483647 w 120"/>
                <a:gd name="T41" fmla="*/ 2147483647 h 126"/>
                <a:gd name="T42" fmla="*/ 2147483647 w 120"/>
                <a:gd name="T43" fmla="*/ 2147483647 h 126"/>
                <a:gd name="T44" fmla="*/ 2147483647 w 120"/>
                <a:gd name="T45" fmla="*/ 2147483647 h 126"/>
                <a:gd name="T46" fmla="*/ 2147483647 w 120"/>
                <a:gd name="T47" fmla="*/ 2147483647 h 126"/>
                <a:gd name="T48" fmla="*/ 2147483647 w 120"/>
                <a:gd name="T49" fmla="*/ 2147483647 h 126"/>
                <a:gd name="T50" fmla="*/ 2147483647 w 120"/>
                <a:gd name="T51" fmla="*/ 2147483647 h 126"/>
                <a:gd name="T52" fmla="*/ 2147483647 w 120"/>
                <a:gd name="T53" fmla="*/ 2147483647 h 126"/>
                <a:gd name="T54" fmla="*/ 2147483647 w 120"/>
                <a:gd name="T55" fmla="*/ 2147483647 h 126"/>
                <a:gd name="T56" fmla="*/ 2147483647 w 120"/>
                <a:gd name="T57" fmla="*/ 2147483647 h 126"/>
                <a:gd name="T58" fmla="*/ 2147483647 w 120"/>
                <a:gd name="T59" fmla="*/ 2147483647 h 126"/>
                <a:gd name="T60" fmla="*/ 2147483647 w 120"/>
                <a:gd name="T61" fmla="*/ 2147483647 h 126"/>
                <a:gd name="T62" fmla="*/ 2147483647 w 120"/>
                <a:gd name="T63" fmla="*/ 2147483647 h 126"/>
                <a:gd name="T64" fmla="*/ 2147483647 w 120"/>
                <a:gd name="T65" fmla="*/ 2147483647 h 126"/>
                <a:gd name="T66" fmla="*/ 2147483647 w 120"/>
                <a:gd name="T67" fmla="*/ 2147483647 h 126"/>
                <a:gd name="T68" fmla="*/ 2147483647 w 120"/>
                <a:gd name="T69" fmla="*/ 2147483647 h 126"/>
                <a:gd name="T70" fmla="*/ 2147483647 w 120"/>
                <a:gd name="T71" fmla="*/ 2147483647 h 126"/>
                <a:gd name="T72" fmla="*/ 2147483647 w 120"/>
                <a:gd name="T73" fmla="*/ 2147483647 h 126"/>
                <a:gd name="T74" fmla="*/ 2147483647 w 120"/>
                <a:gd name="T75" fmla="*/ 2147483647 h 126"/>
                <a:gd name="T76" fmla="*/ 2147483647 w 120"/>
                <a:gd name="T77" fmla="*/ 2147483647 h 126"/>
                <a:gd name="T78" fmla="*/ 0 w 120"/>
                <a:gd name="T79" fmla="*/ 2147483647 h 126"/>
                <a:gd name="T80" fmla="*/ 0 w 120"/>
                <a:gd name="T81" fmla="*/ 2147483647 h 126"/>
                <a:gd name="T82" fmla="*/ 2147483647 w 120"/>
                <a:gd name="T83" fmla="*/ 2147483647 h 126"/>
                <a:gd name="T84" fmla="*/ 2147483647 w 120"/>
                <a:gd name="T85" fmla="*/ 2147483647 h 126"/>
                <a:gd name="T86" fmla="*/ 2147483647 w 120"/>
                <a:gd name="T87" fmla="*/ 2147483647 h 126"/>
                <a:gd name="T88" fmla="*/ 2147483647 w 120"/>
                <a:gd name="T89" fmla="*/ 2147483647 h 126"/>
                <a:gd name="T90" fmla="*/ 2147483647 w 120"/>
                <a:gd name="T91" fmla="*/ 2147483647 h 126"/>
                <a:gd name="T92" fmla="*/ 2147483647 w 120"/>
                <a:gd name="T93" fmla="*/ 2147483647 h 126"/>
                <a:gd name="T94" fmla="*/ 2147483647 w 120"/>
                <a:gd name="T95" fmla="*/ 2147483647 h 126"/>
                <a:gd name="T96" fmla="*/ 2147483647 w 120"/>
                <a:gd name="T97" fmla="*/ 2147483647 h 126"/>
                <a:gd name="T98" fmla="*/ 2147483647 w 120"/>
                <a:gd name="T99" fmla="*/ 2147483647 h 126"/>
                <a:gd name="T100" fmla="*/ 2147483647 w 120"/>
                <a:gd name="T101" fmla="*/ 2147483647 h 126"/>
                <a:gd name="T102" fmla="*/ 2147483647 w 120"/>
                <a:gd name="T103" fmla="*/ 2147483647 h 126"/>
                <a:gd name="T104" fmla="*/ 2147483647 w 120"/>
                <a:gd name="T105" fmla="*/ 2147483647 h 126"/>
                <a:gd name="T106" fmla="*/ 2147483647 w 120"/>
                <a:gd name="T107" fmla="*/ 0 h 126"/>
                <a:gd name="T108" fmla="*/ 2147483647 w 120"/>
                <a:gd name="T109" fmla="*/ 0 h 126"/>
                <a:gd name="T110" fmla="*/ 2147483647 w 120"/>
                <a:gd name="T111" fmla="*/ 0 h 1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0"/>
                <a:gd name="T169" fmla="*/ 0 h 126"/>
                <a:gd name="T170" fmla="*/ 120 w 120"/>
                <a:gd name="T171" fmla="*/ 126 h 1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0" h="126">
                  <a:moveTo>
                    <a:pt x="78" y="0"/>
                  </a:moveTo>
                  <a:lnTo>
                    <a:pt x="78" y="6"/>
                  </a:lnTo>
                  <a:lnTo>
                    <a:pt x="94" y="10"/>
                  </a:lnTo>
                  <a:lnTo>
                    <a:pt x="106" y="14"/>
                  </a:lnTo>
                  <a:lnTo>
                    <a:pt x="112" y="18"/>
                  </a:lnTo>
                  <a:lnTo>
                    <a:pt x="116" y="22"/>
                  </a:lnTo>
                  <a:lnTo>
                    <a:pt x="120" y="28"/>
                  </a:lnTo>
                  <a:lnTo>
                    <a:pt x="120" y="36"/>
                  </a:lnTo>
                  <a:lnTo>
                    <a:pt x="120" y="44"/>
                  </a:lnTo>
                  <a:lnTo>
                    <a:pt x="118" y="50"/>
                  </a:lnTo>
                  <a:lnTo>
                    <a:pt x="116" y="56"/>
                  </a:lnTo>
                  <a:lnTo>
                    <a:pt x="116" y="66"/>
                  </a:lnTo>
                  <a:lnTo>
                    <a:pt x="116" y="76"/>
                  </a:lnTo>
                  <a:lnTo>
                    <a:pt x="114" y="86"/>
                  </a:lnTo>
                  <a:lnTo>
                    <a:pt x="112" y="96"/>
                  </a:lnTo>
                  <a:lnTo>
                    <a:pt x="106" y="104"/>
                  </a:lnTo>
                  <a:lnTo>
                    <a:pt x="94" y="116"/>
                  </a:lnTo>
                  <a:lnTo>
                    <a:pt x="90" y="126"/>
                  </a:lnTo>
                  <a:lnTo>
                    <a:pt x="80" y="124"/>
                  </a:lnTo>
                  <a:lnTo>
                    <a:pt x="74" y="122"/>
                  </a:lnTo>
                  <a:lnTo>
                    <a:pt x="68" y="120"/>
                  </a:lnTo>
                  <a:lnTo>
                    <a:pt x="62" y="118"/>
                  </a:lnTo>
                  <a:lnTo>
                    <a:pt x="54" y="120"/>
                  </a:lnTo>
                  <a:lnTo>
                    <a:pt x="50" y="114"/>
                  </a:lnTo>
                  <a:lnTo>
                    <a:pt x="46" y="114"/>
                  </a:lnTo>
                  <a:lnTo>
                    <a:pt x="42" y="112"/>
                  </a:lnTo>
                  <a:lnTo>
                    <a:pt x="38" y="110"/>
                  </a:lnTo>
                  <a:lnTo>
                    <a:pt x="34" y="108"/>
                  </a:lnTo>
                  <a:lnTo>
                    <a:pt x="34" y="102"/>
                  </a:lnTo>
                  <a:lnTo>
                    <a:pt x="32" y="92"/>
                  </a:lnTo>
                  <a:lnTo>
                    <a:pt x="30" y="86"/>
                  </a:lnTo>
                  <a:lnTo>
                    <a:pt x="26" y="82"/>
                  </a:lnTo>
                  <a:lnTo>
                    <a:pt x="18" y="76"/>
                  </a:lnTo>
                  <a:lnTo>
                    <a:pt x="12" y="72"/>
                  </a:lnTo>
                  <a:lnTo>
                    <a:pt x="8" y="66"/>
                  </a:lnTo>
                  <a:lnTo>
                    <a:pt x="6" y="62"/>
                  </a:lnTo>
                  <a:lnTo>
                    <a:pt x="8" y="60"/>
                  </a:lnTo>
                  <a:lnTo>
                    <a:pt x="6" y="58"/>
                  </a:lnTo>
                  <a:lnTo>
                    <a:pt x="4" y="54"/>
                  </a:lnTo>
                  <a:lnTo>
                    <a:pt x="0" y="48"/>
                  </a:lnTo>
                  <a:lnTo>
                    <a:pt x="0" y="42"/>
                  </a:lnTo>
                  <a:lnTo>
                    <a:pt x="6" y="46"/>
                  </a:lnTo>
                  <a:lnTo>
                    <a:pt x="12" y="46"/>
                  </a:lnTo>
                  <a:lnTo>
                    <a:pt x="16" y="46"/>
                  </a:lnTo>
                  <a:lnTo>
                    <a:pt x="20" y="46"/>
                  </a:lnTo>
                  <a:lnTo>
                    <a:pt x="30" y="36"/>
                  </a:lnTo>
                  <a:lnTo>
                    <a:pt x="42" y="24"/>
                  </a:lnTo>
                  <a:lnTo>
                    <a:pt x="54" y="16"/>
                  </a:lnTo>
                  <a:lnTo>
                    <a:pt x="58" y="12"/>
                  </a:lnTo>
                  <a:lnTo>
                    <a:pt x="56" y="8"/>
                  </a:lnTo>
                  <a:lnTo>
                    <a:pt x="56" y="6"/>
                  </a:lnTo>
                  <a:lnTo>
                    <a:pt x="58" y="4"/>
                  </a:lnTo>
                  <a:lnTo>
                    <a:pt x="62" y="2"/>
                  </a:lnTo>
                  <a:lnTo>
                    <a:pt x="68" y="0"/>
                  </a:lnTo>
                  <a:lnTo>
                    <a:pt x="76" y="0"/>
                  </a:lnTo>
                  <a:lnTo>
                    <a:pt x="78"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27" name="Freeform 131"/>
            <p:cNvSpPr/>
            <p:nvPr>
              <p:custDataLst>
                <p:tags r:id="rId110"/>
              </p:custDataLst>
            </p:nvPr>
          </p:nvSpPr>
          <p:spPr bwMode="auto">
            <a:xfrm>
              <a:off x="5395415" y="4849059"/>
              <a:ext cx="71493" cy="215046"/>
            </a:xfrm>
            <a:custGeom>
              <a:avLst/>
              <a:gdLst>
                <a:gd name="T0" fmla="*/ 0 w 48"/>
                <a:gd name="T1" fmla="*/ 2147483647 h 136"/>
                <a:gd name="T2" fmla="*/ 2147483647 w 48"/>
                <a:gd name="T3" fmla="*/ 2147483647 h 136"/>
                <a:gd name="T4" fmla="*/ 2147483647 w 48"/>
                <a:gd name="T5" fmla="*/ 2147483647 h 136"/>
                <a:gd name="T6" fmla="*/ 2147483647 w 48"/>
                <a:gd name="T7" fmla="*/ 2147483647 h 136"/>
                <a:gd name="T8" fmla="*/ 2147483647 w 48"/>
                <a:gd name="T9" fmla="*/ 2147483647 h 136"/>
                <a:gd name="T10" fmla="*/ 2147483647 w 48"/>
                <a:gd name="T11" fmla="*/ 2147483647 h 136"/>
                <a:gd name="T12" fmla="*/ 2147483647 w 48"/>
                <a:gd name="T13" fmla="*/ 2147483647 h 136"/>
                <a:gd name="T14" fmla="*/ 2147483647 w 48"/>
                <a:gd name="T15" fmla="*/ 2147483647 h 136"/>
                <a:gd name="T16" fmla="*/ 2147483647 w 48"/>
                <a:gd name="T17" fmla="*/ 2147483647 h 136"/>
                <a:gd name="T18" fmla="*/ 2147483647 w 48"/>
                <a:gd name="T19" fmla="*/ 2147483647 h 136"/>
                <a:gd name="T20" fmla="*/ 2147483647 w 48"/>
                <a:gd name="T21" fmla="*/ 2147483647 h 136"/>
                <a:gd name="T22" fmla="*/ 2147483647 w 48"/>
                <a:gd name="T23" fmla="*/ 2147483647 h 136"/>
                <a:gd name="T24" fmla="*/ 2147483647 w 48"/>
                <a:gd name="T25" fmla="*/ 2147483647 h 136"/>
                <a:gd name="T26" fmla="*/ 2147483647 w 48"/>
                <a:gd name="T27" fmla="*/ 2147483647 h 136"/>
                <a:gd name="T28" fmla="*/ 2147483647 w 48"/>
                <a:gd name="T29" fmla="*/ 2147483647 h 136"/>
                <a:gd name="T30" fmla="*/ 2147483647 w 48"/>
                <a:gd name="T31" fmla="*/ 2147483647 h 136"/>
                <a:gd name="T32" fmla="*/ 2147483647 w 48"/>
                <a:gd name="T33" fmla="*/ 2147483647 h 136"/>
                <a:gd name="T34" fmla="*/ 2147483647 w 48"/>
                <a:gd name="T35" fmla="*/ 2147483647 h 136"/>
                <a:gd name="T36" fmla="*/ 2147483647 w 48"/>
                <a:gd name="T37" fmla="*/ 2147483647 h 136"/>
                <a:gd name="T38" fmla="*/ 2147483647 w 48"/>
                <a:gd name="T39" fmla="*/ 2147483647 h 136"/>
                <a:gd name="T40" fmla="*/ 2147483647 w 48"/>
                <a:gd name="T41" fmla="*/ 2147483647 h 136"/>
                <a:gd name="T42" fmla="*/ 2147483647 w 48"/>
                <a:gd name="T43" fmla="*/ 2147483647 h 136"/>
                <a:gd name="T44" fmla="*/ 2147483647 w 48"/>
                <a:gd name="T45" fmla="*/ 2147483647 h 136"/>
                <a:gd name="T46" fmla="*/ 2147483647 w 48"/>
                <a:gd name="T47" fmla="*/ 2147483647 h 136"/>
                <a:gd name="T48" fmla="*/ 2147483647 w 48"/>
                <a:gd name="T49" fmla="*/ 2147483647 h 136"/>
                <a:gd name="T50" fmla="*/ 2147483647 w 48"/>
                <a:gd name="T51" fmla="*/ 2147483647 h 136"/>
                <a:gd name="T52" fmla="*/ 2147483647 w 48"/>
                <a:gd name="T53" fmla="*/ 2147483647 h 136"/>
                <a:gd name="T54" fmla="*/ 2147483647 w 48"/>
                <a:gd name="T55" fmla="*/ 2147483647 h 136"/>
                <a:gd name="T56" fmla="*/ 2147483647 w 48"/>
                <a:gd name="T57" fmla="*/ 2147483647 h 136"/>
                <a:gd name="T58" fmla="*/ 2147483647 w 48"/>
                <a:gd name="T59" fmla="*/ 2147483647 h 136"/>
                <a:gd name="T60" fmla="*/ 2147483647 w 48"/>
                <a:gd name="T61" fmla="*/ 2147483647 h 136"/>
                <a:gd name="T62" fmla="*/ 2147483647 w 48"/>
                <a:gd name="T63" fmla="*/ 2147483647 h 136"/>
                <a:gd name="T64" fmla="*/ 2147483647 w 48"/>
                <a:gd name="T65" fmla="*/ 0 h 136"/>
                <a:gd name="T66" fmla="*/ 2147483647 w 48"/>
                <a:gd name="T67" fmla="*/ 0 h 136"/>
                <a:gd name="T68" fmla="*/ 2147483647 w 48"/>
                <a:gd name="T69" fmla="*/ 2147483647 h 136"/>
                <a:gd name="T70" fmla="*/ 2147483647 w 48"/>
                <a:gd name="T71" fmla="*/ 2147483647 h 136"/>
                <a:gd name="T72" fmla="*/ 2147483647 w 48"/>
                <a:gd name="T73" fmla="*/ 2147483647 h 136"/>
                <a:gd name="T74" fmla="*/ 2147483647 w 48"/>
                <a:gd name="T75" fmla="*/ 2147483647 h 136"/>
                <a:gd name="T76" fmla="*/ 2147483647 w 48"/>
                <a:gd name="T77" fmla="*/ 2147483647 h 136"/>
                <a:gd name="T78" fmla="*/ 2147483647 w 48"/>
                <a:gd name="T79" fmla="*/ 2147483647 h 136"/>
                <a:gd name="T80" fmla="*/ 2147483647 w 48"/>
                <a:gd name="T81" fmla="*/ 2147483647 h 136"/>
                <a:gd name="T82" fmla="*/ 2147483647 w 48"/>
                <a:gd name="T83" fmla="*/ 2147483647 h 136"/>
                <a:gd name="T84" fmla="*/ 2147483647 w 48"/>
                <a:gd name="T85" fmla="*/ 2147483647 h 136"/>
                <a:gd name="T86" fmla="*/ 2147483647 w 48"/>
                <a:gd name="T87" fmla="*/ 2147483647 h 136"/>
                <a:gd name="T88" fmla="*/ 0 w 48"/>
                <a:gd name="T89" fmla="*/ 2147483647 h 136"/>
                <a:gd name="T90" fmla="*/ 0 w 48"/>
                <a:gd name="T91" fmla="*/ 2147483647 h 136"/>
                <a:gd name="T92" fmla="*/ 0 w 48"/>
                <a:gd name="T93" fmla="*/ 2147483647 h 136"/>
                <a:gd name="T94" fmla="*/ 0 w 48"/>
                <a:gd name="T95" fmla="*/ 2147483647 h 136"/>
                <a:gd name="T96" fmla="*/ 0 w 48"/>
                <a:gd name="T97" fmla="*/ 2147483647 h 1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136"/>
                <a:gd name="T149" fmla="*/ 48 w 48"/>
                <a:gd name="T150" fmla="*/ 136 h 1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136">
                  <a:moveTo>
                    <a:pt x="0" y="82"/>
                  </a:moveTo>
                  <a:lnTo>
                    <a:pt x="6" y="82"/>
                  </a:lnTo>
                  <a:lnTo>
                    <a:pt x="8" y="88"/>
                  </a:lnTo>
                  <a:lnTo>
                    <a:pt x="12" y="90"/>
                  </a:lnTo>
                  <a:lnTo>
                    <a:pt x="18" y="90"/>
                  </a:lnTo>
                  <a:lnTo>
                    <a:pt x="26" y="90"/>
                  </a:lnTo>
                  <a:lnTo>
                    <a:pt x="26" y="100"/>
                  </a:lnTo>
                  <a:lnTo>
                    <a:pt x="24" y="108"/>
                  </a:lnTo>
                  <a:lnTo>
                    <a:pt x="22" y="118"/>
                  </a:lnTo>
                  <a:lnTo>
                    <a:pt x="24" y="126"/>
                  </a:lnTo>
                  <a:lnTo>
                    <a:pt x="28" y="128"/>
                  </a:lnTo>
                  <a:lnTo>
                    <a:pt x="32" y="132"/>
                  </a:lnTo>
                  <a:lnTo>
                    <a:pt x="34" y="136"/>
                  </a:lnTo>
                  <a:lnTo>
                    <a:pt x="34" y="128"/>
                  </a:lnTo>
                  <a:lnTo>
                    <a:pt x="36" y="126"/>
                  </a:lnTo>
                  <a:lnTo>
                    <a:pt x="38" y="124"/>
                  </a:lnTo>
                  <a:lnTo>
                    <a:pt x="42" y="120"/>
                  </a:lnTo>
                  <a:lnTo>
                    <a:pt x="44" y="118"/>
                  </a:lnTo>
                  <a:lnTo>
                    <a:pt x="46" y="112"/>
                  </a:lnTo>
                  <a:lnTo>
                    <a:pt x="48" y="106"/>
                  </a:lnTo>
                  <a:lnTo>
                    <a:pt x="48" y="98"/>
                  </a:lnTo>
                  <a:lnTo>
                    <a:pt x="48" y="92"/>
                  </a:lnTo>
                  <a:lnTo>
                    <a:pt x="44" y="86"/>
                  </a:lnTo>
                  <a:lnTo>
                    <a:pt x="36" y="74"/>
                  </a:lnTo>
                  <a:lnTo>
                    <a:pt x="30" y="66"/>
                  </a:lnTo>
                  <a:lnTo>
                    <a:pt x="28" y="60"/>
                  </a:lnTo>
                  <a:lnTo>
                    <a:pt x="26" y="54"/>
                  </a:lnTo>
                  <a:lnTo>
                    <a:pt x="28" y="46"/>
                  </a:lnTo>
                  <a:lnTo>
                    <a:pt x="30" y="38"/>
                  </a:lnTo>
                  <a:lnTo>
                    <a:pt x="30" y="12"/>
                  </a:lnTo>
                  <a:lnTo>
                    <a:pt x="28" y="10"/>
                  </a:lnTo>
                  <a:lnTo>
                    <a:pt x="26" y="6"/>
                  </a:lnTo>
                  <a:lnTo>
                    <a:pt x="24" y="0"/>
                  </a:lnTo>
                  <a:lnTo>
                    <a:pt x="8" y="0"/>
                  </a:lnTo>
                  <a:lnTo>
                    <a:pt x="10" y="8"/>
                  </a:lnTo>
                  <a:lnTo>
                    <a:pt x="14" y="18"/>
                  </a:lnTo>
                  <a:lnTo>
                    <a:pt x="12" y="20"/>
                  </a:lnTo>
                  <a:lnTo>
                    <a:pt x="10" y="24"/>
                  </a:lnTo>
                  <a:lnTo>
                    <a:pt x="6" y="28"/>
                  </a:lnTo>
                  <a:lnTo>
                    <a:pt x="6" y="34"/>
                  </a:lnTo>
                  <a:lnTo>
                    <a:pt x="6" y="44"/>
                  </a:lnTo>
                  <a:lnTo>
                    <a:pt x="8" y="50"/>
                  </a:lnTo>
                  <a:lnTo>
                    <a:pt x="4" y="56"/>
                  </a:lnTo>
                  <a:lnTo>
                    <a:pt x="2" y="62"/>
                  </a:lnTo>
                  <a:lnTo>
                    <a:pt x="0" y="68"/>
                  </a:lnTo>
                  <a:lnTo>
                    <a:pt x="0" y="74"/>
                  </a:lnTo>
                  <a:lnTo>
                    <a:pt x="0" y="76"/>
                  </a:lnTo>
                  <a:lnTo>
                    <a:pt x="0" y="80"/>
                  </a:lnTo>
                  <a:lnTo>
                    <a:pt x="0" y="8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28" name="Freeform 132"/>
            <p:cNvSpPr/>
            <p:nvPr>
              <p:custDataLst>
                <p:tags r:id="rId111"/>
              </p:custDataLst>
            </p:nvPr>
          </p:nvSpPr>
          <p:spPr bwMode="auto">
            <a:xfrm>
              <a:off x="5144037" y="4807908"/>
              <a:ext cx="272133" cy="286728"/>
            </a:xfrm>
            <a:custGeom>
              <a:avLst/>
              <a:gdLst>
                <a:gd name="T0" fmla="*/ 2147483647 w 186"/>
                <a:gd name="T1" fmla="*/ 2147483647 h 182"/>
                <a:gd name="T2" fmla="*/ 2147483647 w 186"/>
                <a:gd name="T3" fmla="*/ 2147483647 h 182"/>
                <a:gd name="T4" fmla="*/ 2147483647 w 186"/>
                <a:gd name="T5" fmla="*/ 2147483647 h 182"/>
                <a:gd name="T6" fmla="*/ 2147483647 w 186"/>
                <a:gd name="T7" fmla="*/ 2147483647 h 182"/>
                <a:gd name="T8" fmla="*/ 2147483647 w 186"/>
                <a:gd name="T9" fmla="*/ 2147483647 h 182"/>
                <a:gd name="T10" fmla="*/ 2147483647 w 186"/>
                <a:gd name="T11" fmla="*/ 2147483647 h 182"/>
                <a:gd name="T12" fmla="*/ 2147483647 w 186"/>
                <a:gd name="T13" fmla="*/ 2147483647 h 182"/>
                <a:gd name="T14" fmla="*/ 2147483647 w 186"/>
                <a:gd name="T15" fmla="*/ 2147483647 h 182"/>
                <a:gd name="T16" fmla="*/ 2147483647 w 186"/>
                <a:gd name="T17" fmla="*/ 2147483647 h 182"/>
                <a:gd name="T18" fmla="*/ 2147483647 w 186"/>
                <a:gd name="T19" fmla="*/ 2147483647 h 182"/>
                <a:gd name="T20" fmla="*/ 2147483647 w 186"/>
                <a:gd name="T21" fmla="*/ 2147483647 h 182"/>
                <a:gd name="T22" fmla="*/ 2147483647 w 186"/>
                <a:gd name="T23" fmla="*/ 2147483647 h 182"/>
                <a:gd name="T24" fmla="*/ 2147483647 w 186"/>
                <a:gd name="T25" fmla="*/ 2147483647 h 182"/>
                <a:gd name="T26" fmla="*/ 2147483647 w 186"/>
                <a:gd name="T27" fmla="*/ 2147483647 h 182"/>
                <a:gd name="T28" fmla="*/ 2147483647 w 186"/>
                <a:gd name="T29" fmla="*/ 2147483647 h 182"/>
                <a:gd name="T30" fmla="*/ 2147483647 w 186"/>
                <a:gd name="T31" fmla="*/ 2147483647 h 182"/>
                <a:gd name="T32" fmla="*/ 2147483647 w 186"/>
                <a:gd name="T33" fmla="*/ 2147483647 h 182"/>
                <a:gd name="T34" fmla="*/ 2147483647 w 186"/>
                <a:gd name="T35" fmla="*/ 0 h 182"/>
                <a:gd name="T36" fmla="*/ 2147483647 w 186"/>
                <a:gd name="T37" fmla="*/ 2147483647 h 182"/>
                <a:gd name="T38" fmla="*/ 2147483647 w 186"/>
                <a:gd name="T39" fmla="*/ 2147483647 h 182"/>
                <a:gd name="T40" fmla="*/ 2147483647 w 186"/>
                <a:gd name="T41" fmla="*/ 2147483647 h 182"/>
                <a:gd name="T42" fmla="*/ 2147483647 w 186"/>
                <a:gd name="T43" fmla="*/ 2147483647 h 182"/>
                <a:gd name="T44" fmla="*/ 2147483647 w 186"/>
                <a:gd name="T45" fmla="*/ 2147483647 h 182"/>
                <a:gd name="T46" fmla="*/ 2147483647 w 186"/>
                <a:gd name="T47" fmla="*/ 2147483647 h 182"/>
                <a:gd name="T48" fmla="*/ 2147483647 w 186"/>
                <a:gd name="T49" fmla="*/ 2147483647 h 182"/>
                <a:gd name="T50" fmla="*/ 2147483647 w 186"/>
                <a:gd name="T51" fmla="*/ 2147483647 h 182"/>
                <a:gd name="T52" fmla="*/ 2147483647 w 186"/>
                <a:gd name="T53" fmla="*/ 2147483647 h 182"/>
                <a:gd name="T54" fmla="*/ 2147483647 w 186"/>
                <a:gd name="T55" fmla="*/ 2147483647 h 182"/>
                <a:gd name="T56" fmla="*/ 2147483647 w 186"/>
                <a:gd name="T57" fmla="*/ 2147483647 h 182"/>
                <a:gd name="T58" fmla="*/ 2147483647 w 186"/>
                <a:gd name="T59" fmla="*/ 2147483647 h 182"/>
                <a:gd name="T60" fmla="*/ 2147483647 w 186"/>
                <a:gd name="T61" fmla="*/ 2147483647 h 182"/>
                <a:gd name="T62" fmla="*/ 2147483647 w 186"/>
                <a:gd name="T63" fmla="*/ 2147483647 h 182"/>
                <a:gd name="T64" fmla="*/ 2147483647 w 186"/>
                <a:gd name="T65" fmla="*/ 2147483647 h 182"/>
                <a:gd name="T66" fmla="*/ 2147483647 w 186"/>
                <a:gd name="T67" fmla="*/ 2147483647 h 182"/>
                <a:gd name="T68" fmla="*/ 2147483647 w 186"/>
                <a:gd name="T69" fmla="*/ 2147483647 h 182"/>
                <a:gd name="T70" fmla="*/ 2147483647 w 186"/>
                <a:gd name="T71" fmla="*/ 2147483647 h 182"/>
                <a:gd name="T72" fmla="*/ 0 w 186"/>
                <a:gd name="T73" fmla="*/ 2147483647 h 182"/>
                <a:gd name="T74" fmla="*/ 2147483647 w 186"/>
                <a:gd name="T75" fmla="*/ 2147483647 h 182"/>
                <a:gd name="T76" fmla="*/ 2147483647 w 186"/>
                <a:gd name="T77" fmla="*/ 2147483647 h 182"/>
                <a:gd name="T78" fmla="*/ 2147483647 w 186"/>
                <a:gd name="T79" fmla="*/ 2147483647 h 182"/>
                <a:gd name="T80" fmla="*/ 2147483647 w 186"/>
                <a:gd name="T81" fmla="*/ 2147483647 h 182"/>
                <a:gd name="T82" fmla="*/ 2147483647 w 186"/>
                <a:gd name="T83" fmla="*/ 2147483647 h 1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6"/>
                <a:gd name="T127" fmla="*/ 0 h 182"/>
                <a:gd name="T128" fmla="*/ 186 w 186"/>
                <a:gd name="T129" fmla="*/ 182 h 1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6" h="182">
                  <a:moveTo>
                    <a:pt x="72" y="182"/>
                  </a:moveTo>
                  <a:lnTo>
                    <a:pt x="82" y="172"/>
                  </a:lnTo>
                  <a:lnTo>
                    <a:pt x="94" y="160"/>
                  </a:lnTo>
                  <a:lnTo>
                    <a:pt x="106" y="152"/>
                  </a:lnTo>
                  <a:lnTo>
                    <a:pt x="110" y="148"/>
                  </a:lnTo>
                  <a:lnTo>
                    <a:pt x="108" y="144"/>
                  </a:lnTo>
                  <a:lnTo>
                    <a:pt x="108" y="142"/>
                  </a:lnTo>
                  <a:lnTo>
                    <a:pt x="110" y="140"/>
                  </a:lnTo>
                  <a:lnTo>
                    <a:pt x="114" y="138"/>
                  </a:lnTo>
                  <a:lnTo>
                    <a:pt x="120" y="136"/>
                  </a:lnTo>
                  <a:lnTo>
                    <a:pt x="130" y="136"/>
                  </a:lnTo>
                  <a:lnTo>
                    <a:pt x="128" y="132"/>
                  </a:lnTo>
                  <a:lnTo>
                    <a:pt x="128" y="128"/>
                  </a:lnTo>
                  <a:lnTo>
                    <a:pt x="128" y="126"/>
                  </a:lnTo>
                  <a:lnTo>
                    <a:pt x="134" y="124"/>
                  </a:lnTo>
                  <a:lnTo>
                    <a:pt x="140" y="120"/>
                  </a:lnTo>
                  <a:lnTo>
                    <a:pt x="150" y="116"/>
                  </a:lnTo>
                  <a:lnTo>
                    <a:pt x="162" y="114"/>
                  </a:lnTo>
                  <a:lnTo>
                    <a:pt x="172" y="108"/>
                  </a:lnTo>
                  <a:lnTo>
                    <a:pt x="172" y="98"/>
                  </a:lnTo>
                  <a:lnTo>
                    <a:pt x="172" y="92"/>
                  </a:lnTo>
                  <a:lnTo>
                    <a:pt x="174" y="86"/>
                  </a:lnTo>
                  <a:lnTo>
                    <a:pt x="180" y="76"/>
                  </a:lnTo>
                  <a:lnTo>
                    <a:pt x="178" y="70"/>
                  </a:lnTo>
                  <a:lnTo>
                    <a:pt x="178" y="60"/>
                  </a:lnTo>
                  <a:lnTo>
                    <a:pt x="178" y="54"/>
                  </a:lnTo>
                  <a:lnTo>
                    <a:pt x="182" y="50"/>
                  </a:lnTo>
                  <a:lnTo>
                    <a:pt x="184" y="46"/>
                  </a:lnTo>
                  <a:lnTo>
                    <a:pt x="186" y="44"/>
                  </a:lnTo>
                  <a:lnTo>
                    <a:pt x="182" y="34"/>
                  </a:lnTo>
                  <a:lnTo>
                    <a:pt x="180" y="26"/>
                  </a:lnTo>
                  <a:lnTo>
                    <a:pt x="166" y="16"/>
                  </a:lnTo>
                  <a:lnTo>
                    <a:pt x="160" y="12"/>
                  </a:lnTo>
                  <a:lnTo>
                    <a:pt x="150" y="8"/>
                  </a:lnTo>
                  <a:lnTo>
                    <a:pt x="146" y="6"/>
                  </a:lnTo>
                  <a:lnTo>
                    <a:pt x="140" y="0"/>
                  </a:lnTo>
                  <a:lnTo>
                    <a:pt x="136" y="0"/>
                  </a:lnTo>
                  <a:lnTo>
                    <a:pt x="128" y="2"/>
                  </a:lnTo>
                  <a:lnTo>
                    <a:pt x="118" y="8"/>
                  </a:lnTo>
                  <a:lnTo>
                    <a:pt x="112" y="10"/>
                  </a:lnTo>
                  <a:lnTo>
                    <a:pt x="108" y="14"/>
                  </a:lnTo>
                  <a:lnTo>
                    <a:pt x="106" y="18"/>
                  </a:lnTo>
                  <a:lnTo>
                    <a:pt x="104" y="24"/>
                  </a:lnTo>
                  <a:lnTo>
                    <a:pt x="104" y="62"/>
                  </a:lnTo>
                  <a:lnTo>
                    <a:pt x="106" y="70"/>
                  </a:lnTo>
                  <a:lnTo>
                    <a:pt x="108" y="72"/>
                  </a:lnTo>
                  <a:lnTo>
                    <a:pt x="114" y="76"/>
                  </a:lnTo>
                  <a:lnTo>
                    <a:pt x="124" y="76"/>
                  </a:lnTo>
                  <a:lnTo>
                    <a:pt x="124" y="88"/>
                  </a:lnTo>
                  <a:lnTo>
                    <a:pt x="122" y="92"/>
                  </a:lnTo>
                  <a:lnTo>
                    <a:pt x="120" y="96"/>
                  </a:lnTo>
                  <a:lnTo>
                    <a:pt x="116" y="98"/>
                  </a:lnTo>
                  <a:lnTo>
                    <a:pt x="114" y="98"/>
                  </a:lnTo>
                  <a:lnTo>
                    <a:pt x="110" y="90"/>
                  </a:lnTo>
                  <a:lnTo>
                    <a:pt x="106" y="86"/>
                  </a:lnTo>
                  <a:lnTo>
                    <a:pt x="96" y="78"/>
                  </a:lnTo>
                  <a:lnTo>
                    <a:pt x="90" y="72"/>
                  </a:lnTo>
                  <a:lnTo>
                    <a:pt x="86" y="70"/>
                  </a:lnTo>
                  <a:lnTo>
                    <a:pt x="86" y="66"/>
                  </a:lnTo>
                  <a:lnTo>
                    <a:pt x="80" y="68"/>
                  </a:lnTo>
                  <a:lnTo>
                    <a:pt x="78" y="70"/>
                  </a:lnTo>
                  <a:lnTo>
                    <a:pt x="76" y="70"/>
                  </a:lnTo>
                  <a:lnTo>
                    <a:pt x="72" y="72"/>
                  </a:lnTo>
                  <a:lnTo>
                    <a:pt x="66" y="70"/>
                  </a:lnTo>
                  <a:lnTo>
                    <a:pt x="60" y="68"/>
                  </a:lnTo>
                  <a:lnTo>
                    <a:pt x="56" y="64"/>
                  </a:lnTo>
                  <a:lnTo>
                    <a:pt x="54" y="60"/>
                  </a:lnTo>
                  <a:lnTo>
                    <a:pt x="32" y="52"/>
                  </a:lnTo>
                  <a:lnTo>
                    <a:pt x="32" y="82"/>
                  </a:lnTo>
                  <a:lnTo>
                    <a:pt x="30" y="86"/>
                  </a:lnTo>
                  <a:lnTo>
                    <a:pt x="26" y="88"/>
                  </a:lnTo>
                  <a:lnTo>
                    <a:pt x="24" y="88"/>
                  </a:lnTo>
                  <a:lnTo>
                    <a:pt x="0" y="88"/>
                  </a:lnTo>
                  <a:lnTo>
                    <a:pt x="0" y="152"/>
                  </a:lnTo>
                  <a:lnTo>
                    <a:pt x="16" y="170"/>
                  </a:lnTo>
                  <a:lnTo>
                    <a:pt x="18" y="172"/>
                  </a:lnTo>
                  <a:lnTo>
                    <a:pt x="22" y="174"/>
                  </a:lnTo>
                  <a:lnTo>
                    <a:pt x="28" y="172"/>
                  </a:lnTo>
                  <a:lnTo>
                    <a:pt x="36" y="170"/>
                  </a:lnTo>
                  <a:lnTo>
                    <a:pt x="40" y="172"/>
                  </a:lnTo>
                  <a:lnTo>
                    <a:pt x="46" y="176"/>
                  </a:lnTo>
                  <a:lnTo>
                    <a:pt x="52" y="178"/>
                  </a:lnTo>
                  <a:lnTo>
                    <a:pt x="58" y="182"/>
                  </a:lnTo>
                  <a:lnTo>
                    <a:pt x="72" y="18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29" name="Freeform 133"/>
            <p:cNvSpPr/>
            <p:nvPr>
              <p:custDataLst>
                <p:tags r:id="rId112"/>
              </p:custDataLst>
            </p:nvPr>
          </p:nvSpPr>
          <p:spPr bwMode="auto">
            <a:xfrm>
              <a:off x="4904191" y="4744190"/>
              <a:ext cx="287124" cy="346463"/>
            </a:xfrm>
            <a:custGeom>
              <a:avLst/>
              <a:gdLst>
                <a:gd name="T0" fmla="*/ 2147483647 w 197"/>
                <a:gd name="T1" fmla="*/ 2147483647 h 220"/>
                <a:gd name="T2" fmla="*/ 2147483647 w 197"/>
                <a:gd name="T3" fmla="*/ 2147483647 h 220"/>
                <a:gd name="T4" fmla="*/ 2147483647 w 197"/>
                <a:gd name="T5" fmla="*/ 2147483647 h 220"/>
                <a:gd name="T6" fmla="*/ 2147483647 w 197"/>
                <a:gd name="T7" fmla="*/ 2147483647 h 220"/>
                <a:gd name="T8" fmla="*/ 2147483647 w 197"/>
                <a:gd name="T9" fmla="*/ 2147483647 h 220"/>
                <a:gd name="T10" fmla="*/ 2147483647 w 197"/>
                <a:gd name="T11" fmla="*/ 2147483647 h 220"/>
                <a:gd name="T12" fmla="*/ 0 w 197"/>
                <a:gd name="T13" fmla="*/ 2147483647 h 220"/>
                <a:gd name="T14" fmla="*/ 2147483647 w 197"/>
                <a:gd name="T15" fmla="*/ 2147483647 h 220"/>
                <a:gd name="T16" fmla="*/ 2147483647 w 197"/>
                <a:gd name="T17" fmla="*/ 2147483647 h 220"/>
                <a:gd name="T18" fmla="*/ 2147483647 w 197"/>
                <a:gd name="T19" fmla="*/ 2147483647 h 220"/>
                <a:gd name="T20" fmla="*/ 2147483647 w 197"/>
                <a:gd name="T21" fmla="*/ 2147483647 h 220"/>
                <a:gd name="T22" fmla="*/ 2147483647 w 197"/>
                <a:gd name="T23" fmla="*/ 2147483647 h 220"/>
                <a:gd name="T24" fmla="*/ 2147483647 w 197"/>
                <a:gd name="T25" fmla="*/ 2147483647 h 220"/>
                <a:gd name="T26" fmla="*/ 2147483647 w 197"/>
                <a:gd name="T27" fmla="*/ 2147483647 h 220"/>
                <a:gd name="T28" fmla="*/ 2147483647 w 197"/>
                <a:gd name="T29" fmla="*/ 2147483647 h 220"/>
                <a:gd name="T30" fmla="*/ 2147483647 w 197"/>
                <a:gd name="T31" fmla="*/ 2147483647 h 220"/>
                <a:gd name="T32" fmla="*/ 2147483647 w 197"/>
                <a:gd name="T33" fmla="*/ 2147483647 h 220"/>
                <a:gd name="T34" fmla="*/ 2147483647 w 197"/>
                <a:gd name="T35" fmla="*/ 0 h 220"/>
                <a:gd name="T36" fmla="*/ 2147483647 w 197"/>
                <a:gd name="T37" fmla="*/ 2147483647 h 220"/>
                <a:gd name="T38" fmla="*/ 2147483647 w 197"/>
                <a:gd name="T39" fmla="*/ 2147483647 h 220"/>
                <a:gd name="T40" fmla="*/ 2147483647 w 197"/>
                <a:gd name="T41" fmla="*/ 2147483647 h 220"/>
                <a:gd name="T42" fmla="*/ 2147483647 w 197"/>
                <a:gd name="T43" fmla="*/ 2147483647 h 220"/>
                <a:gd name="T44" fmla="*/ 2147483647 w 197"/>
                <a:gd name="T45" fmla="*/ 2147483647 h 220"/>
                <a:gd name="T46" fmla="*/ 2147483647 w 197"/>
                <a:gd name="T47" fmla="*/ 2147483647 h 220"/>
                <a:gd name="T48" fmla="*/ 2147483647 w 197"/>
                <a:gd name="T49" fmla="*/ 2147483647 h 220"/>
                <a:gd name="T50" fmla="*/ 2147483647 w 197"/>
                <a:gd name="T51" fmla="*/ 2147483647 h 220"/>
                <a:gd name="T52" fmla="*/ 2147483647 w 197"/>
                <a:gd name="T53" fmla="*/ 2147483647 h 220"/>
                <a:gd name="T54" fmla="*/ 2147483647 w 197"/>
                <a:gd name="T55" fmla="*/ 2147483647 h 220"/>
                <a:gd name="T56" fmla="*/ 2147483647 w 197"/>
                <a:gd name="T57" fmla="*/ 2147483647 h 220"/>
                <a:gd name="T58" fmla="*/ 2147483647 w 197"/>
                <a:gd name="T59" fmla="*/ 2147483647 h 220"/>
                <a:gd name="T60" fmla="*/ 2147483647 w 197"/>
                <a:gd name="T61" fmla="*/ 2147483647 h 220"/>
                <a:gd name="T62" fmla="*/ 2147483647 w 197"/>
                <a:gd name="T63" fmla="*/ 2147483647 h 220"/>
                <a:gd name="T64" fmla="*/ 2147483647 w 197"/>
                <a:gd name="T65" fmla="*/ 2147483647 h 220"/>
                <a:gd name="T66" fmla="*/ 2147483647 w 197"/>
                <a:gd name="T67" fmla="*/ 2147483647 h 220"/>
                <a:gd name="T68" fmla="*/ 2147483647 w 197"/>
                <a:gd name="T69" fmla="*/ 2147483647 h 220"/>
                <a:gd name="T70" fmla="*/ 2147483647 w 197"/>
                <a:gd name="T71" fmla="*/ 2147483647 h 2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7"/>
                <a:gd name="T109" fmla="*/ 0 h 220"/>
                <a:gd name="T110" fmla="*/ 197 w 197"/>
                <a:gd name="T111" fmla="*/ 220 h 2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7" h="220">
                  <a:moveTo>
                    <a:pt x="181" y="212"/>
                  </a:moveTo>
                  <a:lnTo>
                    <a:pt x="159" y="220"/>
                  </a:lnTo>
                  <a:lnTo>
                    <a:pt x="117" y="220"/>
                  </a:lnTo>
                  <a:lnTo>
                    <a:pt x="107" y="216"/>
                  </a:lnTo>
                  <a:lnTo>
                    <a:pt x="105" y="214"/>
                  </a:lnTo>
                  <a:lnTo>
                    <a:pt x="101" y="210"/>
                  </a:lnTo>
                  <a:lnTo>
                    <a:pt x="33" y="210"/>
                  </a:lnTo>
                  <a:lnTo>
                    <a:pt x="27" y="206"/>
                  </a:lnTo>
                  <a:lnTo>
                    <a:pt x="25" y="204"/>
                  </a:lnTo>
                  <a:lnTo>
                    <a:pt x="21" y="204"/>
                  </a:lnTo>
                  <a:lnTo>
                    <a:pt x="11" y="206"/>
                  </a:lnTo>
                  <a:lnTo>
                    <a:pt x="4" y="206"/>
                  </a:lnTo>
                  <a:lnTo>
                    <a:pt x="0" y="204"/>
                  </a:lnTo>
                  <a:lnTo>
                    <a:pt x="0" y="194"/>
                  </a:lnTo>
                  <a:lnTo>
                    <a:pt x="4" y="188"/>
                  </a:lnTo>
                  <a:lnTo>
                    <a:pt x="4" y="180"/>
                  </a:lnTo>
                  <a:lnTo>
                    <a:pt x="4" y="174"/>
                  </a:lnTo>
                  <a:lnTo>
                    <a:pt x="7" y="162"/>
                  </a:lnTo>
                  <a:lnTo>
                    <a:pt x="11" y="150"/>
                  </a:lnTo>
                  <a:lnTo>
                    <a:pt x="13" y="140"/>
                  </a:lnTo>
                  <a:lnTo>
                    <a:pt x="19" y="132"/>
                  </a:lnTo>
                  <a:lnTo>
                    <a:pt x="25" y="122"/>
                  </a:lnTo>
                  <a:lnTo>
                    <a:pt x="31" y="112"/>
                  </a:lnTo>
                  <a:lnTo>
                    <a:pt x="35" y="104"/>
                  </a:lnTo>
                  <a:lnTo>
                    <a:pt x="35" y="92"/>
                  </a:lnTo>
                  <a:lnTo>
                    <a:pt x="33" y="84"/>
                  </a:lnTo>
                  <a:lnTo>
                    <a:pt x="29" y="74"/>
                  </a:lnTo>
                  <a:lnTo>
                    <a:pt x="25" y="66"/>
                  </a:lnTo>
                  <a:lnTo>
                    <a:pt x="23" y="56"/>
                  </a:lnTo>
                  <a:lnTo>
                    <a:pt x="23" y="52"/>
                  </a:lnTo>
                  <a:lnTo>
                    <a:pt x="25" y="48"/>
                  </a:lnTo>
                  <a:lnTo>
                    <a:pt x="27" y="44"/>
                  </a:lnTo>
                  <a:lnTo>
                    <a:pt x="27" y="40"/>
                  </a:lnTo>
                  <a:lnTo>
                    <a:pt x="27" y="32"/>
                  </a:lnTo>
                  <a:lnTo>
                    <a:pt x="23" y="24"/>
                  </a:lnTo>
                  <a:lnTo>
                    <a:pt x="15" y="0"/>
                  </a:lnTo>
                  <a:lnTo>
                    <a:pt x="79" y="0"/>
                  </a:lnTo>
                  <a:lnTo>
                    <a:pt x="79" y="12"/>
                  </a:lnTo>
                  <a:lnTo>
                    <a:pt x="85" y="24"/>
                  </a:lnTo>
                  <a:lnTo>
                    <a:pt x="93" y="32"/>
                  </a:lnTo>
                  <a:lnTo>
                    <a:pt x="95" y="34"/>
                  </a:lnTo>
                  <a:lnTo>
                    <a:pt x="99" y="34"/>
                  </a:lnTo>
                  <a:lnTo>
                    <a:pt x="111" y="34"/>
                  </a:lnTo>
                  <a:lnTo>
                    <a:pt x="119" y="34"/>
                  </a:lnTo>
                  <a:lnTo>
                    <a:pt x="121" y="32"/>
                  </a:lnTo>
                  <a:lnTo>
                    <a:pt x="123" y="28"/>
                  </a:lnTo>
                  <a:lnTo>
                    <a:pt x="123" y="20"/>
                  </a:lnTo>
                  <a:lnTo>
                    <a:pt x="143" y="20"/>
                  </a:lnTo>
                  <a:lnTo>
                    <a:pt x="145" y="22"/>
                  </a:lnTo>
                  <a:lnTo>
                    <a:pt x="147" y="24"/>
                  </a:lnTo>
                  <a:lnTo>
                    <a:pt x="151" y="26"/>
                  </a:lnTo>
                  <a:lnTo>
                    <a:pt x="159" y="26"/>
                  </a:lnTo>
                  <a:lnTo>
                    <a:pt x="165" y="24"/>
                  </a:lnTo>
                  <a:lnTo>
                    <a:pt x="167" y="46"/>
                  </a:lnTo>
                  <a:lnTo>
                    <a:pt x="165" y="68"/>
                  </a:lnTo>
                  <a:lnTo>
                    <a:pt x="165" y="72"/>
                  </a:lnTo>
                  <a:lnTo>
                    <a:pt x="169" y="74"/>
                  </a:lnTo>
                  <a:lnTo>
                    <a:pt x="171" y="82"/>
                  </a:lnTo>
                  <a:lnTo>
                    <a:pt x="171" y="86"/>
                  </a:lnTo>
                  <a:lnTo>
                    <a:pt x="169" y="92"/>
                  </a:lnTo>
                  <a:lnTo>
                    <a:pt x="175" y="94"/>
                  </a:lnTo>
                  <a:lnTo>
                    <a:pt x="179" y="94"/>
                  </a:lnTo>
                  <a:lnTo>
                    <a:pt x="183" y="92"/>
                  </a:lnTo>
                  <a:lnTo>
                    <a:pt x="191" y="92"/>
                  </a:lnTo>
                  <a:lnTo>
                    <a:pt x="197" y="92"/>
                  </a:lnTo>
                  <a:lnTo>
                    <a:pt x="197" y="122"/>
                  </a:lnTo>
                  <a:lnTo>
                    <a:pt x="195" y="126"/>
                  </a:lnTo>
                  <a:lnTo>
                    <a:pt x="191" y="128"/>
                  </a:lnTo>
                  <a:lnTo>
                    <a:pt x="189" y="128"/>
                  </a:lnTo>
                  <a:lnTo>
                    <a:pt x="165" y="128"/>
                  </a:lnTo>
                  <a:lnTo>
                    <a:pt x="165" y="192"/>
                  </a:lnTo>
                  <a:lnTo>
                    <a:pt x="181" y="210"/>
                  </a:lnTo>
                  <a:lnTo>
                    <a:pt x="181" y="21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30" name="Freeform 134"/>
            <p:cNvSpPr/>
            <p:nvPr>
              <p:custDataLst>
                <p:tags r:id="rId113"/>
              </p:custDataLst>
            </p:nvPr>
          </p:nvSpPr>
          <p:spPr bwMode="auto">
            <a:xfrm>
              <a:off x="5082923" y="5086671"/>
              <a:ext cx="216784" cy="264161"/>
            </a:xfrm>
            <a:custGeom>
              <a:avLst/>
              <a:gdLst>
                <a:gd name="T0" fmla="*/ 2147483647 w 148"/>
                <a:gd name="T1" fmla="*/ 2147483647 h 168"/>
                <a:gd name="T2" fmla="*/ 2147483647 w 148"/>
                <a:gd name="T3" fmla="*/ 2147483647 h 168"/>
                <a:gd name="T4" fmla="*/ 2147483647 w 148"/>
                <a:gd name="T5" fmla="*/ 2147483647 h 168"/>
                <a:gd name="T6" fmla="*/ 2147483647 w 148"/>
                <a:gd name="T7" fmla="*/ 2147483647 h 168"/>
                <a:gd name="T8" fmla="*/ 2147483647 w 148"/>
                <a:gd name="T9" fmla="*/ 2147483647 h 168"/>
                <a:gd name="T10" fmla="*/ 2147483647 w 148"/>
                <a:gd name="T11" fmla="*/ 2147483647 h 168"/>
                <a:gd name="T12" fmla="*/ 2147483647 w 148"/>
                <a:gd name="T13" fmla="*/ 2147483647 h 168"/>
                <a:gd name="T14" fmla="*/ 2147483647 w 148"/>
                <a:gd name="T15" fmla="*/ 2147483647 h 168"/>
                <a:gd name="T16" fmla="*/ 2147483647 w 148"/>
                <a:gd name="T17" fmla="*/ 2147483647 h 168"/>
                <a:gd name="T18" fmla="*/ 2147483647 w 148"/>
                <a:gd name="T19" fmla="*/ 2147483647 h 168"/>
                <a:gd name="T20" fmla="*/ 2147483647 w 148"/>
                <a:gd name="T21" fmla="*/ 2147483647 h 168"/>
                <a:gd name="T22" fmla="*/ 2147483647 w 148"/>
                <a:gd name="T23" fmla="*/ 2147483647 h 168"/>
                <a:gd name="T24" fmla="*/ 2147483647 w 148"/>
                <a:gd name="T25" fmla="*/ 2147483647 h 168"/>
                <a:gd name="T26" fmla="*/ 2147483647 w 148"/>
                <a:gd name="T27" fmla="*/ 2147483647 h 168"/>
                <a:gd name="T28" fmla="*/ 2147483647 w 148"/>
                <a:gd name="T29" fmla="*/ 2147483647 h 168"/>
                <a:gd name="T30" fmla="*/ 2147483647 w 148"/>
                <a:gd name="T31" fmla="*/ 2147483647 h 168"/>
                <a:gd name="T32" fmla="*/ 2147483647 w 148"/>
                <a:gd name="T33" fmla="*/ 2147483647 h 168"/>
                <a:gd name="T34" fmla="*/ 2147483647 w 148"/>
                <a:gd name="T35" fmla="*/ 2147483647 h 168"/>
                <a:gd name="T36" fmla="*/ 2147483647 w 148"/>
                <a:gd name="T37" fmla="*/ 2147483647 h 168"/>
                <a:gd name="T38" fmla="*/ 2147483647 w 148"/>
                <a:gd name="T39" fmla="*/ 2147483647 h 168"/>
                <a:gd name="T40" fmla="*/ 2147483647 w 148"/>
                <a:gd name="T41" fmla="*/ 2147483647 h 168"/>
                <a:gd name="T42" fmla="*/ 2147483647 w 148"/>
                <a:gd name="T43" fmla="*/ 2147483647 h 168"/>
                <a:gd name="T44" fmla="*/ 2147483647 w 148"/>
                <a:gd name="T45" fmla="*/ 2147483647 h 168"/>
                <a:gd name="T46" fmla="*/ 2147483647 w 148"/>
                <a:gd name="T47" fmla="*/ 2147483647 h 168"/>
                <a:gd name="T48" fmla="*/ 2147483647 w 148"/>
                <a:gd name="T49" fmla="*/ 2147483647 h 168"/>
                <a:gd name="T50" fmla="*/ 2147483647 w 148"/>
                <a:gd name="T51" fmla="*/ 2147483647 h 168"/>
                <a:gd name="T52" fmla="*/ 2147483647 w 148"/>
                <a:gd name="T53" fmla="*/ 2147483647 h 168"/>
                <a:gd name="T54" fmla="*/ 2147483647 w 148"/>
                <a:gd name="T55" fmla="*/ 2147483647 h 168"/>
                <a:gd name="T56" fmla="*/ 2147483647 w 148"/>
                <a:gd name="T57" fmla="*/ 2147483647 h 168"/>
                <a:gd name="T58" fmla="*/ 2147483647 w 148"/>
                <a:gd name="T59" fmla="*/ 2147483647 h 168"/>
                <a:gd name="T60" fmla="*/ 2147483647 w 148"/>
                <a:gd name="T61" fmla="*/ 2147483647 h 168"/>
                <a:gd name="T62" fmla="*/ 2147483647 w 148"/>
                <a:gd name="T63" fmla="*/ 2147483647 h 168"/>
                <a:gd name="T64" fmla="*/ 2147483647 w 148"/>
                <a:gd name="T65" fmla="*/ 2147483647 h 168"/>
                <a:gd name="T66" fmla="*/ 2147483647 w 148"/>
                <a:gd name="T67" fmla="*/ 2147483647 h 168"/>
                <a:gd name="T68" fmla="*/ 2147483647 w 148"/>
                <a:gd name="T69" fmla="*/ 2147483647 h 168"/>
                <a:gd name="T70" fmla="*/ 2147483647 w 148"/>
                <a:gd name="T71" fmla="*/ 2147483647 h 168"/>
                <a:gd name="T72" fmla="*/ 2147483647 w 148"/>
                <a:gd name="T73" fmla="*/ 2147483647 h 168"/>
                <a:gd name="T74" fmla="*/ 2147483647 w 148"/>
                <a:gd name="T75" fmla="*/ 2147483647 h 168"/>
                <a:gd name="T76" fmla="*/ 2147483647 w 148"/>
                <a:gd name="T77" fmla="*/ 2147483647 h 168"/>
                <a:gd name="T78" fmla="*/ 2147483647 w 148"/>
                <a:gd name="T79" fmla="*/ 2147483647 h 168"/>
                <a:gd name="T80" fmla="*/ 2147483647 w 148"/>
                <a:gd name="T81" fmla="*/ 2147483647 h 168"/>
                <a:gd name="T82" fmla="*/ 2147483647 w 148"/>
                <a:gd name="T83" fmla="*/ 2147483647 h 168"/>
                <a:gd name="T84" fmla="*/ 2147483647 w 148"/>
                <a:gd name="T85" fmla="*/ 2147483647 h 168"/>
                <a:gd name="T86" fmla="*/ 2147483647 w 148"/>
                <a:gd name="T87" fmla="*/ 2147483647 h 168"/>
                <a:gd name="T88" fmla="*/ 2147483647 w 148"/>
                <a:gd name="T89" fmla="*/ 2147483647 h 168"/>
                <a:gd name="T90" fmla="*/ 0 w 148"/>
                <a:gd name="T91" fmla="*/ 2147483647 h 168"/>
                <a:gd name="T92" fmla="*/ 0 w 148"/>
                <a:gd name="T93" fmla="*/ 2147483647 h 168"/>
                <a:gd name="T94" fmla="*/ 2147483647 w 148"/>
                <a:gd name="T95" fmla="*/ 2147483647 h 168"/>
                <a:gd name="T96" fmla="*/ 2147483647 w 148"/>
                <a:gd name="T97" fmla="*/ 2147483647 h 168"/>
                <a:gd name="T98" fmla="*/ 2147483647 w 148"/>
                <a:gd name="T99" fmla="*/ 2147483647 h 168"/>
                <a:gd name="T100" fmla="*/ 2147483647 w 148"/>
                <a:gd name="T101" fmla="*/ 2147483647 h 168"/>
                <a:gd name="T102" fmla="*/ 2147483647 w 148"/>
                <a:gd name="T103" fmla="*/ 2147483647 h 168"/>
                <a:gd name="T104" fmla="*/ 2147483647 w 148"/>
                <a:gd name="T105" fmla="*/ 2147483647 h 168"/>
                <a:gd name="T106" fmla="*/ 2147483647 w 148"/>
                <a:gd name="T107" fmla="*/ 2147483647 h 168"/>
                <a:gd name="T108" fmla="*/ 2147483647 w 148"/>
                <a:gd name="T109" fmla="*/ 0 h 168"/>
                <a:gd name="T110" fmla="*/ 2147483647 w 148"/>
                <a:gd name="T111" fmla="*/ 0 h 168"/>
                <a:gd name="T112" fmla="*/ 2147483647 w 148"/>
                <a:gd name="T113" fmla="*/ 2147483647 h 168"/>
                <a:gd name="T114" fmla="*/ 2147483647 w 148"/>
                <a:gd name="T115" fmla="*/ 2147483647 h 1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8"/>
                <a:gd name="T175" fmla="*/ 0 h 168"/>
                <a:gd name="T176" fmla="*/ 148 w 148"/>
                <a:gd name="T177" fmla="*/ 168 h 1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8" h="168">
                  <a:moveTo>
                    <a:pt x="94" y="8"/>
                  </a:moveTo>
                  <a:lnTo>
                    <a:pt x="98" y="14"/>
                  </a:lnTo>
                  <a:lnTo>
                    <a:pt x="100" y="18"/>
                  </a:lnTo>
                  <a:lnTo>
                    <a:pt x="102" y="20"/>
                  </a:lnTo>
                  <a:lnTo>
                    <a:pt x="100" y="22"/>
                  </a:lnTo>
                  <a:lnTo>
                    <a:pt x="102" y="26"/>
                  </a:lnTo>
                  <a:lnTo>
                    <a:pt x="106" y="32"/>
                  </a:lnTo>
                  <a:lnTo>
                    <a:pt x="112" y="36"/>
                  </a:lnTo>
                  <a:lnTo>
                    <a:pt x="120" y="42"/>
                  </a:lnTo>
                  <a:lnTo>
                    <a:pt x="124" y="46"/>
                  </a:lnTo>
                  <a:lnTo>
                    <a:pt x="126" y="52"/>
                  </a:lnTo>
                  <a:lnTo>
                    <a:pt x="128" y="62"/>
                  </a:lnTo>
                  <a:lnTo>
                    <a:pt x="128" y="68"/>
                  </a:lnTo>
                  <a:lnTo>
                    <a:pt x="132" y="70"/>
                  </a:lnTo>
                  <a:lnTo>
                    <a:pt x="136" y="72"/>
                  </a:lnTo>
                  <a:lnTo>
                    <a:pt x="140" y="74"/>
                  </a:lnTo>
                  <a:lnTo>
                    <a:pt x="144" y="74"/>
                  </a:lnTo>
                  <a:lnTo>
                    <a:pt x="148" y="80"/>
                  </a:lnTo>
                  <a:lnTo>
                    <a:pt x="140" y="84"/>
                  </a:lnTo>
                  <a:lnTo>
                    <a:pt x="134" y="88"/>
                  </a:lnTo>
                  <a:lnTo>
                    <a:pt x="126" y="100"/>
                  </a:lnTo>
                  <a:lnTo>
                    <a:pt x="116" y="112"/>
                  </a:lnTo>
                  <a:lnTo>
                    <a:pt x="106" y="122"/>
                  </a:lnTo>
                  <a:lnTo>
                    <a:pt x="104" y="124"/>
                  </a:lnTo>
                  <a:lnTo>
                    <a:pt x="100" y="126"/>
                  </a:lnTo>
                  <a:lnTo>
                    <a:pt x="98" y="128"/>
                  </a:lnTo>
                  <a:lnTo>
                    <a:pt x="94" y="132"/>
                  </a:lnTo>
                  <a:lnTo>
                    <a:pt x="92" y="138"/>
                  </a:lnTo>
                  <a:lnTo>
                    <a:pt x="88" y="142"/>
                  </a:lnTo>
                  <a:lnTo>
                    <a:pt x="84" y="146"/>
                  </a:lnTo>
                  <a:lnTo>
                    <a:pt x="78" y="148"/>
                  </a:lnTo>
                  <a:lnTo>
                    <a:pt x="72" y="146"/>
                  </a:lnTo>
                  <a:lnTo>
                    <a:pt x="68" y="142"/>
                  </a:lnTo>
                  <a:lnTo>
                    <a:pt x="62" y="140"/>
                  </a:lnTo>
                  <a:lnTo>
                    <a:pt x="56" y="138"/>
                  </a:lnTo>
                  <a:lnTo>
                    <a:pt x="52" y="142"/>
                  </a:lnTo>
                  <a:lnTo>
                    <a:pt x="44" y="150"/>
                  </a:lnTo>
                  <a:lnTo>
                    <a:pt x="36" y="162"/>
                  </a:lnTo>
                  <a:lnTo>
                    <a:pt x="28" y="168"/>
                  </a:lnTo>
                  <a:lnTo>
                    <a:pt x="12" y="168"/>
                  </a:lnTo>
                  <a:lnTo>
                    <a:pt x="14" y="160"/>
                  </a:lnTo>
                  <a:lnTo>
                    <a:pt x="16" y="152"/>
                  </a:lnTo>
                  <a:lnTo>
                    <a:pt x="16" y="146"/>
                  </a:lnTo>
                  <a:lnTo>
                    <a:pt x="14" y="142"/>
                  </a:lnTo>
                  <a:lnTo>
                    <a:pt x="6" y="134"/>
                  </a:lnTo>
                  <a:lnTo>
                    <a:pt x="0" y="132"/>
                  </a:lnTo>
                  <a:lnTo>
                    <a:pt x="0" y="78"/>
                  </a:lnTo>
                  <a:lnTo>
                    <a:pt x="20" y="78"/>
                  </a:lnTo>
                  <a:lnTo>
                    <a:pt x="20" y="10"/>
                  </a:lnTo>
                  <a:lnTo>
                    <a:pt x="42" y="8"/>
                  </a:lnTo>
                  <a:lnTo>
                    <a:pt x="60" y="6"/>
                  </a:lnTo>
                  <a:lnTo>
                    <a:pt x="64" y="12"/>
                  </a:lnTo>
                  <a:lnTo>
                    <a:pt x="78" y="6"/>
                  </a:lnTo>
                  <a:lnTo>
                    <a:pt x="82" y="2"/>
                  </a:lnTo>
                  <a:lnTo>
                    <a:pt x="88" y="0"/>
                  </a:lnTo>
                  <a:lnTo>
                    <a:pt x="92" y="0"/>
                  </a:lnTo>
                  <a:lnTo>
                    <a:pt x="94" y="2"/>
                  </a:lnTo>
                  <a:lnTo>
                    <a:pt x="94" y="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31" name="Freeform 135"/>
            <p:cNvSpPr/>
            <p:nvPr>
              <p:custDataLst>
                <p:tags r:id="rId114"/>
              </p:custDataLst>
            </p:nvPr>
          </p:nvSpPr>
          <p:spPr bwMode="auto">
            <a:xfrm>
              <a:off x="4242306" y="4092416"/>
              <a:ext cx="118770" cy="131417"/>
            </a:xfrm>
            <a:custGeom>
              <a:avLst/>
              <a:gdLst>
                <a:gd name="T0" fmla="*/ 2147483647 w 82"/>
                <a:gd name="T1" fmla="*/ 2147483647 h 82"/>
                <a:gd name="T2" fmla="*/ 2147483647 w 82"/>
                <a:gd name="T3" fmla="*/ 2147483647 h 82"/>
                <a:gd name="T4" fmla="*/ 2147483647 w 82"/>
                <a:gd name="T5" fmla="*/ 2147483647 h 82"/>
                <a:gd name="T6" fmla="*/ 2147483647 w 82"/>
                <a:gd name="T7" fmla="*/ 2147483647 h 82"/>
                <a:gd name="T8" fmla="*/ 2147483647 w 82"/>
                <a:gd name="T9" fmla="*/ 2147483647 h 82"/>
                <a:gd name="T10" fmla="*/ 2147483647 w 82"/>
                <a:gd name="T11" fmla="*/ 2147483647 h 82"/>
                <a:gd name="T12" fmla="*/ 2147483647 w 82"/>
                <a:gd name="T13" fmla="*/ 2147483647 h 82"/>
                <a:gd name="T14" fmla="*/ 2147483647 w 82"/>
                <a:gd name="T15" fmla="*/ 2147483647 h 82"/>
                <a:gd name="T16" fmla="*/ 2147483647 w 82"/>
                <a:gd name="T17" fmla="*/ 2147483647 h 82"/>
                <a:gd name="T18" fmla="*/ 2147483647 w 82"/>
                <a:gd name="T19" fmla="*/ 2147483647 h 82"/>
                <a:gd name="T20" fmla="*/ 2147483647 w 82"/>
                <a:gd name="T21" fmla="*/ 2147483647 h 82"/>
                <a:gd name="T22" fmla="*/ 2147483647 w 82"/>
                <a:gd name="T23" fmla="*/ 2147483647 h 82"/>
                <a:gd name="T24" fmla="*/ 2147483647 w 82"/>
                <a:gd name="T25" fmla="*/ 2147483647 h 82"/>
                <a:gd name="T26" fmla="*/ 2147483647 w 82"/>
                <a:gd name="T27" fmla="*/ 2147483647 h 82"/>
                <a:gd name="T28" fmla="*/ 2147483647 w 82"/>
                <a:gd name="T29" fmla="*/ 2147483647 h 82"/>
                <a:gd name="T30" fmla="*/ 2147483647 w 82"/>
                <a:gd name="T31" fmla="*/ 2147483647 h 82"/>
                <a:gd name="T32" fmla="*/ 2147483647 w 82"/>
                <a:gd name="T33" fmla="*/ 2147483647 h 82"/>
                <a:gd name="T34" fmla="*/ 2147483647 w 82"/>
                <a:gd name="T35" fmla="*/ 2147483647 h 82"/>
                <a:gd name="T36" fmla="*/ 2147483647 w 82"/>
                <a:gd name="T37" fmla="*/ 2147483647 h 82"/>
                <a:gd name="T38" fmla="*/ 2147483647 w 82"/>
                <a:gd name="T39" fmla="*/ 2147483647 h 82"/>
                <a:gd name="T40" fmla="*/ 2147483647 w 82"/>
                <a:gd name="T41" fmla="*/ 2147483647 h 82"/>
                <a:gd name="T42" fmla="*/ 2147483647 w 82"/>
                <a:gd name="T43" fmla="*/ 2147483647 h 82"/>
                <a:gd name="T44" fmla="*/ 2147483647 w 82"/>
                <a:gd name="T45" fmla="*/ 2147483647 h 82"/>
                <a:gd name="T46" fmla="*/ 2147483647 w 82"/>
                <a:gd name="T47" fmla="*/ 2147483647 h 82"/>
                <a:gd name="T48" fmla="*/ 0 w 82"/>
                <a:gd name="T49" fmla="*/ 2147483647 h 82"/>
                <a:gd name="T50" fmla="*/ 2147483647 w 82"/>
                <a:gd name="T51" fmla="*/ 2147483647 h 82"/>
                <a:gd name="T52" fmla="*/ 2147483647 w 82"/>
                <a:gd name="T53" fmla="*/ 2147483647 h 82"/>
                <a:gd name="T54" fmla="*/ 2147483647 w 82"/>
                <a:gd name="T55" fmla="*/ 2147483647 h 82"/>
                <a:gd name="T56" fmla="*/ 2147483647 w 82"/>
                <a:gd name="T57" fmla="*/ 2147483647 h 82"/>
                <a:gd name="T58" fmla="*/ 2147483647 w 82"/>
                <a:gd name="T59" fmla="*/ 2147483647 h 82"/>
                <a:gd name="T60" fmla="*/ 2147483647 w 82"/>
                <a:gd name="T61" fmla="*/ 2147483647 h 82"/>
                <a:gd name="T62" fmla="*/ 2147483647 w 82"/>
                <a:gd name="T63" fmla="*/ 2147483647 h 82"/>
                <a:gd name="T64" fmla="*/ 2147483647 w 82"/>
                <a:gd name="T65" fmla="*/ 0 h 82"/>
                <a:gd name="T66" fmla="*/ 2147483647 w 82"/>
                <a:gd name="T67" fmla="*/ 0 h 82"/>
                <a:gd name="T68" fmla="*/ 2147483647 w 82"/>
                <a:gd name="T69" fmla="*/ 2147483647 h 82"/>
                <a:gd name="T70" fmla="*/ 2147483647 w 82"/>
                <a:gd name="T71" fmla="*/ 2147483647 h 82"/>
                <a:gd name="T72" fmla="*/ 2147483647 w 82"/>
                <a:gd name="T73" fmla="*/ 2147483647 h 82"/>
                <a:gd name="T74" fmla="*/ 2147483647 w 82"/>
                <a:gd name="T75" fmla="*/ 2147483647 h 82"/>
                <a:gd name="T76" fmla="*/ 2147483647 w 82"/>
                <a:gd name="T77" fmla="*/ 2147483647 h 82"/>
                <a:gd name="T78" fmla="*/ 2147483647 w 82"/>
                <a:gd name="T79" fmla="*/ 2147483647 h 82"/>
                <a:gd name="T80" fmla="*/ 2147483647 w 82"/>
                <a:gd name="T81" fmla="*/ 2147483647 h 82"/>
                <a:gd name="T82" fmla="*/ 2147483647 w 82"/>
                <a:gd name="T83" fmla="*/ 2147483647 h 82"/>
                <a:gd name="T84" fmla="*/ 2147483647 w 82"/>
                <a:gd name="T85" fmla="*/ 2147483647 h 82"/>
                <a:gd name="T86" fmla="*/ 2147483647 w 82"/>
                <a:gd name="T87" fmla="*/ 2147483647 h 82"/>
                <a:gd name="T88" fmla="*/ 2147483647 w 82"/>
                <a:gd name="T89" fmla="*/ 2147483647 h 82"/>
                <a:gd name="T90" fmla="*/ 2147483647 w 82"/>
                <a:gd name="T91" fmla="*/ 2147483647 h 82"/>
                <a:gd name="T92" fmla="*/ 2147483647 w 82"/>
                <a:gd name="T93" fmla="*/ 2147483647 h 82"/>
                <a:gd name="T94" fmla="*/ 2147483647 w 82"/>
                <a:gd name="T95" fmla="*/ 2147483647 h 82"/>
                <a:gd name="T96" fmla="*/ 2147483647 w 82"/>
                <a:gd name="T97" fmla="*/ 2147483647 h 82"/>
                <a:gd name="T98" fmla="*/ 2147483647 w 82"/>
                <a:gd name="T99" fmla="*/ 2147483647 h 82"/>
                <a:gd name="T100" fmla="*/ 2147483647 w 82"/>
                <a:gd name="T101" fmla="*/ 2147483647 h 82"/>
                <a:gd name="T102" fmla="*/ 2147483647 w 82"/>
                <a:gd name="T103" fmla="*/ 2147483647 h 82"/>
                <a:gd name="T104" fmla="*/ 2147483647 w 82"/>
                <a:gd name="T105" fmla="*/ 2147483647 h 82"/>
                <a:gd name="T106" fmla="*/ 2147483647 w 82"/>
                <a:gd name="T107" fmla="*/ 2147483647 h 82"/>
                <a:gd name="T108" fmla="*/ 2147483647 w 82"/>
                <a:gd name="T109" fmla="*/ 2147483647 h 82"/>
                <a:gd name="T110" fmla="*/ 2147483647 w 82"/>
                <a:gd name="T111" fmla="*/ 2147483647 h 82"/>
                <a:gd name="T112" fmla="*/ 2147483647 w 82"/>
                <a:gd name="T113" fmla="*/ 2147483647 h 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2"/>
                <a:gd name="T172" fmla="*/ 0 h 82"/>
                <a:gd name="T173" fmla="*/ 82 w 82"/>
                <a:gd name="T174" fmla="*/ 82 h 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2" h="82">
                  <a:moveTo>
                    <a:pt x="6" y="78"/>
                  </a:moveTo>
                  <a:lnTo>
                    <a:pt x="4" y="74"/>
                  </a:lnTo>
                  <a:lnTo>
                    <a:pt x="4" y="68"/>
                  </a:lnTo>
                  <a:lnTo>
                    <a:pt x="4" y="62"/>
                  </a:lnTo>
                  <a:lnTo>
                    <a:pt x="16" y="62"/>
                  </a:lnTo>
                  <a:lnTo>
                    <a:pt x="28" y="60"/>
                  </a:lnTo>
                  <a:lnTo>
                    <a:pt x="28" y="58"/>
                  </a:lnTo>
                  <a:lnTo>
                    <a:pt x="34" y="60"/>
                  </a:lnTo>
                  <a:lnTo>
                    <a:pt x="42" y="62"/>
                  </a:lnTo>
                  <a:lnTo>
                    <a:pt x="46" y="60"/>
                  </a:lnTo>
                  <a:lnTo>
                    <a:pt x="50" y="58"/>
                  </a:lnTo>
                  <a:lnTo>
                    <a:pt x="38" y="56"/>
                  </a:lnTo>
                  <a:lnTo>
                    <a:pt x="32" y="54"/>
                  </a:lnTo>
                  <a:lnTo>
                    <a:pt x="30" y="50"/>
                  </a:lnTo>
                  <a:lnTo>
                    <a:pt x="26" y="52"/>
                  </a:lnTo>
                  <a:lnTo>
                    <a:pt x="24" y="54"/>
                  </a:lnTo>
                  <a:lnTo>
                    <a:pt x="22" y="56"/>
                  </a:lnTo>
                  <a:lnTo>
                    <a:pt x="18" y="58"/>
                  </a:lnTo>
                  <a:lnTo>
                    <a:pt x="6" y="56"/>
                  </a:lnTo>
                  <a:lnTo>
                    <a:pt x="6" y="52"/>
                  </a:lnTo>
                  <a:lnTo>
                    <a:pt x="8" y="46"/>
                  </a:lnTo>
                  <a:lnTo>
                    <a:pt x="6" y="40"/>
                  </a:lnTo>
                  <a:lnTo>
                    <a:pt x="4" y="36"/>
                  </a:lnTo>
                  <a:lnTo>
                    <a:pt x="2" y="32"/>
                  </a:lnTo>
                  <a:lnTo>
                    <a:pt x="0" y="30"/>
                  </a:lnTo>
                  <a:lnTo>
                    <a:pt x="2" y="24"/>
                  </a:lnTo>
                  <a:lnTo>
                    <a:pt x="4" y="16"/>
                  </a:lnTo>
                  <a:lnTo>
                    <a:pt x="10" y="4"/>
                  </a:lnTo>
                  <a:lnTo>
                    <a:pt x="14" y="4"/>
                  </a:lnTo>
                  <a:lnTo>
                    <a:pt x="16" y="4"/>
                  </a:lnTo>
                  <a:lnTo>
                    <a:pt x="20" y="4"/>
                  </a:lnTo>
                  <a:lnTo>
                    <a:pt x="22" y="2"/>
                  </a:lnTo>
                  <a:lnTo>
                    <a:pt x="26" y="0"/>
                  </a:lnTo>
                  <a:lnTo>
                    <a:pt x="30" y="0"/>
                  </a:lnTo>
                  <a:lnTo>
                    <a:pt x="38" y="2"/>
                  </a:lnTo>
                  <a:lnTo>
                    <a:pt x="46" y="6"/>
                  </a:lnTo>
                  <a:lnTo>
                    <a:pt x="52" y="8"/>
                  </a:lnTo>
                  <a:lnTo>
                    <a:pt x="54" y="14"/>
                  </a:lnTo>
                  <a:lnTo>
                    <a:pt x="64" y="28"/>
                  </a:lnTo>
                  <a:lnTo>
                    <a:pt x="68" y="32"/>
                  </a:lnTo>
                  <a:lnTo>
                    <a:pt x="74" y="36"/>
                  </a:lnTo>
                  <a:lnTo>
                    <a:pt x="72" y="36"/>
                  </a:lnTo>
                  <a:lnTo>
                    <a:pt x="76" y="48"/>
                  </a:lnTo>
                  <a:lnTo>
                    <a:pt x="80" y="58"/>
                  </a:lnTo>
                  <a:lnTo>
                    <a:pt x="82" y="66"/>
                  </a:lnTo>
                  <a:lnTo>
                    <a:pt x="82" y="72"/>
                  </a:lnTo>
                  <a:lnTo>
                    <a:pt x="82" y="80"/>
                  </a:lnTo>
                  <a:lnTo>
                    <a:pt x="80" y="80"/>
                  </a:lnTo>
                  <a:lnTo>
                    <a:pt x="74" y="82"/>
                  </a:lnTo>
                  <a:lnTo>
                    <a:pt x="68" y="80"/>
                  </a:lnTo>
                  <a:lnTo>
                    <a:pt x="62" y="78"/>
                  </a:lnTo>
                  <a:lnTo>
                    <a:pt x="56" y="76"/>
                  </a:lnTo>
                  <a:lnTo>
                    <a:pt x="50" y="74"/>
                  </a:lnTo>
                  <a:lnTo>
                    <a:pt x="38" y="74"/>
                  </a:lnTo>
                  <a:lnTo>
                    <a:pt x="26" y="76"/>
                  </a:lnTo>
                  <a:lnTo>
                    <a:pt x="18" y="78"/>
                  </a:lnTo>
                  <a:lnTo>
                    <a:pt x="6" y="7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32" name="Freeform 136"/>
            <p:cNvSpPr/>
            <p:nvPr>
              <p:custDataLst>
                <p:tags r:id="rId115"/>
              </p:custDataLst>
            </p:nvPr>
          </p:nvSpPr>
          <p:spPr bwMode="auto">
            <a:xfrm>
              <a:off x="4250377" y="4210559"/>
              <a:ext cx="65727" cy="37169"/>
            </a:xfrm>
            <a:custGeom>
              <a:avLst/>
              <a:gdLst>
                <a:gd name="T0" fmla="*/ 0 w 44"/>
                <a:gd name="T1" fmla="*/ 2147483647 h 24"/>
                <a:gd name="T2" fmla="*/ 2147483647 w 44"/>
                <a:gd name="T3" fmla="*/ 2147483647 h 24"/>
                <a:gd name="T4" fmla="*/ 2147483647 w 44"/>
                <a:gd name="T5" fmla="*/ 2147483647 h 24"/>
                <a:gd name="T6" fmla="*/ 2147483647 w 44"/>
                <a:gd name="T7" fmla="*/ 0 h 24"/>
                <a:gd name="T8" fmla="*/ 2147483647 w 44"/>
                <a:gd name="T9" fmla="*/ 0 h 24"/>
                <a:gd name="T10" fmla="*/ 2147483647 w 44"/>
                <a:gd name="T11" fmla="*/ 2147483647 h 24"/>
                <a:gd name="T12" fmla="*/ 2147483647 w 44"/>
                <a:gd name="T13" fmla="*/ 2147483647 h 24"/>
                <a:gd name="T14" fmla="*/ 2147483647 w 44"/>
                <a:gd name="T15" fmla="*/ 2147483647 h 24"/>
                <a:gd name="T16" fmla="*/ 2147483647 w 44"/>
                <a:gd name="T17" fmla="*/ 2147483647 h 24"/>
                <a:gd name="T18" fmla="*/ 2147483647 w 44"/>
                <a:gd name="T19" fmla="*/ 2147483647 h 24"/>
                <a:gd name="T20" fmla="*/ 2147483647 w 44"/>
                <a:gd name="T21" fmla="*/ 2147483647 h 24"/>
                <a:gd name="T22" fmla="*/ 2147483647 w 44"/>
                <a:gd name="T23" fmla="*/ 2147483647 h 24"/>
                <a:gd name="T24" fmla="*/ 2147483647 w 44"/>
                <a:gd name="T25" fmla="*/ 2147483647 h 24"/>
                <a:gd name="T26" fmla="*/ 2147483647 w 44"/>
                <a:gd name="T27" fmla="*/ 2147483647 h 24"/>
                <a:gd name="T28" fmla="*/ 2147483647 w 44"/>
                <a:gd name="T29" fmla="*/ 2147483647 h 24"/>
                <a:gd name="T30" fmla="*/ 2147483647 w 44"/>
                <a:gd name="T31" fmla="*/ 2147483647 h 24"/>
                <a:gd name="T32" fmla="*/ 2147483647 w 44"/>
                <a:gd name="T33" fmla="*/ 2147483647 h 24"/>
                <a:gd name="T34" fmla="*/ 2147483647 w 44"/>
                <a:gd name="T35" fmla="*/ 2147483647 h 24"/>
                <a:gd name="T36" fmla="*/ 2147483647 w 44"/>
                <a:gd name="T37" fmla="*/ 2147483647 h 24"/>
                <a:gd name="T38" fmla="*/ 0 w 44"/>
                <a:gd name="T39" fmla="*/ 2147483647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
                <a:gd name="T61" fmla="*/ 0 h 24"/>
                <a:gd name="T62" fmla="*/ 44 w 44"/>
                <a:gd name="T63" fmla="*/ 24 h 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 h="24">
                  <a:moveTo>
                    <a:pt x="0" y="4"/>
                  </a:moveTo>
                  <a:lnTo>
                    <a:pt x="12" y="4"/>
                  </a:lnTo>
                  <a:lnTo>
                    <a:pt x="20" y="2"/>
                  </a:lnTo>
                  <a:lnTo>
                    <a:pt x="32" y="0"/>
                  </a:lnTo>
                  <a:lnTo>
                    <a:pt x="44" y="0"/>
                  </a:lnTo>
                  <a:lnTo>
                    <a:pt x="44" y="4"/>
                  </a:lnTo>
                  <a:lnTo>
                    <a:pt x="44" y="8"/>
                  </a:lnTo>
                  <a:lnTo>
                    <a:pt x="40" y="8"/>
                  </a:lnTo>
                  <a:lnTo>
                    <a:pt x="42" y="12"/>
                  </a:lnTo>
                  <a:lnTo>
                    <a:pt x="44" y="12"/>
                  </a:lnTo>
                  <a:lnTo>
                    <a:pt x="44" y="16"/>
                  </a:lnTo>
                  <a:lnTo>
                    <a:pt x="38" y="18"/>
                  </a:lnTo>
                  <a:lnTo>
                    <a:pt x="34" y="20"/>
                  </a:lnTo>
                  <a:lnTo>
                    <a:pt x="30" y="22"/>
                  </a:lnTo>
                  <a:lnTo>
                    <a:pt x="26" y="24"/>
                  </a:lnTo>
                  <a:lnTo>
                    <a:pt x="20" y="16"/>
                  </a:lnTo>
                  <a:lnTo>
                    <a:pt x="18" y="14"/>
                  </a:lnTo>
                  <a:lnTo>
                    <a:pt x="16" y="12"/>
                  </a:lnTo>
                  <a:lnTo>
                    <a:pt x="8" y="8"/>
                  </a:lnTo>
                  <a:lnTo>
                    <a:pt x="0" y="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33" name="Freeform 137"/>
            <p:cNvSpPr/>
            <p:nvPr>
              <p:custDataLst>
                <p:tags r:id="rId116"/>
              </p:custDataLst>
            </p:nvPr>
          </p:nvSpPr>
          <p:spPr bwMode="auto">
            <a:xfrm>
              <a:off x="4288430" y="4210559"/>
              <a:ext cx="161435" cy="150001"/>
            </a:xfrm>
            <a:custGeom>
              <a:avLst/>
              <a:gdLst>
                <a:gd name="T0" fmla="*/ 2147483647 w 110"/>
                <a:gd name="T1" fmla="*/ 2147483647 h 96"/>
                <a:gd name="T2" fmla="*/ 2147483647 w 110"/>
                <a:gd name="T3" fmla="*/ 2147483647 h 96"/>
                <a:gd name="T4" fmla="*/ 2147483647 w 110"/>
                <a:gd name="T5" fmla="*/ 2147483647 h 96"/>
                <a:gd name="T6" fmla="*/ 2147483647 w 110"/>
                <a:gd name="T7" fmla="*/ 2147483647 h 96"/>
                <a:gd name="T8" fmla="*/ 2147483647 w 110"/>
                <a:gd name="T9" fmla="*/ 2147483647 h 96"/>
                <a:gd name="T10" fmla="*/ 2147483647 w 110"/>
                <a:gd name="T11" fmla="*/ 2147483647 h 96"/>
                <a:gd name="T12" fmla="*/ 2147483647 w 110"/>
                <a:gd name="T13" fmla="*/ 2147483647 h 96"/>
                <a:gd name="T14" fmla="*/ 2147483647 w 110"/>
                <a:gd name="T15" fmla="*/ 2147483647 h 96"/>
                <a:gd name="T16" fmla="*/ 2147483647 w 110"/>
                <a:gd name="T17" fmla="*/ 2147483647 h 96"/>
                <a:gd name="T18" fmla="*/ 2147483647 w 110"/>
                <a:gd name="T19" fmla="*/ 2147483647 h 96"/>
                <a:gd name="T20" fmla="*/ 2147483647 w 110"/>
                <a:gd name="T21" fmla="*/ 2147483647 h 96"/>
                <a:gd name="T22" fmla="*/ 2147483647 w 110"/>
                <a:gd name="T23" fmla="*/ 2147483647 h 96"/>
                <a:gd name="T24" fmla="*/ 2147483647 w 110"/>
                <a:gd name="T25" fmla="*/ 2147483647 h 96"/>
                <a:gd name="T26" fmla="*/ 2147483647 w 110"/>
                <a:gd name="T27" fmla="*/ 2147483647 h 96"/>
                <a:gd name="T28" fmla="*/ 2147483647 w 110"/>
                <a:gd name="T29" fmla="*/ 2147483647 h 96"/>
                <a:gd name="T30" fmla="*/ 2147483647 w 110"/>
                <a:gd name="T31" fmla="*/ 2147483647 h 96"/>
                <a:gd name="T32" fmla="*/ 2147483647 w 110"/>
                <a:gd name="T33" fmla="*/ 2147483647 h 96"/>
                <a:gd name="T34" fmla="*/ 2147483647 w 110"/>
                <a:gd name="T35" fmla="*/ 2147483647 h 96"/>
                <a:gd name="T36" fmla="*/ 2147483647 w 110"/>
                <a:gd name="T37" fmla="*/ 2147483647 h 96"/>
                <a:gd name="T38" fmla="*/ 2147483647 w 110"/>
                <a:gd name="T39" fmla="*/ 2147483647 h 96"/>
                <a:gd name="T40" fmla="*/ 2147483647 w 110"/>
                <a:gd name="T41" fmla="*/ 2147483647 h 96"/>
                <a:gd name="T42" fmla="*/ 2147483647 w 110"/>
                <a:gd name="T43" fmla="*/ 2147483647 h 96"/>
                <a:gd name="T44" fmla="*/ 2147483647 w 110"/>
                <a:gd name="T45" fmla="*/ 2147483647 h 96"/>
                <a:gd name="T46" fmla="*/ 2147483647 w 110"/>
                <a:gd name="T47" fmla="*/ 2147483647 h 96"/>
                <a:gd name="T48" fmla="*/ 2147483647 w 110"/>
                <a:gd name="T49" fmla="*/ 2147483647 h 96"/>
                <a:gd name="T50" fmla="*/ 2147483647 w 110"/>
                <a:gd name="T51" fmla="*/ 2147483647 h 96"/>
                <a:gd name="T52" fmla="*/ 2147483647 w 110"/>
                <a:gd name="T53" fmla="*/ 2147483647 h 96"/>
                <a:gd name="T54" fmla="*/ 2147483647 w 110"/>
                <a:gd name="T55" fmla="*/ 2147483647 h 96"/>
                <a:gd name="T56" fmla="*/ 2147483647 w 110"/>
                <a:gd name="T57" fmla="*/ 2147483647 h 96"/>
                <a:gd name="T58" fmla="*/ 2147483647 w 110"/>
                <a:gd name="T59" fmla="*/ 2147483647 h 96"/>
                <a:gd name="T60" fmla="*/ 2147483647 w 110"/>
                <a:gd name="T61" fmla="*/ 2147483647 h 96"/>
                <a:gd name="T62" fmla="*/ 2147483647 w 110"/>
                <a:gd name="T63" fmla="*/ 214748364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96"/>
                <a:gd name="T98" fmla="*/ 110 w 110"/>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96">
                  <a:moveTo>
                    <a:pt x="28" y="66"/>
                  </a:moveTo>
                  <a:lnTo>
                    <a:pt x="32" y="60"/>
                  </a:lnTo>
                  <a:lnTo>
                    <a:pt x="38" y="54"/>
                  </a:lnTo>
                  <a:lnTo>
                    <a:pt x="44" y="48"/>
                  </a:lnTo>
                  <a:lnTo>
                    <a:pt x="50" y="46"/>
                  </a:lnTo>
                  <a:lnTo>
                    <a:pt x="56" y="48"/>
                  </a:lnTo>
                  <a:lnTo>
                    <a:pt x="60" y="50"/>
                  </a:lnTo>
                  <a:lnTo>
                    <a:pt x="62" y="54"/>
                  </a:lnTo>
                  <a:lnTo>
                    <a:pt x="64" y="60"/>
                  </a:lnTo>
                  <a:lnTo>
                    <a:pt x="66" y="68"/>
                  </a:lnTo>
                  <a:lnTo>
                    <a:pt x="70" y="78"/>
                  </a:lnTo>
                  <a:lnTo>
                    <a:pt x="74" y="76"/>
                  </a:lnTo>
                  <a:lnTo>
                    <a:pt x="76" y="74"/>
                  </a:lnTo>
                  <a:lnTo>
                    <a:pt x="84" y="78"/>
                  </a:lnTo>
                  <a:lnTo>
                    <a:pt x="84" y="90"/>
                  </a:lnTo>
                  <a:lnTo>
                    <a:pt x="86" y="96"/>
                  </a:lnTo>
                  <a:lnTo>
                    <a:pt x="90" y="96"/>
                  </a:lnTo>
                  <a:lnTo>
                    <a:pt x="96" y="96"/>
                  </a:lnTo>
                  <a:lnTo>
                    <a:pt x="100" y="96"/>
                  </a:lnTo>
                  <a:lnTo>
                    <a:pt x="102" y="96"/>
                  </a:lnTo>
                  <a:lnTo>
                    <a:pt x="104" y="92"/>
                  </a:lnTo>
                  <a:lnTo>
                    <a:pt x="106" y="84"/>
                  </a:lnTo>
                  <a:lnTo>
                    <a:pt x="106" y="82"/>
                  </a:lnTo>
                  <a:lnTo>
                    <a:pt x="104" y="80"/>
                  </a:lnTo>
                  <a:lnTo>
                    <a:pt x="102" y="78"/>
                  </a:lnTo>
                  <a:lnTo>
                    <a:pt x="102" y="76"/>
                  </a:lnTo>
                  <a:lnTo>
                    <a:pt x="106" y="74"/>
                  </a:lnTo>
                  <a:lnTo>
                    <a:pt x="110" y="72"/>
                  </a:lnTo>
                  <a:lnTo>
                    <a:pt x="108" y="68"/>
                  </a:lnTo>
                  <a:lnTo>
                    <a:pt x="106" y="64"/>
                  </a:lnTo>
                  <a:lnTo>
                    <a:pt x="104" y="52"/>
                  </a:lnTo>
                  <a:lnTo>
                    <a:pt x="106" y="46"/>
                  </a:lnTo>
                  <a:lnTo>
                    <a:pt x="106" y="44"/>
                  </a:lnTo>
                  <a:lnTo>
                    <a:pt x="110" y="44"/>
                  </a:lnTo>
                  <a:lnTo>
                    <a:pt x="104" y="42"/>
                  </a:lnTo>
                  <a:lnTo>
                    <a:pt x="102" y="40"/>
                  </a:lnTo>
                  <a:lnTo>
                    <a:pt x="98" y="26"/>
                  </a:lnTo>
                  <a:lnTo>
                    <a:pt x="94" y="14"/>
                  </a:lnTo>
                  <a:lnTo>
                    <a:pt x="90" y="8"/>
                  </a:lnTo>
                  <a:lnTo>
                    <a:pt x="84" y="6"/>
                  </a:lnTo>
                  <a:lnTo>
                    <a:pt x="82" y="8"/>
                  </a:lnTo>
                  <a:lnTo>
                    <a:pt x="80" y="10"/>
                  </a:lnTo>
                  <a:lnTo>
                    <a:pt x="74" y="10"/>
                  </a:lnTo>
                  <a:lnTo>
                    <a:pt x="60" y="8"/>
                  </a:lnTo>
                  <a:lnTo>
                    <a:pt x="50" y="6"/>
                  </a:lnTo>
                  <a:lnTo>
                    <a:pt x="48" y="6"/>
                  </a:lnTo>
                  <a:lnTo>
                    <a:pt x="42" y="8"/>
                  </a:lnTo>
                  <a:lnTo>
                    <a:pt x="36" y="6"/>
                  </a:lnTo>
                  <a:lnTo>
                    <a:pt x="30" y="4"/>
                  </a:lnTo>
                  <a:lnTo>
                    <a:pt x="24" y="2"/>
                  </a:lnTo>
                  <a:lnTo>
                    <a:pt x="18" y="0"/>
                  </a:lnTo>
                  <a:lnTo>
                    <a:pt x="18" y="4"/>
                  </a:lnTo>
                  <a:lnTo>
                    <a:pt x="18" y="8"/>
                  </a:lnTo>
                  <a:lnTo>
                    <a:pt x="14" y="8"/>
                  </a:lnTo>
                  <a:lnTo>
                    <a:pt x="16" y="12"/>
                  </a:lnTo>
                  <a:lnTo>
                    <a:pt x="18" y="12"/>
                  </a:lnTo>
                  <a:lnTo>
                    <a:pt x="18" y="16"/>
                  </a:lnTo>
                  <a:lnTo>
                    <a:pt x="12" y="18"/>
                  </a:lnTo>
                  <a:lnTo>
                    <a:pt x="8" y="20"/>
                  </a:lnTo>
                  <a:lnTo>
                    <a:pt x="4" y="22"/>
                  </a:lnTo>
                  <a:lnTo>
                    <a:pt x="0" y="24"/>
                  </a:lnTo>
                  <a:lnTo>
                    <a:pt x="16" y="42"/>
                  </a:lnTo>
                  <a:lnTo>
                    <a:pt x="22" y="52"/>
                  </a:lnTo>
                  <a:lnTo>
                    <a:pt x="28" y="6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34" name="Freeform 138"/>
            <p:cNvSpPr/>
            <p:nvPr>
              <p:custDataLst>
                <p:tags r:id="rId117"/>
              </p:custDataLst>
            </p:nvPr>
          </p:nvSpPr>
          <p:spPr bwMode="auto">
            <a:xfrm>
              <a:off x="4329942" y="4282241"/>
              <a:ext cx="62268" cy="88938"/>
            </a:xfrm>
            <a:custGeom>
              <a:avLst/>
              <a:gdLst>
                <a:gd name="T0" fmla="*/ 2147483647 w 42"/>
                <a:gd name="T1" fmla="*/ 2147483647 h 56"/>
                <a:gd name="T2" fmla="*/ 2147483647 w 42"/>
                <a:gd name="T3" fmla="*/ 2147483647 h 56"/>
                <a:gd name="T4" fmla="*/ 2147483647 w 42"/>
                <a:gd name="T5" fmla="*/ 2147483647 h 56"/>
                <a:gd name="T6" fmla="*/ 2147483647 w 42"/>
                <a:gd name="T7" fmla="*/ 2147483647 h 56"/>
                <a:gd name="T8" fmla="*/ 2147483647 w 42"/>
                <a:gd name="T9" fmla="*/ 2147483647 h 56"/>
                <a:gd name="T10" fmla="*/ 0 w 42"/>
                <a:gd name="T11" fmla="*/ 2147483647 h 56"/>
                <a:gd name="T12" fmla="*/ 2147483647 w 42"/>
                <a:gd name="T13" fmla="*/ 2147483647 h 56"/>
                <a:gd name="T14" fmla="*/ 2147483647 w 42"/>
                <a:gd name="T15" fmla="*/ 2147483647 h 56"/>
                <a:gd name="T16" fmla="*/ 2147483647 w 42"/>
                <a:gd name="T17" fmla="*/ 2147483647 h 56"/>
                <a:gd name="T18" fmla="*/ 2147483647 w 42"/>
                <a:gd name="T19" fmla="*/ 0 h 56"/>
                <a:gd name="T20" fmla="*/ 2147483647 w 42"/>
                <a:gd name="T21" fmla="*/ 2147483647 h 56"/>
                <a:gd name="T22" fmla="*/ 2147483647 w 42"/>
                <a:gd name="T23" fmla="*/ 2147483647 h 56"/>
                <a:gd name="T24" fmla="*/ 2147483647 w 42"/>
                <a:gd name="T25" fmla="*/ 2147483647 h 56"/>
                <a:gd name="T26" fmla="*/ 2147483647 w 42"/>
                <a:gd name="T27" fmla="*/ 2147483647 h 56"/>
                <a:gd name="T28" fmla="*/ 2147483647 w 42"/>
                <a:gd name="T29" fmla="*/ 2147483647 h 56"/>
                <a:gd name="T30" fmla="*/ 2147483647 w 42"/>
                <a:gd name="T31" fmla="*/ 2147483647 h 56"/>
                <a:gd name="T32" fmla="*/ 2147483647 w 42"/>
                <a:gd name="T33" fmla="*/ 2147483647 h 56"/>
                <a:gd name="T34" fmla="*/ 2147483647 w 42"/>
                <a:gd name="T35" fmla="*/ 2147483647 h 56"/>
                <a:gd name="T36" fmla="*/ 2147483647 w 42"/>
                <a:gd name="T37" fmla="*/ 2147483647 h 56"/>
                <a:gd name="T38" fmla="*/ 2147483647 w 42"/>
                <a:gd name="T39" fmla="*/ 2147483647 h 56"/>
                <a:gd name="T40" fmla="*/ 2147483647 w 42"/>
                <a:gd name="T41" fmla="*/ 2147483647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
                <a:gd name="T64" fmla="*/ 0 h 56"/>
                <a:gd name="T65" fmla="*/ 42 w 42"/>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 h="56">
                  <a:moveTo>
                    <a:pt x="24" y="56"/>
                  </a:moveTo>
                  <a:lnTo>
                    <a:pt x="18" y="50"/>
                  </a:lnTo>
                  <a:lnTo>
                    <a:pt x="12" y="46"/>
                  </a:lnTo>
                  <a:lnTo>
                    <a:pt x="6" y="38"/>
                  </a:lnTo>
                  <a:lnTo>
                    <a:pt x="2" y="30"/>
                  </a:lnTo>
                  <a:lnTo>
                    <a:pt x="0" y="20"/>
                  </a:lnTo>
                  <a:lnTo>
                    <a:pt x="4" y="14"/>
                  </a:lnTo>
                  <a:lnTo>
                    <a:pt x="10" y="8"/>
                  </a:lnTo>
                  <a:lnTo>
                    <a:pt x="16" y="2"/>
                  </a:lnTo>
                  <a:lnTo>
                    <a:pt x="22" y="0"/>
                  </a:lnTo>
                  <a:lnTo>
                    <a:pt x="28" y="2"/>
                  </a:lnTo>
                  <a:lnTo>
                    <a:pt x="32" y="4"/>
                  </a:lnTo>
                  <a:lnTo>
                    <a:pt x="34" y="8"/>
                  </a:lnTo>
                  <a:lnTo>
                    <a:pt x="36" y="14"/>
                  </a:lnTo>
                  <a:lnTo>
                    <a:pt x="38" y="22"/>
                  </a:lnTo>
                  <a:lnTo>
                    <a:pt x="42" y="32"/>
                  </a:lnTo>
                  <a:lnTo>
                    <a:pt x="40" y="36"/>
                  </a:lnTo>
                  <a:lnTo>
                    <a:pt x="38" y="42"/>
                  </a:lnTo>
                  <a:lnTo>
                    <a:pt x="34" y="48"/>
                  </a:lnTo>
                  <a:lnTo>
                    <a:pt x="28" y="52"/>
                  </a:lnTo>
                  <a:lnTo>
                    <a:pt x="24" y="5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35" name="Freeform 139"/>
            <p:cNvSpPr/>
            <p:nvPr>
              <p:custDataLst>
                <p:tags r:id="rId118"/>
              </p:custDataLst>
            </p:nvPr>
          </p:nvSpPr>
          <p:spPr bwMode="auto">
            <a:xfrm>
              <a:off x="4364536" y="4328702"/>
              <a:ext cx="93402" cy="111506"/>
            </a:xfrm>
            <a:custGeom>
              <a:avLst/>
              <a:gdLst>
                <a:gd name="T0" fmla="*/ 2147483647 w 64"/>
                <a:gd name="T1" fmla="*/ 2147483647 h 72"/>
                <a:gd name="T2" fmla="*/ 2147483647 w 64"/>
                <a:gd name="T3" fmla="*/ 2147483647 h 72"/>
                <a:gd name="T4" fmla="*/ 2147483647 w 64"/>
                <a:gd name="T5" fmla="*/ 2147483647 h 72"/>
                <a:gd name="T6" fmla="*/ 2147483647 w 64"/>
                <a:gd name="T7" fmla="*/ 2147483647 h 72"/>
                <a:gd name="T8" fmla="*/ 2147483647 w 64"/>
                <a:gd name="T9" fmla="*/ 2147483647 h 72"/>
                <a:gd name="T10" fmla="*/ 0 w 64"/>
                <a:gd name="T11" fmla="*/ 2147483647 h 72"/>
                <a:gd name="T12" fmla="*/ 2147483647 w 64"/>
                <a:gd name="T13" fmla="*/ 2147483647 h 72"/>
                <a:gd name="T14" fmla="*/ 2147483647 w 64"/>
                <a:gd name="T15" fmla="*/ 2147483647 h 72"/>
                <a:gd name="T16" fmla="*/ 2147483647 w 64"/>
                <a:gd name="T17" fmla="*/ 2147483647 h 72"/>
                <a:gd name="T18" fmla="*/ 2147483647 w 64"/>
                <a:gd name="T19" fmla="*/ 2147483647 h 72"/>
                <a:gd name="T20" fmla="*/ 2147483647 w 64"/>
                <a:gd name="T21" fmla="*/ 2147483647 h 72"/>
                <a:gd name="T22" fmla="*/ 2147483647 w 64"/>
                <a:gd name="T23" fmla="*/ 2147483647 h 72"/>
                <a:gd name="T24" fmla="*/ 2147483647 w 64"/>
                <a:gd name="T25" fmla="*/ 2147483647 h 72"/>
                <a:gd name="T26" fmla="*/ 2147483647 w 64"/>
                <a:gd name="T27" fmla="*/ 0 h 72"/>
                <a:gd name="T28" fmla="*/ 2147483647 w 64"/>
                <a:gd name="T29" fmla="*/ 2147483647 h 72"/>
                <a:gd name="T30" fmla="*/ 2147483647 w 64"/>
                <a:gd name="T31" fmla="*/ 2147483647 h 72"/>
                <a:gd name="T32" fmla="*/ 2147483647 w 64"/>
                <a:gd name="T33" fmla="*/ 2147483647 h 72"/>
                <a:gd name="T34" fmla="*/ 2147483647 w 64"/>
                <a:gd name="T35" fmla="*/ 2147483647 h 72"/>
                <a:gd name="T36" fmla="*/ 2147483647 w 64"/>
                <a:gd name="T37" fmla="*/ 2147483647 h 72"/>
                <a:gd name="T38" fmla="*/ 2147483647 w 64"/>
                <a:gd name="T39" fmla="*/ 2147483647 h 72"/>
                <a:gd name="T40" fmla="*/ 2147483647 w 64"/>
                <a:gd name="T41" fmla="*/ 2147483647 h 72"/>
                <a:gd name="T42" fmla="*/ 2147483647 w 64"/>
                <a:gd name="T43" fmla="*/ 2147483647 h 72"/>
                <a:gd name="T44" fmla="*/ 2147483647 w 64"/>
                <a:gd name="T45" fmla="*/ 2147483647 h 72"/>
                <a:gd name="T46" fmla="*/ 2147483647 w 64"/>
                <a:gd name="T47" fmla="*/ 2147483647 h 72"/>
                <a:gd name="T48" fmla="*/ 2147483647 w 64"/>
                <a:gd name="T49" fmla="*/ 2147483647 h 72"/>
                <a:gd name="T50" fmla="*/ 2147483647 w 64"/>
                <a:gd name="T51" fmla="*/ 2147483647 h 72"/>
                <a:gd name="T52" fmla="*/ 2147483647 w 64"/>
                <a:gd name="T53" fmla="*/ 2147483647 h 72"/>
                <a:gd name="T54" fmla="*/ 2147483647 w 64"/>
                <a:gd name="T55" fmla="*/ 2147483647 h 72"/>
                <a:gd name="T56" fmla="*/ 2147483647 w 64"/>
                <a:gd name="T57" fmla="*/ 2147483647 h 72"/>
                <a:gd name="T58" fmla="*/ 2147483647 w 64"/>
                <a:gd name="T59" fmla="*/ 2147483647 h 72"/>
                <a:gd name="T60" fmla="*/ 2147483647 w 64"/>
                <a:gd name="T61" fmla="*/ 2147483647 h 7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4"/>
                <a:gd name="T94" fmla="*/ 0 h 72"/>
                <a:gd name="T95" fmla="*/ 64 w 64"/>
                <a:gd name="T96" fmla="*/ 72 h 7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4" h="72">
                  <a:moveTo>
                    <a:pt x="62" y="72"/>
                  </a:moveTo>
                  <a:lnTo>
                    <a:pt x="54" y="70"/>
                  </a:lnTo>
                  <a:lnTo>
                    <a:pt x="50" y="66"/>
                  </a:lnTo>
                  <a:lnTo>
                    <a:pt x="40" y="56"/>
                  </a:lnTo>
                  <a:lnTo>
                    <a:pt x="20" y="44"/>
                  </a:lnTo>
                  <a:lnTo>
                    <a:pt x="0" y="28"/>
                  </a:lnTo>
                  <a:lnTo>
                    <a:pt x="2" y="26"/>
                  </a:lnTo>
                  <a:lnTo>
                    <a:pt x="4" y="24"/>
                  </a:lnTo>
                  <a:lnTo>
                    <a:pt x="10" y="20"/>
                  </a:lnTo>
                  <a:lnTo>
                    <a:pt x="14" y="14"/>
                  </a:lnTo>
                  <a:lnTo>
                    <a:pt x="16" y="8"/>
                  </a:lnTo>
                  <a:lnTo>
                    <a:pt x="18" y="4"/>
                  </a:lnTo>
                  <a:lnTo>
                    <a:pt x="22" y="2"/>
                  </a:lnTo>
                  <a:lnTo>
                    <a:pt x="24" y="0"/>
                  </a:lnTo>
                  <a:lnTo>
                    <a:pt x="32" y="4"/>
                  </a:lnTo>
                  <a:lnTo>
                    <a:pt x="32" y="16"/>
                  </a:lnTo>
                  <a:lnTo>
                    <a:pt x="34" y="22"/>
                  </a:lnTo>
                  <a:lnTo>
                    <a:pt x="38" y="22"/>
                  </a:lnTo>
                  <a:lnTo>
                    <a:pt x="44" y="22"/>
                  </a:lnTo>
                  <a:lnTo>
                    <a:pt x="50" y="22"/>
                  </a:lnTo>
                  <a:lnTo>
                    <a:pt x="50" y="24"/>
                  </a:lnTo>
                  <a:lnTo>
                    <a:pt x="50" y="28"/>
                  </a:lnTo>
                  <a:lnTo>
                    <a:pt x="50" y="34"/>
                  </a:lnTo>
                  <a:lnTo>
                    <a:pt x="50" y="38"/>
                  </a:lnTo>
                  <a:lnTo>
                    <a:pt x="50" y="42"/>
                  </a:lnTo>
                  <a:lnTo>
                    <a:pt x="56" y="46"/>
                  </a:lnTo>
                  <a:lnTo>
                    <a:pt x="62" y="48"/>
                  </a:lnTo>
                  <a:lnTo>
                    <a:pt x="64" y="52"/>
                  </a:lnTo>
                  <a:lnTo>
                    <a:pt x="64" y="54"/>
                  </a:lnTo>
                  <a:lnTo>
                    <a:pt x="62" y="70"/>
                  </a:lnTo>
                  <a:lnTo>
                    <a:pt x="62" y="7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36" name="Freeform 140"/>
            <p:cNvSpPr/>
            <p:nvPr>
              <p:custDataLst>
                <p:tags r:id="rId119"/>
              </p:custDataLst>
            </p:nvPr>
          </p:nvSpPr>
          <p:spPr bwMode="auto">
            <a:xfrm>
              <a:off x="4499449" y="4138877"/>
              <a:ext cx="177579" cy="156638"/>
            </a:xfrm>
            <a:custGeom>
              <a:avLst/>
              <a:gdLst>
                <a:gd name="T0" fmla="*/ 2147483647 w 122"/>
                <a:gd name="T1" fmla="*/ 2147483647 h 98"/>
                <a:gd name="T2" fmla="*/ 2147483647 w 122"/>
                <a:gd name="T3" fmla="*/ 2147483647 h 98"/>
                <a:gd name="T4" fmla="*/ 2147483647 w 122"/>
                <a:gd name="T5" fmla="*/ 2147483647 h 98"/>
                <a:gd name="T6" fmla="*/ 2147483647 w 122"/>
                <a:gd name="T7" fmla="*/ 2147483647 h 98"/>
                <a:gd name="T8" fmla="*/ 2147483647 w 122"/>
                <a:gd name="T9" fmla="*/ 2147483647 h 98"/>
                <a:gd name="T10" fmla="*/ 2147483647 w 122"/>
                <a:gd name="T11" fmla="*/ 2147483647 h 98"/>
                <a:gd name="T12" fmla="*/ 2147483647 w 122"/>
                <a:gd name="T13" fmla="*/ 2147483647 h 98"/>
                <a:gd name="T14" fmla="*/ 2147483647 w 122"/>
                <a:gd name="T15" fmla="*/ 2147483647 h 98"/>
                <a:gd name="T16" fmla="*/ 2147483647 w 122"/>
                <a:gd name="T17" fmla="*/ 2147483647 h 98"/>
                <a:gd name="T18" fmla="*/ 2147483647 w 122"/>
                <a:gd name="T19" fmla="*/ 2147483647 h 98"/>
                <a:gd name="T20" fmla="*/ 2147483647 w 122"/>
                <a:gd name="T21" fmla="*/ 2147483647 h 98"/>
                <a:gd name="T22" fmla="*/ 2147483647 w 122"/>
                <a:gd name="T23" fmla="*/ 2147483647 h 98"/>
                <a:gd name="T24" fmla="*/ 2147483647 w 122"/>
                <a:gd name="T25" fmla="*/ 0 h 98"/>
                <a:gd name="T26" fmla="*/ 2147483647 w 122"/>
                <a:gd name="T27" fmla="*/ 2147483647 h 98"/>
                <a:gd name="T28" fmla="*/ 2147483647 w 122"/>
                <a:gd name="T29" fmla="*/ 2147483647 h 98"/>
                <a:gd name="T30" fmla="*/ 2147483647 w 122"/>
                <a:gd name="T31" fmla="*/ 2147483647 h 98"/>
                <a:gd name="T32" fmla="*/ 2147483647 w 122"/>
                <a:gd name="T33" fmla="*/ 2147483647 h 98"/>
                <a:gd name="T34" fmla="*/ 2147483647 w 122"/>
                <a:gd name="T35" fmla="*/ 2147483647 h 98"/>
                <a:gd name="T36" fmla="*/ 2147483647 w 122"/>
                <a:gd name="T37" fmla="*/ 2147483647 h 98"/>
                <a:gd name="T38" fmla="*/ 2147483647 w 122"/>
                <a:gd name="T39" fmla="*/ 2147483647 h 98"/>
                <a:gd name="T40" fmla="*/ 2147483647 w 122"/>
                <a:gd name="T41" fmla="*/ 2147483647 h 98"/>
                <a:gd name="T42" fmla="*/ 2147483647 w 122"/>
                <a:gd name="T43" fmla="*/ 2147483647 h 98"/>
                <a:gd name="T44" fmla="*/ 2147483647 w 122"/>
                <a:gd name="T45" fmla="*/ 2147483647 h 98"/>
                <a:gd name="T46" fmla="*/ 2147483647 w 122"/>
                <a:gd name="T47" fmla="*/ 2147483647 h 98"/>
                <a:gd name="T48" fmla="*/ 2147483647 w 122"/>
                <a:gd name="T49" fmla="*/ 2147483647 h 98"/>
                <a:gd name="T50" fmla="*/ 2147483647 w 122"/>
                <a:gd name="T51" fmla="*/ 2147483647 h 98"/>
                <a:gd name="T52" fmla="*/ 2147483647 w 122"/>
                <a:gd name="T53" fmla="*/ 2147483647 h 98"/>
                <a:gd name="T54" fmla="*/ 2147483647 w 122"/>
                <a:gd name="T55" fmla="*/ 2147483647 h 98"/>
                <a:gd name="T56" fmla="*/ 2147483647 w 122"/>
                <a:gd name="T57" fmla="*/ 2147483647 h 98"/>
                <a:gd name="T58" fmla="*/ 2147483647 w 122"/>
                <a:gd name="T59" fmla="*/ 2147483647 h 98"/>
                <a:gd name="T60" fmla="*/ 0 w 122"/>
                <a:gd name="T61" fmla="*/ 2147483647 h 98"/>
                <a:gd name="T62" fmla="*/ 2147483647 w 122"/>
                <a:gd name="T63" fmla="*/ 2147483647 h 98"/>
                <a:gd name="T64" fmla="*/ 2147483647 w 122"/>
                <a:gd name="T65" fmla="*/ 2147483647 h 98"/>
                <a:gd name="T66" fmla="*/ 2147483647 w 122"/>
                <a:gd name="T67" fmla="*/ 2147483647 h 98"/>
                <a:gd name="T68" fmla="*/ 2147483647 w 122"/>
                <a:gd name="T69" fmla="*/ 2147483647 h 98"/>
                <a:gd name="T70" fmla="*/ 2147483647 w 122"/>
                <a:gd name="T71" fmla="*/ 2147483647 h 98"/>
                <a:gd name="T72" fmla="*/ 2147483647 w 122"/>
                <a:gd name="T73" fmla="*/ 2147483647 h 98"/>
                <a:gd name="T74" fmla="*/ 2147483647 w 122"/>
                <a:gd name="T75" fmla="*/ 2147483647 h 98"/>
                <a:gd name="T76" fmla="*/ 2147483647 w 122"/>
                <a:gd name="T77" fmla="*/ 2147483647 h 98"/>
                <a:gd name="T78" fmla="*/ 2147483647 w 122"/>
                <a:gd name="T79" fmla="*/ 2147483647 h 98"/>
                <a:gd name="T80" fmla="*/ 2147483647 w 122"/>
                <a:gd name="T81" fmla="*/ 2147483647 h 98"/>
                <a:gd name="T82" fmla="*/ 2147483647 w 122"/>
                <a:gd name="T83" fmla="*/ 2147483647 h 98"/>
                <a:gd name="T84" fmla="*/ 2147483647 w 122"/>
                <a:gd name="T85" fmla="*/ 2147483647 h 98"/>
                <a:gd name="T86" fmla="*/ 2147483647 w 122"/>
                <a:gd name="T87" fmla="*/ 2147483647 h 98"/>
                <a:gd name="T88" fmla="*/ 2147483647 w 122"/>
                <a:gd name="T89" fmla="*/ 2147483647 h 98"/>
                <a:gd name="T90" fmla="*/ 2147483647 w 122"/>
                <a:gd name="T91" fmla="*/ 2147483647 h 98"/>
                <a:gd name="T92" fmla="*/ 2147483647 w 122"/>
                <a:gd name="T93" fmla="*/ 2147483647 h 98"/>
                <a:gd name="T94" fmla="*/ 2147483647 w 122"/>
                <a:gd name="T95" fmla="*/ 2147483647 h 98"/>
                <a:gd name="T96" fmla="*/ 2147483647 w 122"/>
                <a:gd name="T97" fmla="*/ 2147483647 h 98"/>
                <a:gd name="T98" fmla="*/ 2147483647 w 122"/>
                <a:gd name="T99" fmla="*/ 2147483647 h 98"/>
                <a:gd name="T100" fmla="*/ 2147483647 w 122"/>
                <a:gd name="T101" fmla="*/ 2147483647 h 98"/>
                <a:gd name="T102" fmla="*/ 2147483647 w 122"/>
                <a:gd name="T103" fmla="*/ 2147483647 h 98"/>
                <a:gd name="T104" fmla="*/ 2147483647 w 122"/>
                <a:gd name="T105" fmla="*/ 2147483647 h 98"/>
                <a:gd name="T106" fmla="*/ 2147483647 w 122"/>
                <a:gd name="T107" fmla="*/ 2147483647 h 98"/>
                <a:gd name="T108" fmla="*/ 2147483647 w 122"/>
                <a:gd name="T109" fmla="*/ 2147483647 h 98"/>
                <a:gd name="T110" fmla="*/ 2147483647 w 122"/>
                <a:gd name="T111" fmla="*/ 2147483647 h 98"/>
                <a:gd name="T112" fmla="*/ 2147483647 w 122"/>
                <a:gd name="T113" fmla="*/ 2147483647 h 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2"/>
                <a:gd name="T172" fmla="*/ 0 h 98"/>
                <a:gd name="T173" fmla="*/ 122 w 122"/>
                <a:gd name="T174" fmla="*/ 98 h 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2" h="98">
                  <a:moveTo>
                    <a:pt x="122" y="48"/>
                  </a:moveTo>
                  <a:lnTo>
                    <a:pt x="120" y="44"/>
                  </a:lnTo>
                  <a:lnTo>
                    <a:pt x="114" y="42"/>
                  </a:lnTo>
                  <a:lnTo>
                    <a:pt x="108" y="42"/>
                  </a:lnTo>
                  <a:lnTo>
                    <a:pt x="104" y="38"/>
                  </a:lnTo>
                  <a:lnTo>
                    <a:pt x="104" y="34"/>
                  </a:lnTo>
                  <a:lnTo>
                    <a:pt x="104" y="30"/>
                  </a:lnTo>
                  <a:lnTo>
                    <a:pt x="104" y="26"/>
                  </a:lnTo>
                  <a:lnTo>
                    <a:pt x="102" y="22"/>
                  </a:lnTo>
                  <a:lnTo>
                    <a:pt x="98" y="18"/>
                  </a:lnTo>
                  <a:lnTo>
                    <a:pt x="94" y="16"/>
                  </a:lnTo>
                  <a:lnTo>
                    <a:pt x="90" y="10"/>
                  </a:lnTo>
                  <a:lnTo>
                    <a:pt x="90" y="0"/>
                  </a:lnTo>
                  <a:lnTo>
                    <a:pt x="68" y="6"/>
                  </a:lnTo>
                  <a:lnTo>
                    <a:pt x="46" y="14"/>
                  </a:lnTo>
                  <a:lnTo>
                    <a:pt x="42" y="16"/>
                  </a:lnTo>
                  <a:lnTo>
                    <a:pt x="40" y="18"/>
                  </a:lnTo>
                  <a:lnTo>
                    <a:pt x="38" y="24"/>
                  </a:lnTo>
                  <a:lnTo>
                    <a:pt x="34" y="30"/>
                  </a:lnTo>
                  <a:lnTo>
                    <a:pt x="32" y="30"/>
                  </a:lnTo>
                  <a:lnTo>
                    <a:pt x="28" y="30"/>
                  </a:lnTo>
                  <a:lnTo>
                    <a:pt x="20" y="30"/>
                  </a:lnTo>
                  <a:lnTo>
                    <a:pt x="20" y="40"/>
                  </a:lnTo>
                  <a:lnTo>
                    <a:pt x="20" y="46"/>
                  </a:lnTo>
                  <a:lnTo>
                    <a:pt x="18" y="50"/>
                  </a:lnTo>
                  <a:lnTo>
                    <a:pt x="12" y="54"/>
                  </a:lnTo>
                  <a:lnTo>
                    <a:pt x="6" y="58"/>
                  </a:lnTo>
                  <a:lnTo>
                    <a:pt x="4" y="62"/>
                  </a:lnTo>
                  <a:lnTo>
                    <a:pt x="4" y="66"/>
                  </a:lnTo>
                  <a:lnTo>
                    <a:pt x="2" y="74"/>
                  </a:lnTo>
                  <a:lnTo>
                    <a:pt x="0" y="80"/>
                  </a:lnTo>
                  <a:lnTo>
                    <a:pt x="4" y="84"/>
                  </a:lnTo>
                  <a:lnTo>
                    <a:pt x="8" y="90"/>
                  </a:lnTo>
                  <a:lnTo>
                    <a:pt x="12" y="94"/>
                  </a:lnTo>
                  <a:lnTo>
                    <a:pt x="18" y="96"/>
                  </a:lnTo>
                  <a:lnTo>
                    <a:pt x="22" y="96"/>
                  </a:lnTo>
                  <a:lnTo>
                    <a:pt x="24" y="94"/>
                  </a:lnTo>
                  <a:lnTo>
                    <a:pt x="28" y="92"/>
                  </a:lnTo>
                  <a:lnTo>
                    <a:pt x="32" y="92"/>
                  </a:lnTo>
                  <a:lnTo>
                    <a:pt x="36" y="92"/>
                  </a:lnTo>
                  <a:lnTo>
                    <a:pt x="38" y="94"/>
                  </a:lnTo>
                  <a:lnTo>
                    <a:pt x="40" y="98"/>
                  </a:lnTo>
                  <a:lnTo>
                    <a:pt x="42" y="98"/>
                  </a:lnTo>
                  <a:lnTo>
                    <a:pt x="42" y="86"/>
                  </a:lnTo>
                  <a:lnTo>
                    <a:pt x="42" y="72"/>
                  </a:lnTo>
                  <a:lnTo>
                    <a:pt x="50" y="72"/>
                  </a:lnTo>
                  <a:lnTo>
                    <a:pt x="58" y="72"/>
                  </a:lnTo>
                  <a:lnTo>
                    <a:pt x="76" y="72"/>
                  </a:lnTo>
                  <a:lnTo>
                    <a:pt x="106" y="72"/>
                  </a:lnTo>
                  <a:lnTo>
                    <a:pt x="106" y="68"/>
                  </a:lnTo>
                  <a:lnTo>
                    <a:pt x="108" y="66"/>
                  </a:lnTo>
                  <a:lnTo>
                    <a:pt x="114" y="64"/>
                  </a:lnTo>
                  <a:lnTo>
                    <a:pt x="122" y="60"/>
                  </a:lnTo>
                  <a:lnTo>
                    <a:pt x="122" y="58"/>
                  </a:lnTo>
                  <a:lnTo>
                    <a:pt x="122" y="56"/>
                  </a:lnTo>
                  <a:lnTo>
                    <a:pt x="122" y="50"/>
                  </a:lnTo>
                  <a:lnTo>
                    <a:pt x="122" y="4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37" name="Freeform 141"/>
            <p:cNvSpPr/>
            <p:nvPr>
              <p:custDataLst>
                <p:tags r:id="rId120"/>
              </p:custDataLst>
            </p:nvPr>
          </p:nvSpPr>
          <p:spPr bwMode="auto">
            <a:xfrm>
              <a:off x="4439488" y="4266311"/>
              <a:ext cx="129148" cy="173895"/>
            </a:xfrm>
            <a:custGeom>
              <a:avLst/>
              <a:gdLst>
                <a:gd name="T0" fmla="*/ 2147483647 w 90"/>
                <a:gd name="T1" fmla="*/ 2147483647 h 110"/>
                <a:gd name="T2" fmla="*/ 2147483647 w 90"/>
                <a:gd name="T3" fmla="*/ 2147483647 h 110"/>
                <a:gd name="T4" fmla="*/ 0 w 90"/>
                <a:gd name="T5" fmla="*/ 2147483647 h 110"/>
                <a:gd name="T6" fmla="*/ 2147483647 w 90"/>
                <a:gd name="T7" fmla="*/ 2147483647 h 110"/>
                <a:gd name="T8" fmla="*/ 2147483647 w 90"/>
                <a:gd name="T9" fmla="*/ 2147483647 h 110"/>
                <a:gd name="T10" fmla="*/ 2147483647 w 90"/>
                <a:gd name="T11" fmla="*/ 2147483647 h 110"/>
                <a:gd name="T12" fmla="*/ 2147483647 w 90"/>
                <a:gd name="T13" fmla="*/ 2147483647 h 110"/>
                <a:gd name="T14" fmla="*/ 2147483647 w 90"/>
                <a:gd name="T15" fmla="*/ 2147483647 h 110"/>
                <a:gd name="T16" fmla="*/ 2147483647 w 90"/>
                <a:gd name="T17" fmla="*/ 2147483647 h 110"/>
                <a:gd name="T18" fmla="*/ 2147483647 w 90"/>
                <a:gd name="T19" fmla="*/ 0 h 110"/>
                <a:gd name="T20" fmla="*/ 2147483647 w 90"/>
                <a:gd name="T21" fmla="*/ 2147483647 h 110"/>
                <a:gd name="T22" fmla="*/ 2147483647 w 90"/>
                <a:gd name="T23" fmla="*/ 2147483647 h 110"/>
                <a:gd name="T24" fmla="*/ 2147483647 w 90"/>
                <a:gd name="T25" fmla="*/ 2147483647 h 110"/>
                <a:gd name="T26" fmla="*/ 2147483647 w 90"/>
                <a:gd name="T27" fmla="*/ 2147483647 h 110"/>
                <a:gd name="T28" fmla="*/ 2147483647 w 90"/>
                <a:gd name="T29" fmla="*/ 2147483647 h 110"/>
                <a:gd name="T30" fmla="*/ 2147483647 w 90"/>
                <a:gd name="T31" fmla="*/ 2147483647 h 110"/>
                <a:gd name="T32" fmla="*/ 2147483647 w 90"/>
                <a:gd name="T33" fmla="*/ 2147483647 h 110"/>
                <a:gd name="T34" fmla="*/ 2147483647 w 90"/>
                <a:gd name="T35" fmla="*/ 2147483647 h 110"/>
                <a:gd name="T36" fmla="*/ 2147483647 w 90"/>
                <a:gd name="T37" fmla="*/ 2147483647 h 110"/>
                <a:gd name="T38" fmla="*/ 2147483647 w 90"/>
                <a:gd name="T39" fmla="*/ 2147483647 h 110"/>
                <a:gd name="T40" fmla="*/ 2147483647 w 90"/>
                <a:gd name="T41" fmla="*/ 2147483647 h 110"/>
                <a:gd name="T42" fmla="*/ 2147483647 w 90"/>
                <a:gd name="T43" fmla="*/ 2147483647 h 110"/>
                <a:gd name="T44" fmla="*/ 2147483647 w 90"/>
                <a:gd name="T45" fmla="*/ 2147483647 h 110"/>
                <a:gd name="T46" fmla="*/ 2147483647 w 90"/>
                <a:gd name="T47" fmla="*/ 2147483647 h 110"/>
                <a:gd name="T48" fmla="*/ 2147483647 w 90"/>
                <a:gd name="T49" fmla="*/ 2147483647 h 110"/>
                <a:gd name="T50" fmla="*/ 2147483647 w 90"/>
                <a:gd name="T51" fmla="*/ 2147483647 h 110"/>
                <a:gd name="T52" fmla="*/ 2147483647 w 90"/>
                <a:gd name="T53" fmla="*/ 2147483647 h 110"/>
                <a:gd name="T54" fmla="*/ 2147483647 w 90"/>
                <a:gd name="T55" fmla="*/ 2147483647 h 110"/>
                <a:gd name="T56" fmla="*/ 0 w 90"/>
                <a:gd name="T57" fmla="*/ 2147483647 h 110"/>
                <a:gd name="T58" fmla="*/ 0 w 90"/>
                <a:gd name="T59" fmla="*/ 2147483647 h 110"/>
                <a:gd name="T60" fmla="*/ 0 w 90"/>
                <a:gd name="T61" fmla="*/ 2147483647 h 110"/>
                <a:gd name="T62" fmla="*/ 2147483647 w 90"/>
                <a:gd name="T63" fmla="*/ 2147483647 h 1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0"/>
                <a:gd name="T97" fmla="*/ 0 h 110"/>
                <a:gd name="T98" fmla="*/ 90 w 90"/>
                <a:gd name="T99" fmla="*/ 110 h 1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0" h="110">
                  <a:moveTo>
                    <a:pt x="2" y="56"/>
                  </a:moveTo>
                  <a:lnTo>
                    <a:pt x="4" y="48"/>
                  </a:lnTo>
                  <a:lnTo>
                    <a:pt x="4" y="46"/>
                  </a:lnTo>
                  <a:lnTo>
                    <a:pt x="2" y="44"/>
                  </a:lnTo>
                  <a:lnTo>
                    <a:pt x="0" y="42"/>
                  </a:lnTo>
                  <a:lnTo>
                    <a:pt x="0" y="40"/>
                  </a:lnTo>
                  <a:lnTo>
                    <a:pt x="4" y="38"/>
                  </a:lnTo>
                  <a:lnTo>
                    <a:pt x="8" y="36"/>
                  </a:lnTo>
                  <a:lnTo>
                    <a:pt x="6" y="32"/>
                  </a:lnTo>
                  <a:lnTo>
                    <a:pt x="4" y="28"/>
                  </a:lnTo>
                  <a:lnTo>
                    <a:pt x="2" y="16"/>
                  </a:lnTo>
                  <a:lnTo>
                    <a:pt x="4" y="10"/>
                  </a:lnTo>
                  <a:lnTo>
                    <a:pt x="4" y="8"/>
                  </a:lnTo>
                  <a:lnTo>
                    <a:pt x="8" y="8"/>
                  </a:lnTo>
                  <a:lnTo>
                    <a:pt x="14" y="6"/>
                  </a:lnTo>
                  <a:lnTo>
                    <a:pt x="20" y="4"/>
                  </a:lnTo>
                  <a:lnTo>
                    <a:pt x="28" y="2"/>
                  </a:lnTo>
                  <a:lnTo>
                    <a:pt x="32" y="8"/>
                  </a:lnTo>
                  <a:lnTo>
                    <a:pt x="38" y="4"/>
                  </a:lnTo>
                  <a:lnTo>
                    <a:pt x="42" y="0"/>
                  </a:lnTo>
                  <a:lnTo>
                    <a:pt x="46" y="4"/>
                  </a:lnTo>
                  <a:lnTo>
                    <a:pt x="50" y="10"/>
                  </a:lnTo>
                  <a:lnTo>
                    <a:pt x="54" y="14"/>
                  </a:lnTo>
                  <a:lnTo>
                    <a:pt x="60" y="16"/>
                  </a:lnTo>
                  <a:lnTo>
                    <a:pt x="64" y="16"/>
                  </a:lnTo>
                  <a:lnTo>
                    <a:pt x="66" y="14"/>
                  </a:lnTo>
                  <a:lnTo>
                    <a:pt x="70" y="12"/>
                  </a:lnTo>
                  <a:lnTo>
                    <a:pt x="74" y="12"/>
                  </a:lnTo>
                  <a:lnTo>
                    <a:pt x="78" y="12"/>
                  </a:lnTo>
                  <a:lnTo>
                    <a:pt x="80" y="14"/>
                  </a:lnTo>
                  <a:lnTo>
                    <a:pt x="82" y="18"/>
                  </a:lnTo>
                  <a:lnTo>
                    <a:pt x="84" y="18"/>
                  </a:lnTo>
                  <a:lnTo>
                    <a:pt x="88" y="28"/>
                  </a:lnTo>
                  <a:lnTo>
                    <a:pt x="90" y="32"/>
                  </a:lnTo>
                  <a:lnTo>
                    <a:pt x="90" y="36"/>
                  </a:lnTo>
                  <a:lnTo>
                    <a:pt x="88" y="46"/>
                  </a:lnTo>
                  <a:lnTo>
                    <a:pt x="84" y="54"/>
                  </a:lnTo>
                  <a:lnTo>
                    <a:pt x="82" y="60"/>
                  </a:lnTo>
                  <a:lnTo>
                    <a:pt x="80" y="70"/>
                  </a:lnTo>
                  <a:lnTo>
                    <a:pt x="82" y="86"/>
                  </a:lnTo>
                  <a:lnTo>
                    <a:pt x="84" y="92"/>
                  </a:lnTo>
                  <a:lnTo>
                    <a:pt x="88" y="98"/>
                  </a:lnTo>
                  <a:lnTo>
                    <a:pt x="88" y="104"/>
                  </a:lnTo>
                  <a:lnTo>
                    <a:pt x="78" y="98"/>
                  </a:lnTo>
                  <a:lnTo>
                    <a:pt x="70" y="96"/>
                  </a:lnTo>
                  <a:lnTo>
                    <a:pt x="62" y="96"/>
                  </a:lnTo>
                  <a:lnTo>
                    <a:pt x="54" y="96"/>
                  </a:lnTo>
                  <a:lnTo>
                    <a:pt x="48" y="98"/>
                  </a:lnTo>
                  <a:lnTo>
                    <a:pt x="36" y="102"/>
                  </a:lnTo>
                  <a:lnTo>
                    <a:pt x="26" y="108"/>
                  </a:lnTo>
                  <a:lnTo>
                    <a:pt x="20" y="110"/>
                  </a:lnTo>
                  <a:lnTo>
                    <a:pt x="12" y="110"/>
                  </a:lnTo>
                  <a:lnTo>
                    <a:pt x="14" y="92"/>
                  </a:lnTo>
                  <a:lnTo>
                    <a:pt x="14" y="90"/>
                  </a:lnTo>
                  <a:lnTo>
                    <a:pt x="12" y="86"/>
                  </a:lnTo>
                  <a:lnTo>
                    <a:pt x="6" y="84"/>
                  </a:lnTo>
                  <a:lnTo>
                    <a:pt x="0" y="80"/>
                  </a:lnTo>
                  <a:lnTo>
                    <a:pt x="0" y="76"/>
                  </a:lnTo>
                  <a:lnTo>
                    <a:pt x="0" y="72"/>
                  </a:lnTo>
                  <a:lnTo>
                    <a:pt x="0" y="66"/>
                  </a:lnTo>
                  <a:lnTo>
                    <a:pt x="0" y="62"/>
                  </a:lnTo>
                  <a:lnTo>
                    <a:pt x="0" y="60"/>
                  </a:lnTo>
                  <a:lnTo>
                    <a:pt x="0" y="58"/>
                  </a:lnTo>
                  <a:lnTo>
                    <a:pt x="2" y="5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38" name="Freeform 142"/>
            <p:cNvSpPr/>
            <p:nvPr>
              <p:custDataLst>
                <p:tags r:id="rId121"/>
              </p:custDataLst>
            </p:nvPr>
          </p:nvSpPr>
          <p:spPr bwMode="auto">
            <a:xfrm>
              <a:off x="4554799" y="4254364"/>
              <a:ext cx="102627" cy="176550"/>
            </a:xfrm>
            <a:custGeom>
              <a:avLst/>
              <a:gdLst>
                <a:gd name="T0" fmla="*/ 2147483647 w 70"/>
                <a:gd name="T1" fmla="*/ 2147483647 h 112"/>
                <a:gd name="T2" fmla="*/ 2147483647 w 70"/>
                <a:gd name="T3" fmla="*/ 2147483647 h 112"/>
                <a:gd name="T4" fmla="*/ 2147483647 w 70"/>
                <a:gd name="T5" fmla="*/ 2147483647 h 112"/>
                <a:gd name="T6" fmla="*/ 2147483647 w 70"/>
                <a:gd name="T7" fmla="*/ 2147483647 h 112"/>
                <a:gd name="T8" fmla="*/ 2147483647 w 70"/>
                <a:gd name="T9" fmla="*/ 2147483647 h 112"/>
                <a:gd name="T10" fmla="*/ 2147483647 w 70"/>
                <a:gd name="T11" fmla="*/ 2147483647 h 112"/>
                <a:gd name="T12" fmla="*/ 2147483647 w 70"/>
                <a:gd name="T13" fmla="*/ 2147483647 h 112"/>
                <a:gd name="T14" fmla="*/ 2147483647 w 70"/>
                <a:gd name="T15" fmla="*/ 2147483647 h 112"/>
                <a:gd name="T16" fmla="*/ 0 w 70"/>
                <a:gd name="T17" fmla="*/ 2147483647 h 112"/>
                <a:gd name="T18" fmla="*/ 2147483647 w 70"/>
                <a:gd name="T19" fmla="*/ 2147483647 h 112"/>
                <a:gd name="T20" fmla="*/ 2147483647 w 70"/>
                <a:gd name="T21" fmla="*/ 2147483647 h 112"/>
                <a:gd name="T22" fmla="*/ 2147483647 w 70"/>
                <a:gd name="T23" fmla="*/ 2147483647 h 112"/>
                <a:gd name="T24" fmla="*/ 2147483647 w 70"/>
                <a:gd name="T25" fmla="*/ 2147483647 h 112"/>
                <a:gd name="T26" fmla="*/ 2147483647 w 70"/>
                <a:gd name="T27" fmla="*/ 2147483647 h 112"/>
                <a:gd name="T28" fmla="*/ 2147483647 w 70"/>
                <a:gd name="T29" fmla="*/ 2147483647 h 112"/>
                <a:gd name="T30" fmla="*/ 2147483647 w 70"/>
                <a:gd name="T31" fmla="*/ 2147483647 h 112"/>
                <a:gd name="T32" fmla="*/ 2147483647 w 70"/>
                <a:gd name="T33" fmla="*/ 2147483647 h 112"/>
                <a:gd name="T34" fmla="*/ 2147483647 w 70"/>
                <a:gd name="T35" fmla="*/ 0 h 112"/>
                <a:gd name="T36" fmla="*/ 2147483647 w 70"/>
                <a:gd name="T37" fmla="*/ 0 h 112"/>
                <a:gd name="T38" fmla="*/ 2147483647 w 70"/>
                <a:gd name="T39" fmla="*/ 0 h 112"/>
                <a:gd name="T40" fmla="*/ 2147483647 w 70"/>
                <a:gd name="T41" fmla="*/ 0 h 112"/>
                <a:gd name="T42" fmla="*/ 2147483647 w 70"/>
                <a:gd name="T43" fmla="*/ 0 h 112"/>
                <a:gd name="T44" fmla="*/ 2147483647 w 70"/>
                <a:gd name="T45" fmla="*/ 2147483647 h 112"/>
                <a:gd name="T46" fmla="*/ 2147483647 w 70"/>
                <a:gd name="T47" fmla="*/ 2147483647 h 112"/>
                <a:gd name="T48" fmla="*/ 2147483647 w 70"/>
                <a:gd name="T49" fmla="*/ 2147483647 h 112"/>
                <a:gd name="T50" fmla="*/ 2147483647 w 70"/>
                <a:gd name="T51" fmla="*/ 2147483647 h 112"/>
                <a:gd name="T52" fmla="*/ 2147483647 w 70"/>
                <a:gd name="T53" fmla="*/ 2147483647 h 112"/>
                <a:gd name="T54" fmla="*/ 2147483647 w 70"/>
                <a:gd name="T55" fmla="*/ 2147483647 h 112"/>
                <a:gd name="T56" fmla="*/ 2147483647 w 70"/>
                <a:gd name="T57" fmla="*/ 2147483647 h 112"/>
                <a:gd name="T58" fmla="*/ 2147483647 w 70"/>
                <a:gd name="T59" fmla="*/ 2147483647 h 112"/>
                <a:gd name="T60" fmla="*/ 2147483647 w 70"/>
                <a:gd name="T61" fmla="*/ 2147483647 h 112"/>
                <a:gd name="T62" fmla="*/ 2147483647 w 70"/>
                <a:gd name="T63" fmla="*/ 2147483647 h 112"/>
                <a:gd name="T64" fmla="*/ 2147483647 w 70"/>
                <a:gd name="T65" fmla="*/ 2147483647 h 112"/>
                <a:gd name="T66" fmla="*/ 2147483647 w 70"/>
                <a:gd name="T67" fmla="*/ 2147483647 h 112"/>
                <a:gd name="T68" fmla="*/ 2147483647 w 70"/>
                <a:gd name="T69" fmla="*/ 2147483647 h 112"/>
                <a:gd name="T70" fmla="*/ 2147483647 w 70"/>
                <a:gd name="T71" fmla="*/ 2147483647 h 112"/>
                <a:gd name="T72" fmla="*/ 2147483647 w 70"/>
                <a:gd name="T73" fmla="*/ 2147483647 h 112"/>
                <a:gd name="T74" fmla="*/ 2147483647 w 70"/>
                <a:gd name="T75" fmla="*/ 2147483647 h 1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
                <a:gd name="T115" fmla="*/ 0 h 112"/>
                <a:gd name="T116" fmla="*/ 70 w 70"/>
                <a:gd name="T117" fmla="*/ 112 h 1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 h="112">
                  <a:moveTo>
                    <a:pt x="68" y="92"/>
                  </a:moveTo>
                  <a:lnTo>
                    <a:pt x="60" y="94"/>
                  </a:lnTo>
                  <a:lnTo>
                    <a:pt x="50" y="98"/>
                  </a:lnTo>
                  <a:lnTo>
                    <a:pt x="34" y="108"/>
                  </a:lnTo>
                  <a:lnTo>
                    <a:pt x="28" y="110"/>
                  </a:lnTo>
                  <a:lnTo>
                    <a:pt x="16" y="112"/>
                  </a:lnTo>
                  <a:lnTo>
                    <a:pt x="8" y="112"/>
                  </a:lnTo>
                  <a:lnTo>
                    <a:pt x="2" y="94"/>
                  </a:lnTo>
                  <a:lnTo>
                    <a:pt x="0" y="78"/>
                  </a:lnTo>
                  <a:lnTo>
                    <a:pt x="2" y="68"/>
                  </a:lnTo>
                  <a:lnTo>
                    <a:pt x="4" y="62"/>
                  </a:lnTo>
                  <a:lnTo>
                    <a:pt x="8" y="54"/>
                  </a:lnTo>
                  <a:lnTo>
                    <a:pt x="10" y="44"/>
                  </a:lnTo>
                  <a:lnTo>
                    <a:pt x="10" y="40"/>
                  </a:lnTo>
                  <a:lnTo>
                    <a:pt x="8" y="36"/>
                  </a:lnTo>
                  <a:lnTo>
                    <a:pt x="4" y="26"/>
                  </a:lnTo>
                  <a:lnTo>
                    <a:pt x="4" y="14"/>
                  </a:lnTo>
                  <a:lnTo>
                    <a:pt x="4" y="0"/>
                  </a:lnTo>
                  <a:lnTo>
                    <a:pt x="12" y="0"/>
                  </a:lnTo>
                  <a:lnTo>
                    <a:pt x="20" y="0"/>
                  </a:lnTo>
                  <a:lnTo>
                    <a:pt x="38" y="0"/>
                  </a:lnTo>
                  <a:lnTo>
                    <a:pt x="50" y="0"/>
                  </a:lnTo>
                  <a:lnTo>
                    <a:pt x="52" y="6"/>
                  </a:lnTo>
                  <a:lnTo>
                    <a:pt x="54" y="12"/>
                  </a:lnTo>
                  <a:lnTo>
                    <a:pt x="56" y="14"/>
                  </a:lnTo>
                  <a:lnTo>
                    <a:pt x="56" y="20"/>
                  </a:lnTo>
                  <a:lnTo>
                    <a:pt x="56" y="26"/>
                  </a:lnTo>
                  <a:lnTo>
                    <a:pt x="56" y="28"/>
                  </a:lnTo>
                  <a:lnTo>
                    <a:pt x="56" y="30"/>
                  </a:lnTo>
                  <a:lnTo>
                    <a:pt x="58" y="36"/>
                  </a:lnTo>
                  <a:lnTo>
                    <a:pt x="58" y="40"/>
                  </a:lnTo>
                  <a:lnTo>
                    <a:pt x="58" y="44"/>
                  </a:lnTo>
                  <a:lnTo>
                    <a:pt x="60" y="50"/>
                  </a:lnTo>
                  <a:lnTo>
                    <a:pt x="60" y="74"/>
                  </a:lnTo>
                  <a:lnTo>
                    <a:pt x="56" y="76"/>
                  </a:lnTo>
                  <a:lnTo>
                    <a:pt x="62" y="84"/>
                  </a:lnTo>
                  <a:lnTo>
                    <a:pt x="70" y="92"/>
                  </a:lnTo>
                  <a:lnTo>
                    <a:pt x="68" y="9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39" name="Freeform 143"/>
            <p:cNvSpPr/>
            <p:nvPr>
              <p:custDataLst>
                <p:tags r:id="rId122"/>
              </p:custDataLst>
            </p:nvPr>
          </p:nvSpPr>
          <p:spPr bwMode="auto">
            <a:xfrm>
              <a:off x="4628598" y="4254364"/>
              <a:ext cx="42665" cy="146019"/>
            </a:xfrm>
            <a:custGeom>
              <a:avLst/>
              <a:gdLst>
                <a:gd name="T0" fmla="*/ 2147483647 w 30"/>
                <a:gd name="T1" fmla="*/ 2147483647 h 92"/>
                <a:gd name="T2" fmla="*/ 2147483647 w 30"/>
                <a:gd name="T3" fmla="*/ 2147483647 h 92"/>
                <a:gd name="T4" fmla="*/ 2147483647 w 30"/>
                <a:gd name="T5" fmla="*/ 2147483647 h 92"/>
                <a:gd name="T6" fmla="*/ 2147483647 w 30"/>
                <a:gd name="T7" fmla="*/ 2147483647 h 92"/>
                <a:gd name="T8" fmla="*/ 2147483647 w 30"/>
                <a:gd name="T9" fmla="*/ 2147483647 h 92"/>
                <a:gd name="T10" fmla="*/ 2147483647 w 30"/>
                <a:gd name="T11" fmla="*/ 2147483647 h 92"/>
                <a:gd name="T12" fmla="*/ 2147483647 w 30"/>
                <a:gd name="T13" fmla="*/ 2147483647 h 92"/>
                <a:gd name="T14" fmla="*/ 2147483647 w 30"/>
                <a:gd name="T15" fmla="*/ 2147483647 h 92"/>
                <a:gd name="T16" fmla="*/ 2147483647 w 30"/>
                <a:gd name="T17" fmla="*/ 2147483647 h 92"/>
                <a:gd name="T18" fmla="*/ 2147483647 w 30"/>
                <a:gd name="T19" fmla="*/ 2147483647 h 92"/>
                <a:gd name="T20" fmla="*/ 2147483647 w 30"/>
                <a:gd name="T21" fmla="*/ 2147483647 h 92"/>
                <a:gd name="T22" fmla="*/ 2147483647 w 30"/>
                <a:gd name="T23" fmla="*/ 2147483647 h 92"/>
                <a:gd name="T24" fmla="*/ 2147483647 w 30"/>
                <a:gd name="T25" fmla="*/ 2147483647 h 92"/>
                <a:gd name="T26" fmla="*/ 2147483647 w 30"/>
                <a:gd name="T27" fmla="*/ 2147483647 h 92"/>
                <a:gd name="T28" fmla="*/ 2147483647 w 30"/>
                <a:gd name="T29" fmla="*/ 2147483647 h 92"/>
                <a:gd name="T30" fmla="*/ 0 w 30"/>
                <a:gd name="T31" fmla="*/ 0 h 92"/>
                <a:gd name="T32" fmla="*/ 2147483647 w 30"/>
                <a:gd name="T33" fmla="*/ 0 h 92"/>
                <a:gd name="T34" fmla="*/ 2147483647 w 30"/>
                <a:gd name="T35" fmla="*/ 2147483647 h 92"/>
                <a:gd name="T36" fmla="*/ 2147483647 w 30"/>
                <a:gd name="T37" fmla="*/ 2147483647 h 92"/>
                <a:gd name="T38" fmla="*/ 2147483647 w 30"/>
                <a:gd name="T39" fmla="*/ 2147483647 h 92"/>
                <a:gd name="T40" fmla="*/ 2147483647 w 30"/>
                <a:gd name="T41" fmla="*/ 2147483647 h 92"/>
                <a:gd name="T42" fmla="*/ 2147483647 w 30"/>
                <a:gd name="T43" fmla="*/ 2147483647 h 92"/>
                <a:gd name="T44" fmla="*/ 2147483647 w 30"/>
                <a:gd name="T45" fmla="*/ 2147483647 h 92"/>
                <a:gd name="T46" fmla="*/ 2147483647 w 30"/>
                <a:gd name="T47" fmla="*/ 2147483647 h 92"/>
                <a:gd name="T48" fmla="*/ 2147483647 w 30"/>
                <a:gd name="T49" fmla="*/ 2147483647 h 92"/>
                <a:gd name="T50" fmla="*/ 2147483647 w 30"/>
                <a:gd name="T51" fmla="*/ 2147483647 h 92"/>
                <a:gd name="T52" fmla="*/ 2147483647 w 30"/>
                <a:gd name="T53" fmla="*/ 2147483647 h 92"/>
                <a:gd name="T54" fmla="*/ 2147483647 w 30"/>
                <a:gd name="T55" fmla="*/ 2147483647 h 92"/>
                <a:gd name="T56" fmla="*/ 2147483647 w 30"/>
                <a:gd name="T57" fmla="*/ 2147483647 h 92"/>
                <a:gd name="T58" fmla="*/ 2147483647 w 30"/>
                <a:gd name="T59" fmla="*/ 2147483647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
                <a:gd name="T91" fmla="*/ 0 h 92"/>
                <a:gd name="T92" fmla="*/ 30 w 30"/>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 h="92">
                  <a:moveTo>
                    <a:pt x="20" y="92"/>
                  </a:moveTo>
                  <a:lnTo>
                    <a:pt x="12" y="84"/>
                  </a:lnTo>
                  <a:lnTo>
                    <a:pt x="6" y="76"/>
                  </a:lnTo>
                  <a:lnTo>
                    <a:pt x="10" y="74"/>
                  </a:lnTo>
                  <a:lnTo>
                    <a:pt x="10" y="50"/>
                  </a:lnTo>
                  <a:lnTo>
                    <a:pt x="8" y="44"/>
                  </a:lnTo>
                  <a:lnTo>
                    <a:pt x="8" y="40"/>
                  </a:lnTo>
                  <a:lnTo>
                    <a:pt x="8" y="36"/>
                  </a:lnTo>
                  <a:lnTo>
                    <a:pt x="6" y="30"/>
                  </a:lnTo>
                  <a:lnTo>
                    <a:pt x="6" y="28"/>
                  </a:lnTo>
                  <a:lnTo>
                    <a:pt x="6" y="26"/>
                  </a:lnTo>
                  <a:lnTo>
                    <a:pt x="6" y="20"/>
                  </a:lnTo>
                  <a:lnTo>
                    <a:pt x="6" y="14"/>
                  </a:lnTo>
                  <a:lnTo>
                    <a:pt x="4" y="12"/>
                  </a:lnTo>
                  <a:lnTo>
                    <a:pt x="2" y="6"/>
                  </a:lnTo>
                  <a:lnTo>
                    <a:pt x="0" y="0"/>
                  </a:lnTo>
                  <a:lnTo>
                    <a:pt x="18" y="0"/>
                  </a:lnTo>
                  <a:lnTo>
                    <a:pt x="14" y="4"/>
                  </a:lnTo>
                  <a:lnTo>
                    <a:pt x="14" y="10"/>
                  </a:lnTo>
                  <a:lnTo>
                    <a:pt x="14" y="12"/>
                  </a:lnTo>
                  <a:lnTo>
                    <a:pt x="16" y="16"/>
                  </a:lnTo>
                  <a:lnTo>
                    <a:pt x="24" y="22"/>
                  </a:lnTo>
                  <a:lnTo>
                    <a:pt x="24" y="26"/>
                  </a:lnTo>
                  <a:lnTo>
                    <a:pt x="24" y="40"/>
                  </a:lnTo>
                  <a:lnTo>
                    <a:pt x="26" y="52"/>
                  </a:lnTo>
                  <a:lnTo>
                    <a:pt x="26" y="64"/>
                  </a:lnTo>
                  <a:lnTo>
                    <a:pt x="28" y="84"/>
                  </a:lnTo>
                  <a:lnTo>
                    <a:pt x="28" y="86"/>
                  </a:lnTo>
                  <a:lnTo>
                    <a:pt x="30" y="88"/>
                  </a:lnTo>
                  <a:lnTo>
                    <a:pt x="20" y="9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40" name="Freeform 144"/>
            <p:cNvSpPr/>
            <p:nvPr>
              <p:custDataLst>
                <p:tags r:id="rId123"/>
              </p:custDataLst>
            </p:nvPr>
          </p:nvSpPr>
          <p:spPr bwMode="auto">
            <a:xfrm>
              <a:off x="4649354" y="4218523"/>
              <a:ext cx="68033" cy="175222"/>
            </a:xfrm>
            <a:custGeom>
              <a:avLst/>
              <a:gdLst>
                <a:gd name="T0" fmla="*/ 2147483647 w 46"/>
                <a:gd name="T1" fmla="*/ 2147483647 h 110"/>
                <a:gd name="T2" fmla="*/ 2147483647 w 46"/>
                <a:gd name="T3" fmla="*/ 2147483647 h 110"/>
                <a:gd name="T4" fmla="*/ 2147483647 w 46"/>
                <a:gd name="T5" fmla="*/ 2147483647 h 110"/>
                <a:gd name="T6" fmla="*/ 2147483647 w 46"/>
                <a:gd name="T7" fmla="*/ 2147483647 h 110"/>
                <a:gd name="T8" fmla="*/ 2147483647 w 46"/>
                <a:gd name="T9" fmla="*/ 2147483647 h 110"/>
                <a:gd name="T10" fmla="*/ 2147483647 w 46"/>
                <a:gd name="T11" fmla="*/ 2147483647 h 110"/>
                <a:gd name="T12" fmla="*/ 2147483647 w 46"/>
                <a:gd name="T13" fmla="*/ 2147483647 h 110"/>
                <a:gd name="T14" fmla="*/ 2147483647 w 46"/>
                <a:gd name="T15" fmla="*/ 2147483647 h 110"/>
                <a:gd name="T16" fmla="*/ 2147483647 w 46"/>
                <a:gd name="T17" fmla="*/ 2147483647 h 110"/>
                <a:gd name="T18" fmla="*/ 2147483647 w 46"/>
                <a:gd name="T19" fmla="*/ 0 h 110"/>
                <a:gd name="T20" fmla="*/ 2147483647 w 46"/>
                <a:gd name="T21" fmla="*/ 2147483647 h 110"/>
                <a:gd name="T22" fmla="*/ 2147483647 w 46"/>
                <a:gd name="T23" fmla="*/ 0 h 110"/>
                <a:gd name="T24" fmla="*/ 2147483647 w 46"/>
                <a:gd name="T25" fmla="*/ 2147483647 h 110"/>
                <a:gd name="T26" fmla="*/ 2147483647 w 46"/>
                <a:gd name="T27" fmla="*/ 2147483647 h 110"/>
                <a:gd name="T28" fmla="*/ 2147483647 w 46"/>
                <a:gd name="T29" fmla="*/ 2147483647 h 110"/>
                <a:gd name="T30" fmla="*/ 2147483647 w 46"/>
                <a:gd name="T31" fmla="*/ 2147483647 h 110"/>
                <a:gd name="T32" fmla="*/ 2147483647 w 46"/>
                <a:gd name="T33" fmla="*/ 2147483647 h 110"/>
                <a:gd name="T34" fmla="*/ 2147483647 w 46"/>
                <a:gd name="T35" fmla="*/ 2147483647 h 110"/>
                <a:gd name="T36" fmla="*/ 2147483647 w 46"/>
                <a:gd name="T37" fmla="*/ 2147483647 h 110"/>
                <a:gd name="T38" fmla="*/ 0 w 46"/>
                <a:gd name="T39" fmla="*/ 2147483647 h 110"/>
                <a:gd name="T40" fmla="*/ 0 w 46"/>
                <a:gd name="T41" fmla="*/ 2147483647 h 110"/>
                <a:gd name="T42" fmla="*/ 0 w 46"/>
                <a:gd name="T43" fmla="*/ 2147483647 h 110"/>
                <a:gd name="T44" fmla="*/ 2147483647 w 46"/>
                <a:gd name="T45" fmla="*/ 2147483647 h 110"/>
                <a:gd name="T46" fmla="*/ 2147483647 w 46"/>
                <a:gd name="T47" fmla="*/ 2147483647 h 110"/>
                <a:gd name="T48" fmla="*/ 2147483647 w 46"/>
                <a:gd name="T49" fmla="*/ 2147483647 h 110"/>
                <a:gd name="T50" fmla="*/ 2147483647 w 46"/>
                <a:gd name="T51" fmla="*/ 2147483647 h 110"/>
                <a:gd name="T52" fmla="*/ 2147483647 w 46"/>
                <a:gd name="T53" fmla="*/ 2147483647 h 110"/>
                <a:gd name="T54" fmla="*/ 2147483647 w 46"/>
                <a:gd name="T55" fmla="*/ 2147483647 h 110"/>
                <a:gd name="T56" fmla="*/ 2147483647 w 46"/>
                <a:gd name="T57" fmla="*/ 2147483647 h 110"/>
                <a:gd name="T58" fmla="*/ 2147483647 w 46"/>
                <a:gd name="T59" fmla="*/ 2147483647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
                <a:gd name="T91" fmla="*/ 0 h 110"/>
                <a:gd name="T92" fmla="*/ 46 w 46"/>
                <a:gd name="T93" fmla="*/ 110 h 11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 h="110">
                  <a:moveTo>
                    <a:pt x="16" y="110"/>
                  </a:moveTo>
                  <a:lnTo>
                    <a:pt x="30" y="104"/>
                  </a:lnTo>
                  <a:lnTo>
                    <a:pt x="30" y="60"/>
                  </a:lnTo>
                  <a:lnTo>
                    <a:pt x="40" y="46"/>
                  </a:lnTo>
                  <a:lnTo>
                    <a:pt x="44" y="36"/>
                  </a:lnTo>
                  <a:lnTo>
                    <a:pt x="46" y="30"/>
                  </a:lnTo>
                  <a:lnTo>
                    <a:pt x="44" y="18"/>
                  </a:lnTo>
                  <a:lnTo>
                    <a:pt x="40" y="10"/>
                  </a:lnTo>
                  <a:lnTo>
                    <a:pt x="34" y="6"/>
                  </a:lnTo>
                  <a:lnTo>
                    <a:pt x="30" y="0"/>
                  </a:lnTo>
                  <a:lnTo>
                    <a:pt x="20" y="2"/>
                  </a:lnTo>
                  <a:lnTo>
                    <a:pt x="20" y="0"/>
                  </a:lnTo>
                  <a:lnTo>
                    <a:pt x="20" y="6"/>
                  </a:lnTo>
                  <a:lnTo>
                    <a:pt x="20" y="8"/>
                  </a:lnTo>
                  <a:lnTo>
                    <a:pt x="20" y="10"/>
                  </a:lnTo>
                  <a:lnTo>
                    <a:pt x="12" y="14"/>
                  </a:lnTo>
                  <a:lnTo>
                    <a:pt x="6" y="16"/>
                  </a:lnTo>
                  <a:lnTo>
                    <a:pt x="4" y="18"/>
                  </a:lnTo>
                  <a:lnTo>
                    <a:pt x="4" y="22"/>
                  </a:lnTo>
                  <a:lnTo>
                    <a:pt x="0" y="26"/>
                  </a:lnTo>
                  <a:lnTo>
                    <a:pt x="0" y="32"/>
                  </a:lnTo>
                  <a:lnTo>
                    <a:pt x="0" y="34"/>
                  </a:lnTo>
                  <a:lnTo>
                    <a:pt x="2" y="38"/>
                  </a:lnTo>
                  <a:lnTo>
                    <a:pt x="10" y="44"/>
                  </a:lnTo>
                  <a:lnTo>
                    <a:pt x="10" y="48"/>
                  </a:lnTo>
                  <a:lnTo>
                    <a:pt x="10" y="62"/>
                  </a:lnTo>
                  <a:lnTo>
                    <a:pt x="12" y="74"/>
                  </a:lnTo>
                  <a:lnTo>
                    <a:pt x="12" y="86"/>
                  </a:lnTo>
                  <a:lnTo>
                    <a:pt x="14" y="106"/>
                  </a:lnTo>
                  <a:lnTo>
                    <a:pt x="16" y="11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41" name="Freeform 145"/>
            <p:cNvSpPr/>
            <p:nvPr>
              <p:custDataLst>
                <p:tags r:id="rId124"/>
              </p:custDataLst>
            </p:nvPr>
          </p:nvSpPr>
          <p:spPr bwMode="auto">
            <a:xfrm>
              <a:off x="4693172" y="4172063"/>
              <a:ext cx="275593" cy="274780"/>
            </a:xfrm>
            <a:custGeom>
              <a:avLst/>
              <a:gdLst>
                <a:gd name="T0" fmla="*/ 2147483647 w 189"/>
                <a:gd name="T1" fmla="*/ 2147483647 h 174"/>
                <a:gd name="T2" fmla="*/ 2147483647 w 189"/>
                <a:gd name="T3" fmla="*/ 2147483647 h 174"/>
                <a:gd name="T4" fmla="*/ 2147483647 w 189"/>
                <a:gd name="T5" fmla="*/ 2147483647 h 174"/>
                <a:gd name="T6" fmla="*/ 2147483647 w 189"/>
                <a:gd name="T7" fmla="*/ 2147483647 h 174"/>
                <a:gd name="T8" fmla="*/ 2147483647 w 189"/>
                <a:gd name="T9" fmla="*/ 2147483647 h 174"/>
                <a:gd name="T10" fmla="*/ 0 w 189"/>
                <a:gd name="T11" fmla="*/ 2147483647 h 174"/>
                <a:gd name="T12" fmla="*/ 2147483647 w 189"/>
                <a:gd name="T13" fmla="*/ 2147483647 h 174"/>
                <a:gd name="T14" fmla="*/ 2147483647 w 189"/>
                <a:gd name="T15" fmla="*/ 2147483647 h 174"/>
                <a:gd name="T16" fmla="*/ 2147483647 w 189"/>
                <a:gd name="T17" fmla="*/ 2147483647 h 174"/>
                <a:gd name="T18" fmla="*/ 2147483647 w 189"/>
                <a:gd name="T19" fmla="*/ 2147483647 h 174"/>
                <a:gd name="T20" fmla="*/ 2147483647 w 189"/>
                <a:gd name="T21" fmla="*/ 0 h 174"/>
                <a:gd name="T22" fmla="*/ 2147483647 w 189"/>
                <a:gd name="T23" fmla="*/ 0 h 174"/>
                <a:gd name="T24" fmla="*/ 2147483647 w 189"/>
                <a:gd name="T25" fmla="*/ 2147483647 h 174"/>
                <a:gd name="T26" fmla="*/ 2147483647 w 189"/>
                <a:gd name="T27" fmla="*/ 2147483647 h 174"/>
                <a:gd name="T28" fmla="*/ 2147483647 w 189"/>
                <a:gd name="T29" fmla="*/ 2147483647 h 174"/>
                <a:gd name="T30" fmla="*/ 2147483647 w 189"/>
                <a:gd name="T31" fmla="*/ 2147483647 h 174"/>
                <a:gd name="T32" fmla="*/ 2147483647 w 189"/>
                <a:gd name="T33" fmla="*/ 2147483647 h 174"/>
                <a:gd name="T34" fmla="*/ 2147483647 w 189"/>
                <a:gd name="T35" fmla="*/ 2147483647 h 174"/>
                <a:gd name="T36" fmla="*/ 2147483647 w 189"/>
                <a:gd name="T37" fmla="*/ 2147483647 h 174"/>
                <a:gd name="T38" fmla="*/ 2147483647 w 189"/>
                <a:gd name="T39" fmla="*/ 2147483647 h 174"/>
                <a:gd name="T40" fmla="*/ 2147483647 w 189"/>
                <a:gd name="T41" fmla="*/ 2147483647 h 174"/>
                <a:gd name="T42" fmla="*/ 2147483647 w 189"/>
                <a:gd name="T43" fmla="*/ 2147483647 h 174"/>
                <a:gd name="T44" fmla="*/ 2147483647 w 189"/>
                <a:gd name="T45" fmla="*/ 2147483647 h 174"/>
                <a:gd name="T46" fmla="*/ 2147483647 w 189"/>
                <a:gd name="T47" fmla="*/ 0 h 174"/>
                <a:gd name="T48" fmla="*/ 2147483647 w 189"/>
                <a:gd name="T49" fmla="*/ 2147483647 h 174"/>
                <a:gd name="T50" fmla="*/ 2147483647 w 189"/>
                <a:gd name="T51" fmla="*/ 2147483647 h 174"/>
                <a:gd name="T52" fmla="*/ 2147483647 w 189"/>
                <a:gd name="T53" fmla="*/ 2147483647 h 174"/>
                <a:gd name="T54" fmla="*/ 2147483647 w 189"/>
                <a:gd name="T55" fmla="*/ 2147483647 h 174"/>
                <a:gd name="T56" fmla="*/ 2147483647 w 189"/>
                <a:gd name="T57" fmla="*/ 2147483647 h 174"/>
                <a:gd name="T58" fmla="*/ 2147483647 w 189"/>
                <a:gd name="T59" fmla="*/ 2147483647 h 174"/>
                <a:gd name="T60" fmla="*/ 2147483647 w 189"/>
                <a:gd name="T61" fmla="*/ 2147483647 h 174"/>
                <a:gd name="T62" fmla="*/ 2147483647 w 189"/>
                <a:gd name="T63" fmla="*/ 2147483647 h 174"/>
                <a:gd name="T64" fmla="*/ 2147483647 w 189"/>
                <a:gd name="T65" fmla="*/ 2147483647 h 174"/>
                <a:gd name="T66" fmla="*/ 2147483647 w 189"/>
                <a:gd name="T67" fmla="*/ 2147483647 h 174"/>
                <a:gd name="T68" fmla="*/ 2147483647 w 189"/>
                <a:gd name="T69" fmla="*/ 2147483647 h 174"/>
                <a:gd name="T70" fmla="*/ 2147483647 w 189"/>
                <a:gd name="T71" fmla="*/ 2147483647 h 174"/>
                <a:gd name="T72" fmla="*/ 2147483647 w 189"/>
                <a:gd name="T73" fmla="*/ 2147483647 h 174"/>
                <a:gd name="T74" fmla="*/ 2147483647 w 189"/>
                <a:gd name="T75" fmla="*/ 2147483647 h 174"/>
                <a:gd name="T76" fmla="*/ 2147483647 w 189"/>
                <a:gd name="T77" fmla="*/ 2147483647 h 174"/>
                <a:gd name="T78" fmla="*/ 2147483647 w 189"/>
                <a:gd name="T79" fmla="*/ 2147483647 h 174"/>
                <a:gd name="T80" fmla="*/ 2147483647 w 189"/>
                <a:gd name="T81" fmla="*/ 2147483647 h 17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9"/>
                <a:gd name="T124" fmla="*/ 0 h 174"/>
                <a:gd name="T125" fmla="*/ 189 w 189"/>
                <a:gd name="T126" fmla="*/ 174 h 17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9" h="174">
                  <a:moveTo>
                    <a:pt x="90" y="168"/>
                  </a:moveTo>
                  <a:lnTo>
                    <a:pt x="74" y="170"/>
                  </a:lnTo>
                  <a:lnTo>
                    <a:pt x="58" y="174"/>
                  </a:lnTo>
                  <a:lnTo>
                    <a:pt x="52" y="172"/>
                  </a:lnTo>
                  <a:lnTo>
                    <a:pt x="46" y="166"/>
                  </a:lnTo>
                  <a:lnTo>
                    <a:pt x="40" y="152"/>
                  </a:lnTo>
                  <a:lnTo>
                    <a:pt x="36" y="146"/>
                  </a:lnTo>
                  <a:lnTo>
                    <a:pt x="32" y="138"/>
                  </a:lnTo>
                  <a:lnTo>
                    <a:pt x="24" y="134"/>
                  </a:lnTo>
                  <a:lnTo>
                    <a:pt x="18" y="132"/>
                  </a:lnTo>
                  <a:lnTo>
                    <a:pt x="0" y="134"/>
                  </a:lnTo>
                  <a:lnTo>
                    <a:pt x="0" y="90"/>
                  </a:lnTo>
                  <a:lnTo>
                    <a:pt x="10" y="76"/>
                  </a:lnTo>
                  <a:lnTo>
                    <a:pt x="14" y="66"/>
                  </a:lnTo>
                  <a:lnTo>
                    <a:pt x="16" y="60"/>
                  </a:lnTo>
                  <a:lnTo>
                    <a:pt x="14" y="48"/>
                  </a:lnTo>
                  <a:lnTo>
                    <a:pt x="10" y="40"/>
                  </a:lnTo>
                  <a:lnTo>
                    <a:pt x="14" y="26"/>
                  </a:lnTo>
                  <a:lnTo>
                    <a:pt x="18" y="12"/>
                  </a:lnTo>
                  <a:lnTo>
                    <a:pt x="22" y="8"/>
                  </a:lnTo>
                  <a:lnTo>
                    <a:pt x="28" y="4"/>
                  </a:lnTo>
                  <a:lnTo>
                    <a:pt x="34" y="0"/>
                  </a:lnTo>
                  <a:lnTo>
                    <a:pt x="44" y="0"/>
                  </a:lnTo>
                  <a:lnTo>
                    <a:pt x="46" y="0"/>
                  </a:lnTo>
                  <a:lnTo>
                    <a:pt x="50" y="2"/>
                  </a:lnTo>
                  <a:lnTo>
                    <a:pt x="56" y="8"/>
                  </a:lnTo>
                  <a:lnTo>
                    <a:pt x="62" y="12"/>
                  </a:lnTo>
                  <a:lnTo>
                    <a:pt x="64" y="14"/>
                  </a:lnTo>
                  <a:lnTo>
                    <a:pt x="68" y="16"/>
                  </a:lnTo>
                  <a:lnTo>
                    <a:pt x="72" y="14"/>
                  </a:lnTo>
                  <a:lnTo>
                    <a:pt x="72" y="12"/>
                  </a:lnTo>
                  <a:lnTo>
                    <a:pt x="74" y="10"/>
                  </a:lnTo>
                  <a:lnTo>
                    <a:pt x="78" y="10"/>
                  </a:lnTo>
                  <a:lnTo>
                    <a:pt x="86" y="10"/>
                  </a:lnTo>
                  <a:lnTo>
                    <a:pt x="90" y="14"/>
                  </a:lnTo>
                  <a:lnTo>
                    <a:pt x="94" y="16"/>
                  </a:lnTo>
                  <a:lnTo>
                    <a:pt x="100" y="18"/>
                  </a:lnTo>
                  <a:lnTo>
                    <a:pt x="108" y="16"/>
                  </a:lnTo>
                  <a:lnTo>
                    <a:pt x="114" y="12"/>
                  </a:lnTo>
                  <a:lnTo>
                    <a:pt x="120" y="10"/>
                  </a:lnTo>
                  <a:lnTo>
                    <a:pt x="128" y="8"/>
                  </a:lnTo>
                  <a:lnTo>
                    <a:pt x="134" y="8"/>
                  </a:lnTo>
                  <a:lnTo>
                    <a:pt x="138" y="10"/>
                  </a:lnTo>
                  <a:lnTo>
                    <a:pt x="142" y="10"/>
                  </a:lnTo>
                  <a:lnTo>
                    <a:pt x="151" y="12"/>
                  </a:lnTo>
                  <a:lnTo>
                    <a:pt x="155" y="10"/>
                  </a:lnTo>
                  <a:lnTo>
                    <a:pt x="161" y="8"/>
                  </a:lnTo>
                  <a:lnTo>
                    <a:pt x="171" y="0"/>
                  </a:lnTo>
                  <a:lnTo>
                    <a:pt x="175" y="6"/>
                  </a:lnTo>
                  <a:lnTo>
                    <a:pt x="179" y="10"/>
                  </a:lnTo>
                  <a:lnTo>
                    <a:pt x="183" y="22"/>
                  </a:lnTo>
                  <a:lnTo>
                    <a:pt x="185" y="26"/>
                  </a:lnTo>
                  <a:lnTo>
                    <a:pt x="189" y="30"/>
                  </a:lnTo>
                  <a:lnTo>
                    <a:pt x="187" y="46"/>
                  </a:lnTo>
                  <a:lnTo>
                    <a:pt x="183" y="46"/>
                  </a:lnTo>
                  <a:lnTo>
                    <a:pt x="179" y="46"/>
                  </a:lnTo>
                  <a:lnTo>
                    <a:pt x="175" y="60"/>
                  </a:lnTo>
                  <a:lnTo>
                    <a:pt x="171" y="70"/>
                  </a:lnTo>
                  <a:lnTo>
                    <a:pt x="165" y="82"/>
                  </a:lnTo>
                  <a:lnTo>
                    <a:pt x="161" y="92"/>
                  </a:lnTo>
                  <a:lnTo>
                    <a:pt x="159" y="94"/>
                  </a:lnTo>
                  <a:lnTo>
                    <a:pt x="157" y="96"/>
                  </a:lnTo>
                  <a:lnTo>
                    <a:pt x="155" y="98"/>
                  </a:lnTo>
                  <a:lnTo>
                    <a:pt x="153" y="98"/>
                  </a:lnTo>
                  <a:lnTo>
                    <a:pt x="151" y="108"/>
                  </a:lnTo>
                  <a:lnTo>
                    <a:pt x="146" y="120"/>
                  </a:lnTo>
                  <a:lnTo>
                    <a:pt x="142" y="130"/>
                  </a:lnTo>
                  <a:lnTo>
                    <a:pt x="138" y="134"/>
                  </a:lnTo>
                  <a:lnTo>
                    <a:pt x="134" y="136"/>
                  </a:lnTo>
                  <a:lnTo>
                    <a:pt x="132" y="134"/>
                  </a:lnTo>
                  <a:lnTo>
                    <a:pt x="130" y="132"/>
                  </a:lnTo>
                  <a:lnTo>
                    <a:pt x="128" y="124"/>
                  </a:lnTo>
                  <a:lnTo>
                    <a:pt x="122" y="126"/>
                  </a:lnTo>
                  <a:lnTo>
                    <a:pt x="116" y="130"/>
                  </a:lnTo>
                  <a:lnTo>
                    <a:pt x="110" y="134"/>
                  </a:lnTo>
                  <a:lnTo>
                    <a:pt x="104" y="138"/>
                  </a:lnTo>
                  <a:lnTo>
                    <a:pt x="100" y="146"/>
                  </a:lnTo>
                  <a:lnTo>
                    <a:pt x="98" y="150"/>
                  </a:lnTo>
                  <a:lnTo>
                    <a:pt x="96" y="158"/>
                  </a:lnTo>
                  <a:lnTo>
                    <a:pt x="96" y="168"/>
                  </a:lnTo>
                  <a:lnTo>
                    <a:pt x="94" y="168"/>
                  </a:lnTo>
                  <a:lnTo>
                    <a:pt x="90" y="16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42" name="Freeform 146"/>
            <p:cNvSpPr/>
            <p:nvPr>
              <p:custDataLst>
                <p:tags r:id="rId125"/>
              </p:custDataLst>
            </p:nvPr>
          </p:nvSpPr>
          <p:spPr bwMode="auto">
            <a:xfrm>
              <a:off x="4824626" y="4186665"/>
              <a:ext cx="185651" cy="329206"/>
            </a:xfrm>
            <a:custGeom>
              <a:avLst/>
              <a:gdLst>
                <a:gd name="T0" fmla="*/ 2147483647 w 127"/>
                <a:gd name="T1" fmla="*/ 2147483647 h 208"/>
                <a:gd name="T2" fmla="*/ 2147483647 w 127"/>
                <a:gd name="T3" fmla="*/ 2147483647 h 208"/>
                <a:gd name="T4" fmla="*/ 2147483647 w 127"/>
                <a:gd name="T5" fmla="*/ 2147483647 h 208"/>
                <a:gd name="T6" fmla="*/ 2147483647 w 127"/>
                <a:gd name="T7" fmla="*/ 2147483647 h 208"/>
                <a:gd name="T8" fmla="*/ 2147483647 w 127"/>
                <a:gd name="T9" fmla="*/ 2147483647 h 208"/>
                <a:gd name="T10" fmla="*/ 2147483647 w 127"/>
                <a:gd name="T11" fmla="*/ 2147483647 h 208"/>
                <a:gd name="T12" fmla="*/ 2147483647 w 127"/>
                <a:gd name="T13" fmla="*/ 2147483647 h 208"/>
                <a:gd name="T14" fmla="*/ 2147483647 w 127"/>
                <a:gd name="T15" fmla="*/ 2147483647 h 208"/>
                <a:gd name="T16" fmla="*/ 2147483647 w 127"/>
                <a:gd name="T17" fmla="*/ 2147483647 h 208"/>
                <a:gd name="T18" fmla="*/ 2147483647 w 127"/>
                <a:gd name="T19" fmla="*/ 2147483647 h 208"/>
                <a:gd name="T20" fmla="*/ 2147483647 w 127"/>
                <a:gd name="T21" fmla="*/ 2147483647 h 208"/>
                <a:gd name="T22" fmla="*/ 2147483647 w 127"/>
                <a:gd name="T23" fmla="*/ 2147483647 h 208"/>
                <a:gd name="T24" fmla="*/ 2147483647 w 127"/>
                <a:gd name="T25" fmla="*/ 2147483647 h 208"/>
                <a:gd name="T26" fmla="*/ 2147483647 w 127"/>
                <a:gd name="T27" fmla="*/ 2147483647 h 208"/>
                <a:gd name="T28" fmla="*/ 2147483647 w 127"/>
                <a:gd name="T29" fmla="*/ 2147483647 h 208"/>
                <a:gd name="T30" fmla="*/ 2147483647 w 127"/>
                <a:gd name="T31" fmla="*/ 2147483647 h 208"/>
                <a:gd name="T32" fmla="*/ 2147483647 w 127"/>
                <a:gd name="T33" fmla="*/ 2147483647 h 208"/>
                <a:gd name="T34" fmla="*/ 2147483647 w 127"/>
                <a:gd name="T35" fmla="*/ 2147483647 h 208"/>
                <a:gd name="T36" fmla="*/ 2147483647 w 127"/>
                <a:gd name="T37" fmla="*/ 2147483647 h 208"/>
                <a:gd name="T38" fmla="*/ 2147483647 w 127"/>
                <a:gd name="T39" fmla="*/ 2147483647 h 208"/>
                <a:gd name="T40" fmla="*/ 2147483647 w 127"/>
                <a:gd name="T41" fmla="*/ 2147483647 h 208"/>
                <a:gd name="T42" fmla="*/ 2147483647 w 127"/>
                <a:gd name="T43" fmla="*/ 2147483647 h 208"/>
                <a:gd name="T44" fmla="*/ 2147483647 w 127"/>
                <a:gd name="T45" fmla="*/ 2147483647 h 208"/>
                <a:gd name="T46" fmla="*/ 2147483647 w 127"/>
                <a:gd name="T47" fmla="*/ 2147483647 h 208"/>
                <a:gd name="T48" fmla="*/ 2147483647 w 127"/>
                <a:gd name="T49" fmla="*/ 2147483647 h 208"/>
                <a:gd name="T50" fmla="*/ 2147483647 w 127"/>
                <a:gd name="T51" fmla="*/ 2147483647 h 208"/>
                <a:gd name="T52" fmla="*/ 2147483647 w 127"/>
                <a:gd name="T53" fmla="*/ 2147483647 h 208"/>
                <a:gd name="T54" fmla="*/ 2147483647 w 127"/>
                <a:gd name="T55" fmla="*/ 2147483647 h 208"/>
                <a:gd name="T56" fmla="*/ 2147483647 w 127"/>
                <a:gd name="T57" fmla="*/ 2147483647 h 208"/>
                <a:gd name="T58" fmla="*/ 2147483647 w 127"/>
                <a:gd name="T59" fmla="*/ 2147483647 h 208"/>
                <a:gd name="T60" fmla="*/ 2147483647 w 127"/>
                <a:gd name="T61" fmla="*/ 2147483647 h 208"/>
                <a:gd name="T62" fmla="*/ 2147483647 w 127"/>
                <a:gd name="T63" fmla="*/ 2147483647 h 208"/>
                <a:gd name="T64" fmla="*/ 2147483647 w 127"/>
                <a:gd name="T65" fmla="*/ 2147483647 h 208"/>
                <a:gd name="T66" fmla="*/ 2147483647 w 127"/>
                <a:gd name="T67" fmla="*/ 2147483647 h 208"/>
                <a:gd name="T68" fmla="*/ 2147483647 w 127"/>
                <a:gd name="T69" fmla="*/ 2147483647 h 208"/>
                <a:gd name="T70" fmla="*/ 2147483647 w 127"/>
                <a:gd name="T71" fmla="*/ 2147483647 h 208"/>
                <a:gd name="T72" fmla="*/ 2147483647 w 127"/>
                <a:gd name="T73" fmla="*/ 2147483647 h 208"/>
                <a:gd name="T74" fmla="*/ 2147483647 w 127"/>
                <a:gd name="T75" fmla="*/ 2147483647 h 208"/>
                <a:gd name="T76" fmla="*/ 0 w 127"/>
                <a:gd name="T77" fmla="*/ 2147483647 h 20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7"/>
                <a:gd name="T118" fmla="*/ 0 h 208"/>
                <a:gd name="T119" fmla="*/ 127 w 127"/>
                <a:gd name="T120" fmla="*/ 208 h 20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7" h="208">
                  <a:moveTo>
                    <a:pt x="6" y="158"/>
                  </a:moveTo>
                  <a:lnTo>
                    <a:pt x="6" y="148"/>
                  </a:lnTo>
                  <a:lnTo>
                    <a:pt x="8" y="140"/>
                  </a:lnTo>
                  <a:lnTo>
                    <a:pt x="10" y="136"/>
                  </a:lnTo>
                  <a:lnTo>
                    <a:pt x="14" y="128"/>
                  </a:lnTo>
                  <a:lnTo>
                    <a:pt x="20" y="124"/>
                  </a:lnTo>
                  <a:lnTo>
                    <a:pt x="26" y="120"/>
                  </a:lnTo>
                  <a:lnTo>
                    <a:pt x="32" y="116"/>
                  </a:lnTo>
                  <a:lnTo>
                    <a:pt x="38" y="114"/>
                  </a:lnTo>
                  <a:lnTo>
                    <a:pt x="40" y="122"/>
                  </a:lnTo>
                  <a:lnTo>
                    <a:pt x="42" y="124"/>
                  </a:lnTo>
                  <a:lnTo>
                    <a:pt x="44" y="126"/>
                  </a:lnTo>
                  <a:lnTo>
                    <a:pt x="48" y="124"/>
                  </a:lnTo>
                  <a:lnTo>
                    <a:pt x="52" y="120"/>
                  </a:lnTo>
                  <a:lnTo>
                    <a:pt x="56" y="110"/>
                  </a:lnTo>
                  <a:lnTo>
                    <a:pt x="61" y="98"/>
                  </a:lnTo>
                  <a:lnTo>
                    <a:pt x="63" y="88"/>
                  </a:lnTo>
                  <a:lnTo>
                    <a:pt x="65" y="88"/>
                  </a:lnTo>
                  <a:lnTo>
                    <a:pt x="67" y="86"/>
                  </a:lnTo>
                  <a:lnTo>
                    <a:pt x="69" y="84"/>
                  </a:lnTo>
                  <a:lnTo>
                    <a:pt x="71" y="82"/>
                  </a:lnTo>
                  <a:lnTo>
                    <a:pt x="75" y="72"/>
                  </a:lnTo>
                  <a:lnTo>
                    <a:pt x="81" y="60"/>
                  </a:lnTo>
                  <a:lnTo>
                    <a:pt x="85" y="50"/>
                  </a:lnTo>
                  <a:lnTo>
                    <a:pt x="89" y="36"/>
                  </a:lnTo>
                  <a:lnTo>
                    <a:pt x="93" y="36"/>
                  </a:lnTo>
                  <a:lnTo>
                    <a:pt x="97" y="36"/>
                  </a:lnTo>
                  <a:lnTo>
                    <a:pt x="99" y="20"/>
                  </a:lnTo>
                  <a:lnTo>
                    <a:pt x="95" y="16"/>
                  </a:lnTo>
                  <a:lnTo>
                    <a:pt x="93" y="12"/>
                  </a:lnTo>
                  <a:lnTo>
                    <a:pt x="89" y="0"/>
                  </a:lnTo>
                  <a:lnTo>
                    <a:pt x="91" y="2"/>
                  </a:lnTo>
                  <a:lnTo>
                    <a:pt x="93" y="0"/>
                  </a:lnTo>
                  <a:lnTo>
                    <a:pt x="97" y="6"/>
                  </a:lnTo>
                  <a:lnTo>
                    <a:pt x="103" y="14"/>
                  </a:lnTo>
                  <a:lnTo>
                    <a:pt x="107" y="20"/>
                  </a:lnTo>
                  <a:lnTo>
                    <a:pt x="109" y="26"/>
                  </a:lnTo>
                  <a:lnTo>
                    <a:pt x="107" y="44"/>
                  </a:lnTo>
                  <a:lnTo>
                    <a:pt x="109" y="50"/>
                  </a:lnTo>
                  <a:lnTo>
                    <a:pt x="109" y="54"/>
                  </a:lnTo>
                  <a:lnTo>
                    <a:pt x="117" y="60"/>
                  </a:lnTo>
                  <a:lnTo>
                    <a:pt x="99" y="60"/>
                  </a:lnTo>
                  <a:lnTo>
                    <a:pt x="93" y="62"/>
                  </a:lnTo>
                  <a:lnTo>
                    <a:pt x="91" y="64"/>
                  </a:lnTo>
                  <a:lnTo>
                    <a:pt x="89" y="66"/>
                  </a:lnTo>
                  <a:lnTo>
                    <a:pt x="93" y="70"/>
                  </a:lnTo>
                  <a:lnTo>
                    <a:pt x="101" y="78"/>
                  </a:lnTo>
                  <a:lnTo>
                    <a:pt x="111" y="88"/>
                  </a:lnTo>
                  <a:lnTo>
                    <a:pt x="115" y="96"/>
                  </a:lnTo>
                  <a:lnTo>
                    <a:pt x="117" y="106"/>
                  </a:lnTo>
                  <a:lnTo>
                    <a:pt x="113" y="110"/>
                  </a:lnTo>
                  <a:lnTo>
                    <a:pt x="107" y="116"/>
                  </a:lnTo>
                  <a:lnTo>
                    <a:pt x="101" y="126"/>
                  </a:lnTo>
                  <a:lnTo>
                    <a:pt x="99" y="136"/>
                  </a:lnTo>
                  <a:lnTo>
                    <a:pt x="99" y="144"/>
                  </a:lnTo>
                  <a:lnTo>
                    <a:pt x="101" y="154"/>
                  </a:lnTo>
                  <a:lnTo>
                    <a:pt x="109" y="168"/>
                  </a:lnTo>
                  <a:lnTo>
                    <a:pt x="119" y="182"/>
                  </a:lnTo>
                  <a:lnTo>
                    <a:pt x="127" y="194"/>
                  </a:lnTo>
                  <a:lnTo>
                    <a:pt x="127" y="208"/>
                  </a:lnTo>
                  <a:lnTo>
                    <a:pt x="121" y="208"/>
                  </a:lnTo>
                  <a:lnTo>
                    <a:pt x="111" y="208"/>
                  </a:lnTo>
                  <a:lnTo>
                    <a:pt x="107" y="206"/>
                  </a:lnTo>
                  <a:lnTo>
                    <a:pt x="103" y="204"/>
                  </a:lnTo>
                  <a:lnTo>
                    <a:pt x="81" y="204"/>
                  </a:lnTo>
                  <a:lnTo>
                    <a:pt x="81" y="202"/>
                  </a:lnTo>
                  <a:lnTo>
                    <a:pt x="46" y="200"/>
                  </a:lnTo>
                  <a:lnTo>
                    <a:pt x="46" y="204"/>
                  </a:lnTo>
                  <a:lnTo>
                    <a:pt x="22" y="202"/>
                  </a:lnTo>
                  <a:lnTo>
                    <a:pt x="24" y="198"/>
                  </a:lnTo>
                  <a:lnTo>
                    <a:pt x="24" y="188"/>
                  </a:lnTo>
                  <a:lnTo>
                    <a:pt x="22" y="182"/>
                  </a:lnTo>
                  <a:lnTo>
                    <a:pt x="22" y="174"/>
                  </a:lnTo>
                  <a:lnTo>
                    <a:pt x="24" y="168"/>
                  </a:lnTo>
                  <a:lnTo>
                    <a:pt x="14" y="166"/>
                  </a:lnTo>
                  <a:lnTo>
                    <a:pt x="10" y="164"/>
                  </a:lnTo>
                  <a:lnTo>
                    <a:pt x="6" y="160"/>
                  </a:lnTo>
                  <a:lnTo>
                    <a:pt x="0" y="158"/>
                  </a:lnTo>
                  <a:lnTo>
                    <a:pt x="6" y="15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43" name="Freeform 147"/>
            <p:cNvSpPr/>
            <p:nvPr>
              <p:custDataLst>
                <p:tags r:id="rId126"/>
              </p:custDataLst>
            </p:nvPr>
          </p:nvSpPr>
          <p:spPr bwMode="auto">
            <a:xfrm>
              <a:off x="4838464" y="4503924"/>
              <a:ext cx="130301" cy="175222"/>
            </a:xfrm>
            <a:custGeom>
              <a:avLst/>
              <a:gdLst>
                <a:gd name="T0" fmla="*/ 2147483647 w 89"/>
                <a:gd name="T1" fmla="*/ 2147483647 h 110"/>
                <a:gd name="T2" fmla="*/ 2147483647 w 89"/>
                <a:gd name="T3" fmla="*/ 2147483647 h 110"/>
                <a:gd name="T4" fmla="*/ 2147483647 w 89"/>
                <a:gd name="T5" fmla="*/ 2147483647 h 110"/>
                <a:gd name="T6" fmla="*/ 2147483647 w 89"/>
                <a:gd name="T7" fmla="*/ 2147483647 h 110"/>
                <a:gd name="T8" fmla="*/ 2147483647 w 89"/>
                <a:gd name="T9" fmla="*/ 2147483647 h 110"/>
                <a:gd name="T10" fmla="*/ 2147483647 w 89"/>
                <a:gd name="T11" fmla="*/ 2147483647 h 110"/>
                <a:gd name="T12" fmla="*/ 0 w 89"/>
                <a:gd name="T13" fmla="*/ 2147483647 h 110"/>
                <a:gd name="T14" fmla="*/ 0 w 89"/>
                <a:gd name="T15" fmla="*/ 2147483647 h 110"/>
                <a:gd name="T16" fmla="*/ 2147483647 w 89"/>
                <a:gd name="T17" fmla="*/ 2147483647 h 110"/>
                <a:gd name="T18" fmla="*/ 2147483647 w 89"/>
                <a:gd name="T19" fmla="*/ 2147483647 h 110"/>
                <a:gd name="T20" fmla="*/ 2147483647 w 89"/>
                <a:gd name="T21" fmla="*/ 2147483647 h 110"/>
                <a:gd name="T22" fmla="*/ 2147483647 w 89"/>
                <a:gd name="T23" fmla="*/ 2147483647 h 110"/>
                <a:gd name="T24" fmla="*/ 2147483647 w 89"/>
                <a:gd name="T25" fmla="*/ 2147483647 h 110"/>
                <a:gd name="T26" fmla="*/ 2147483647 w 89"/>
                <a:gd name="T27" fmla="*/ 2147483647 h 110"/>
                <a:gd name="T28" fmla="*/ 2147483647 w 89"/>
                <a:gd name="T29" fmla="*/ 2147483647 h 110"/>
                <a:gd name="T30" fmla="*/ 2147483647 w 89"/>
                <a:gd name="T31" fmla="*/ 2147483647 h 110"/>
                <a:gd name="T32" fmla="*/ 2147483647 w 89"/>
                <a:gd name="T33" fmla="*/ 2147483647 h 110"/>
                <a:gd name="T34" fmla="*/ 2147483647 w 89"/>
                <a:gd name="T35" fmla="*/ 2147483647 h 110"/>
                <a:gd name="T36" fmla="*/ 2147483647 w 89"/>
                <a:gd name="T37" fmla="*/ 2147483647 h 110"/>
                <a:gd name="T38" fmla="*/ 2147483647 w 89"/>
                <a:gd name="T39" fmla="*/ 2147483647 h 110"/>
                <a:gd name="T40" fmla="*/ 2147483647 w 89"/>
                <a:gd name="T41" fmla="*/ 2147483647 h 110"/>
                <a:gd name="T42" fmla="*/ 2147483647 w 89"/>
                <a:gd name="T43" fmla="*/ 2147483647 h 110"/>
                <a:gd name="T44" fmla="*/ 2147483647 w 89"/>
                <a:gd name="T45" fmla="*/ 2147483647 h 110"/>
                <a:gd name="T46" fmla="*/ 2147483647 w 89"/>
                <a:gd name="T47" fmla="*/ 2147483647 h 110"/>
                <a:gd name="T48" fmla="*/ 2147483647 w 89"/>
                <a:gd name="T49" fmla="*/ 2147483647 h 110"/>
                <a:gd name="T50" fmla="*/ 2147483647 w 89"/>
                <a:gd name="T51" fmla="*/ 2147483647 h 110"/>
                <a:gd name="T52" fmla="*/ 2147483647 w 89"/>
                <a:gd name="T53" fmla="*/ 2147483647 h 110"/>
                <a:gd name="T54" fmla="*/ 2147483647 w 89"/>
                <a:gd name="T55" fmla="*/ 2147483647 h 110"/>
                <a:gd name="T56" fmla="*/ 2147483647 w 89"/>
                <a:gd name="T57" fmla="*/ 2147483647 h 110"/>
                <a:gd name="T58" fmla="*/ 2147483647 w 89"/>
                <a:gd name="T59" fmla="*/ 2147483647 h 110"/>
                <a:gd name="T60" fmla="*/ 2147483647 w 89"/>
                <a:gd name="T61" fmla="*/ 2147483647 h 110"/>
                <a:gd name="T62" fmla="*/ 2147483647 w 89"/>
                <a:gd name="T63" fmla="*/ 2147483647 h 110"/>
                <a:gd name="T64" fmla="*/ 2147483647 w 89"/>
                <a:gd name="T65" fmla="*/ 2147483647 h 110"/>
                <a:gd name="T66" fmla="*/ 2147483647 w 89"/>
                <a:gd name="T67" fmla="*/ 2147483647 h 110"/>
                <a:gd name="T68" fmla="*/ 2147483647 w 89"/>
                <a:gd name="T69" fmla="*/ 2147483647 h 110"/>
                <a:gd name="T70" fmla="*/ 2147483647 w 89"/>
                <a:gd name="T71" fmla="*/ 2147483647 h 110"/>
                <a:gd name="T72" fmla="*/ 2147483647 w 89"/>
                <a:gd name="T73" fmla="*/ 2147483647 h 110"/>
                <a:gd name="T74" fmla="*/ 2147483647 w 89"/>
                <a:gd name="T75" fmla="*/ 2147483647 h 110"/>
                <a:gd name="T76" fmla="*/ 2147483647 w 89"/>
                <a:gd name="T77" fmla="*/ 2147483647 h 110"/>
                <a:gd name="T78" fmla="*/ 2147483647 w 89"/>
                <a:gd name="T79" fmla="*/ 2147483647 h 110"/>
                <a:gd name="T80" fmla="*/ 2147483647 w 89"/>
                <a:gd name="T81" fmla="*/ 2147483647 h 110"/>
                <a:gd name="T82" fmla="*/ 2147483647 w 89"/>
                <a:gd name="T83" fmla="*/ 2147483647 h 110"/>
                <a:gd name="T84" fmla="*/ 2147483647 w 89"/>
                <a:gd name="T85" fmla="*/ 2147483647 h 110"/>
                <a:gd name="T86" fmla="*/ 2147483647 w 89"/>
                <a:gd name="T87" fmla="*/ 2147483647 h 110"/>
                <a:gd name="T88" fmla="*/ 2147483647 w 89"/>
                <a:gd name="T89" fmla="*/ 2147483647 h 110"/>
                <a:gd name="T90" fmla="*/ 2147483647 w 89"/>
                <a:gd name="T91" fmla="*/ 2147483647 h 110"/>
                <a:gd name="T92" fmla="*/ 2147483647 w 89"/>
                <a:gd name="T93" fmla="*/ 2147483647 h 110"/>
                <a:gd name="T94" fmla="*/ 2147483647 w 89"/>
                <a:gd name="T95" fmla="*/ 2147483647 h 110"/>
                <a:gd name="T96" fmla="*/ 2147483647 w 89"/>
                <a:gd name="T97" fmla="*/ 2147483647 h 110"/>
                <a:gd name="T98" fmla="*/ 2147483647 w 89"/>
                <a:gd name="T99" fmla="*/ 2147483647 h 110"/>
                <a:gd name="T100" fmla="*/ 2147483647 w 89"/>
                <a:gd name="T101" fmla="*/ 0 h 110"/>
                <a:gd name="T102" fmla="*/ 2147483647 w 89"/>
                <a:gd name="T103" fmla="*/ 2147483647 h 1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9"/>
                <a:gd name="T157" fmla="*/ 0 h 110"/>
                <a:gd name="T158" fmla="*/ 89 w 89"/>
                <a:gd name="T159" fmla="*/ 110 h 1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9" h="110">
                  <a:moveTo>
                    <a:pt x="36" y="24"/>
                  </a:moveTo>
                  <a:lnTo>
                    <a:pt x="26" y="24"/>
                  </a:lnTo>
                  <a:lnTo>
                    <a:pt x="20" y="24"/>
                  </a:lnTo>
                  <a:lnTo>
                    <a:pt x="8" y="22"/>
                  </a:lnTo>
                  <a:lnTo>
                    <a:pt x="2" y="44"/>
                  </a:lnTo>
                  <a:lnTo>
                    <a:pt x="2" y="50"/>
                  </a:lnTo>
                  <a:lnTo>
                    <a:pt x="0" y="58"/>
                  </a:lnTo>
                  <a:lnTo>
                    <a:pt x="0" y="70"/>
                  </a:lnTo>
                  <a:lnTo>
                    <a:pt x="4" y="76"/>
                  </a:lnTo>
                  <a:lnTo>
                    <a:pt x="8" y="82"/>
                  </a:lnTo>
                  <a:lnTo>
                    <a:pt x="14" y="88"/>
                  </a:lnTo>
                  <a:lnTo>
                    <a:pt x="30" y="100"/>
                  </a:lnTo>
                  <a:lnTo>
                    <a:pt x="34" y="104"/>
                  </a:lnTo>
                  <a:lnTo>
                    <a:pt x="38" y="110"/>
                  </a:lnTo>
                  <a:lnTo>
                    <a:pt x="42" y="108"/>
                  </a:lnTo>
                  <a:lnTo>
                    <a:pt x="44" y="106"/>
                  </a:lnTo>
                  <a:lnTo>
                    <a:pt x="46" y="104"/>
                  </a:lnTo>
                  <a:lnTo>
                    <a:pt x="44" y="100"/>
                  </a:lnTo>
                  <a:lnTo>
                    <a:pt x="42" y="98"/>
                  </a:lnTo>
                  <a:lnTo>
                    <a:pt x="42" y="96"/>
                  </a:lnTo>
                  <a:lnTo>
                    <a:pt x="44" y="90"/>
                  </a:lnTo>
                  <a:lnTo>
                    <a:pt x="46" y="88"/>
                  </a:lnTo>
                  <a:lnTo>
                    <a:pt x="55" y="84"/>
                  </a:lnTo>
                  <a:lnTo>
                    <a:pt x="55" y="80"/>
                  </a:lnTo>
                  <a:lnTo>
                    <a:pt x="59" y="76"/>
                  </a:lnTo>
                  <a:lnTo>
                    <a:pt x="63" y="78"/>
                  </a:lnTo>
                  <a:lnTo>
                    <a:pt x="65" y="82"/>
                  </a:lnTo>
                  <a:lnTo>
                    <a:pt x="67" y="86"/>
                  </a:lnTo>
                  <a:lnTo>
                    <a:pt x="71" y="88"/>
                  </a:lnTo>
                  <a:lnTo>
                    <a:pt x="75" y="86"/>
                  </a:lnTo>
                  <a:lnTo>
                    <a:pt x="79" y="84"/>
                  </a:lnTo>
                  <a:lnTo>
                    <a:pt x="81" y="86"/>
                  </a:lnTo>
                  <a:lnTo>
                    <a:pt x="83" y="86"/>
                  </a:lnTo>
                  <a:lnTo>
                    <a:pt x="85" y="84"/>
                  </a:lnTo>
                  <a:lnTo>
                    <a:pt x="85" y="80"/>
                  </a:lnTo>
                  <a:lnTo>
                    <a:pt x="87" y="74"/>
                  </a:lnTo>
                  <a:lnTo>
                    <a:pt x="87" y="52"/>
                  </a:lnTo>
                  <a:lnTo>
                    <a:pt x="83" y="50"/>
                  </a:lnTo>
                  <a:lnTo>
                    <a:pt x="83" y="46"/>
                  </a:lnTo>
                  <a:lnTo>
                    <a:pt x="81" y="44"/>
                  </a:lnTo>
                  <a:lnTo>
                    <a:pt x="81" y="40"/>
                  </a:lnTo>
                  <a:lnTo>
                    <a:pt x="83" y="36"/>
                  </a:lnTo>
                  <a:lnTo>
                    <a:pt x="83" y="32"/>
                  </a:lnTo>
                  <a:lnTo>
                    <a:pt x="87" y="30"/>
                  </a:lnTo>
                  <a:lnTo>
                    <a:pt x="89" y="26"/>
                  </a:lnTo>
                  <a:lnTo>
                    <a:pt x="87" y="20"/>
                  </a:lnTo>
                  <a:lnTo>
                    <a:pt x="83" y="18"/>
                  </a:lnTo>
                  <a:lnTo>
                    <a:pt x="77" y="18"/>
                  </a:lnTo>
                  <a:lnTo>
                    <a:pt x="69" y="18"/>
                  </a:lnTo>
                  <a:lnTo>
                    <a:pt x="71" y="2"/>
                  </a:lnTo>
                  <a:lnTo>
                    <a:pt x="36" y="0"/>
                  </a:lnTo>
                  <a:lnTo>
                    <a:pt x="36" y="2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44" name="Freeform 148"/>
            <p:cNvSpPr/>
            <p:nvPr>
              <p:custDataLst>
                <p:tags r:id="rId127"/>
              </p:custDataLst>
            </p:nvPr>
          </p:nvSpPr>
          <p:spPr bwMode="auto">
            <a:xfrm>
              <a:off x="4894966" y="4469410"/>
              <a:ext cx="170660" cy="242922"/>
            </a:xfrm>
            <a:custGeom>
              <a:avLst/>
              <a:gdLst>
                <a:gd name="T0" fmla="*/ 2147483647 w 117"/>
                <a:gd name="T1" fmla="*/ 2147483647 h 154"/>
                <a:gd name="T2" fmla="*/ 2147483647 w 117"/>
                <a:gd name="T3" fmla="*/ 2147483647 h 154"/>
                <a:gd name="T4" fmla="*/ 2147483647 w 117"/>
                <a:gd name="T5" fmla="*/ 2147483647 h 154"/>
                <a:gd name="T6" fmla="*/ 0 w 117"/>
                <a:gd name="T7" fmla="*/ 2147483647 h 154"/>
                <a:gd name="T8" fmla="*/ 2147483647 w 117"/>
                <a:gd name="T9" fmla="*/ 2147483647 h 154"/>
                <a:gd name="T10" fmla="*/ 2147483647 w 117"/>
                <a:gd name="T11" fmla="*/ 2147483647 h 154"/>
                <a:gd name="T12" fmla="*/ 2147483647 w 117"/>
                <a:gd name="T13" fmla="*/ 2147483647 h 154"/>
                <a:gd name="T14" fmla="*/ 2147483647 w 117"/>
                <a:gd name="T15" fmla="*/ 2147483647 h 154"/>
                <a:gd name="T16" fmla="*/ 2147483647 w 117"/>
                <a:gd name="T17" fmla="*/ 2147483647 h 154"/>
                <a:gd name="T18" fmla="*/ 2147483647 w 117"/>
                <a:gd name="T19" fmla="*/ 2147483647 h 154"/>
                <a:gd name="T20" fmla="*/ 2147483647 w 117"/>
                <a:gd name="T21" fmla="*/ 2147483647 h 154"/>
                <a:gd name="T22" fmla="*/ 2147483647 w 117"/>
                <a:gd name="T23" fmla="*/ 2147483647 h 154"/>
                <a:gd name="T24" fmla="*/ 2147483647 w 117"/>
                <a:gd name="T25" fmla="*/ 2147483647 h 154"/>
                <a:gd name="T26" fmla="*/ 2147483647 w 117"/>
                <a:gd name="T27" fmla="*/ 2147483647 h 154"/>
                <a:gd name="T28" fmla="*/ 2147483647 w 117"/>
                <a:gd name="T29" fmla="*/ 2147483647 h 154"/>
                <a:gd name="T30" fmla="*/ 2147483647 w 117"/>
                <a:gd name="T31" fmla="*/ 2147483647 h 154"/>
                <a:gd name="T32" fmla="*/ 2147483647 w 117"/>
                <a:gd name="T33" fmla="*/ 2147483647 h 154"/>
                <a:gd name="T34" fmla="*/ 2147483647 w 117"/>
                <a:gd name="T35" fmla="*/ 2147483647 h 154"/>
                <a:gd name="T36" fmla="*/ 2147483647 w 117"/>
                <a:gd name="T37" fmla="*/ 2147483647 h 154"/>
                <a:gd name="T38" fmla="*/ 2147483647 w 117"/>
                <a:gd name="T39" fmla="*/ 2147483647 h 154"/>
                <a:gd name="T40" fmla="*/ 2147483647 w 117"/>
                <a:gd name="T41" fmla="*/ 2147483647 h 154"/>
                <a:gd name="T42" fmla="*/ 2147483647 w 117"/>
                <a:gd name="T43" fmla="*/ 2147483647 h 154"/>
                <a:gd name="T44" fmla="*/ 2147483647 w 117"/>
                <a:gd name="T45" fmla="*/ 2147483647 h 154"/>
                <a:gd name="T46" fmla="*/ 2147483647 w 117"/>
                <a:gd name="T47" fmla="*/ 2147483647 h 154"/>
                <a:gd name="T48" fmla="*/ 2147483647 w 117"/>
                <a:gd name="T49" fmla="*/ 2147483647 h 154"/>
                <a:gd name="T50" fmla="*/ 2147483647 w 117"/>
                <a:gd name="T51" fmla="*/ 2147483647 h 154"/>
                <a:gd name="T52" fmla="*/ 2147483647 w 117"/>
                <a:gd name="T53" fmla="*/ 0 h 154"/>
                <a:gd name="T54" fmla="*/ 2147483647 w 117"/>
                <a:gd name="T55" fmla="*/ 2147483647 h 154"/>
                <a:gd name="T56" fmla="*/ 2147483647 w 117"/>
                <a:gd name="T57" fmla="*/ 2147483647 h 154"/>
                <a:gd name="T58" fmla="*/ 2147483647 w 117"/>
                <a:gd name="T59" fmla="*/ 2147483647 h 154"/>
                <a:gd name="T60" fmla="*/ 2147483647 w 117"/>
                <a:gd name="T61" fmla="*/ 2147483647 h 154"/>
                <a:gd name="T62" fmla="*/ 2147483647 w 117"/>
                <a:gd name="T63" fmla="*/ 2147483647 h 154"/>
                <a:gd name="T64" fmla="*/ 2147483647 w 117"/>
                <a:gd name="T65" fmla="*/ 2147483647 h 154"/>
                <a:gd name="T66" fmla="*/ 2147483647 w 117"/>
                <a:gd name="T67" fmla="*/ 2147483647 h 154"/>
                <a:gd name="T68" fmla="*/ 2147483647 w 117"/>
                <a:gd name="T69" fmla="*/ 2147483647 h 154"/>
                <a:gd name="T70" fmla="*/ 2147483647 w 117"/>
                <a:gd name="T71" fmla="*/ 2147483647 h 154"/>
                <a:gd name="T72" fmla="*/ 2147483647 w 117"/>
                <a:gd name="T73" fmla="*/ 2147483647 h 154"/>
                <a:gd name="T74" fmla="*/ 2147483647 w 117"/>
                <a:gd name="T75" fmla="*/ 2147483647 h 154"/>
                <a:gd name="T76" fmla="*/ 2147483647 w 117"/>
                <a:gd name="T77" fmla="*/ 2147483647 h 154"/>
                <a:gd name="T78" fmla="*/ 2147483647 w 117"/>
                <a:gd name="T79" fmla="*/ 2147483647 h 154"/>
                <a:gd name="T80" fmla="*/ 2147483647 w 117"/>
                <a:gd name="T81" fmla="*/ 2147483647 h 154"/>
                <a:gd name="T82" fmla="*/ 2147483647 w 117"/>
                <a:gd name="T83" fmla="*/ 2147483647 h 154"/>
                <a:gd name="T84" fmla="*/ 2147483647 w 117"/>
                <a:gd name="T85" fmla="*/ 2147483647 h 154"/>
                <a:gd name="T86" fmla="*/ 2147483647 w 117"/>
                <a:gd name="T87" fmla="*/ 2147483647 h 1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7"/>
                <a:gd name="T133" fmla="*/ 0 h 154"/>
                <a:gd name="T134" fmla="*/ 117 w 117"/>
                <a:gd name="T135" fmla="*/ 154 h 1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7" h="154">
                  <a:moveTo>
                    <a:pt x="27" y="150"/>
                  </a:moveTo>
                  <a:lnTo>
                    <a:pt x="27" y="148"/>
                  </a:lnTo>
                  <a:lnTo>
                    <a:pt x="25" y="146"/>
                  </a:lnTo>
                  <a:lnTo>
                    <a:pt x="21" y="148"/>
                  </a:lnTo>
                  <a:lnTo>
                    <a:pt x="17" y="150"/>
                  </a:lnTo>
                  <a:lnTo>
                    <a:pt x="13" y="154"/>
                  </a:lnTo>
                  <a:lnTo>
                    <a:pt x="4" y="136"/>
                  </a:lnTo>
                  <a:lnTo>
                    <a:pt x="0" y="132"/>
                  </a:lnTo>
                  <a:lnTo>
                    <a:pt x="4" y="130"/>
                  </a:lnTo>
                  <a:lnTo>
                    <a:pt x="6" y="128"/>
                  </a:lnTo>
                  <a:lnTo>
                    <a:pt x="8" y="126"/>
                  </a:lnTo>
                  <a:lnTo>
                    <a:pt x="6" y="122"/>
                  </a:lnTo>
                  <a:lnTo>
                    <a:pt x="4" y="120"/>
                  </a:lnTo>
                  <a:lnTo>
                    <a:pt x="4" y="118"/>
                  </a:lnTo>
                  <a:lnTo>
                    <a:pt x="6" y="112"/>
                  </a:lnTo>
                  <a:lnTo>
                    <a:pt x="8" y="110"/>
                  </a:lnTo>
                  <a:lnTo>
                    <a:pt x="17" y="106"/>
                  </a:lnTo>
                  <a:lnTo>
                    <a:pt x="17" y="102"/>
                  </a:lnTo>
                  <a:lnTo>
                    <a:pt x="21" y="98"/>
                  </a:lnTo>
                  <a:lnTo>
                    <a:pt x="25" y="100"/>
                  </a:lnTo>
                  <a:lnTo>
                    <a:pt x="27" y="104"/>
                  </a:lnTo>
                  <a:lnTo>
                    <a:pt x="29" y="108"/>
                  </a:lnTo>
                  <a:lnTo>
                    <a:pt x="33" y="110"/>
                  </a:lnTo>
                  <a:lnTo>
                    <a:pt x="37" y="108"/>
                  </a:lnTo>
                  <a:lnTo>
                    <a:pt x="41" y="106"/>
                  </a:lnTo>
                  <a:lnTo>
                    <a:pt x="43" y="108"/>
                  </a:lnTo>
                  <a:lnTo>
                    <a:pt x="45" y="108"/>
                  </a:lnTo>
                  <a:lnTo>
                    <a:pt x="47" y="106"/>
                  </a:lnTo>
                  <a:lnTo>
                    <a:pt x="47" y="102"/>
                  </a:lnTo>
                  <a:lnTo>
                    <a:pt x="49" y="96"/>
                  </a:lnTo>
                  <a:lnTo>
                    <a:pt x="49" y="74"/>
                  </a:lnTo>
                  <a:lnTo>
                    <a:pt x="45" y="72"/>
                  </a:lnTo>
                  <a:lnTo>
                    <a:pt x="45" y="68"/>
                  </a:lnTo>
                  <a:lnTo>
                    <a:pt x="43" y="66"/>
                  </a:lnTo>
                  <a:lnTo>
                    <a:pt x="43" y="62"/>
                  </a:lnTo>
                  <a:lnTo>
                    <a:pt x="45" y="58"/>
                  </a:lnTo>
                  <a:lnTo>
                    <a:pt x="45" y="54"/>
                  </a:lnTo>
                  <a:lnTo>
                    <a:pt x="49" y="52"/>
                  </a:lnTo>
                  <a:lnTo>
                    <a:pt x="51" y="48"/>
                  </a:lnTo>
                  <a:lnTo>
                    <a:pt x="49" y="42"/>
                  </a:lnTo>
                  <a:lnTo>
                    <a:pt x="45" y="40"/>
                  </a:lnTo>
                  <a:lnTo>
                    <a:pt x="39" y="40"/>
                  </a:lnTo>
                  <a:lnTo>
                    <a:pt x="31" y="40"/>
                  </a:lnTo>
                  <a:lnTo>
                    <a:pt x="33" y="26"/>
                  </a:lnTo>
                  <a:lnTo>
                    <a:pt x="55" y="26"/>
                  </a:lnTo>
                  <a:lnTo>
                    <a:pt x="59" y="28"/>
                  </a:lnTo>
                  <a:lnTo>
                    <a:pt x="63" y="30"/>
                  </a:lnTo>
                  <a:lnTo>
                    <a:pt x="73" y="30"/>
                  </a:lnTo>
                  <a:lnTo>
                    <a:pt x="79" y="30"/>
                  </a:lnTo>
                  <a:lnTo>
                    <a:pt x="79" y="16"/>
                  </a:lnTo>
                  <a:lnTo>
                    <a:pt x="83" y="10"/>
                  </a:lnTo>
                  <a:lnTo>
                    <a:pt x="87" y="4"/>
                  </a:lnTo>
                  <a:lnTo>
                    <a:pt x="93" y="0"/>
                  </a:lnTo>
                  <a:lnTo>
                    <a:pt x="103" y="0"/>
                  </a:lnTo>
                  <a:lnTo>
                    <a:pt x="113" y="0"/>
                  </a:lnTo>
                  <a:lnTo>
                    <a:pt x="113" y="2"/>
                  </a:lnTo>
                  <a:lnTo>
                    <a:pt x="115" y="4"/>
                  </a:lnTo>
                  <a:lnTo>
                    <a:pt x="115" y="6"/>
                  </a:lnTo>
                  <a:lnTo>
                    <a:pt x="117" y="10"/>
                  </a:lnTo>
                  <a:lnTo>
                    <a:pt x="115" y="20"/>
                  </a:lnTo>
                  <a:lnTo>
                    <a:pt x="111" y="34"/>
                  </a:lnTo>
                  <a:lnTo>
                    <a:pt x="99" y="64"/>
                  </a:lnTo>
                  <a:lnTo>
                    <a:pt x="99" y="68"/>
                  </a:lnTo>
                  <a:lnTo>
                    <a:pt x="99" y="70"/>
                  </a:lnTo>
                  <a:lnTo>
                    <a:pt x="101" y="74"/>
                  </a:lnTo>
                  <a:lnTo>
                    <a:pt x="99" y="78"/>
                  </a:lnTo>
                  <a:lnTo>
                    <a:pt x="97" y="82"/>
                  </a:lnTo>
                  <a:lnTo>
                    <a:pt x="93" y="84"/>
                  </a:lnTo>
                  <a:lnTo>
                    <a:pt x="89" y="88"/>
                  </a:lnTo>
                  <a:lnTo>
                    <a:pt x="85" y="92"/>
                  </a:lnTo>
                  <a:lnTo>
                    <a:pt x="83" y="102"/>
                  </a:lnTo>
                  <a:lnTo>
                    <a:pt x="79" y="106"/>
                  </a:lnTo>
                  <a:lnTo>
                    <a:pt x="75" y="108"/>
                  </a:lnTo>
                  <a:lnTo>
                    <a:pt x="75" y="122"/>
                  </a:lnTo>
                  <a:lnTo>
                    <a:pt x="71" y="134"/>
                  </a:lnTo>
                  <a:lnTo>
                    <a:pt x="69" y="142"/>
                  </a:lnTo>
                  <a:lnTo>
                    <a:pt x="65" y="148"/>
                  </a:lnTo>
                  <a:lnTo>
                    <a:pt x="61" y="150"/>
                  </a:lnTo>
                  <a:lnTo>
                    <a:pt x="55" y="150"/>
                  </a:lnTo>
                  <a:lnTo>
                    <a:pt x="51" y="150"/>
                  </a:lnTo>
                  <a:lnTo>
                    <a:pt x="49" y="150"/>
                  </a:lnTo>
                  <a:lnTo>
                    <a:pt x="49" y="146"/>
                  </a:lnTo>
                  <a:lnTo>
                    <a:pt x="45" y="146"/>
                  </a:lnTo>
                  <a:lnTo>
                    <a:pt x="43" y="146"/>
                  </a:lnTo>
                  <a:lnTo>
                    <a:pt x="41" y="148"/>
                  </a:lnTo>
                  <a:lnTo>
                    <a:pt x="39" y="150"/>
                  </a:lnTo>
                  <a:lnTo>
                    <a:pt x="35" y="150"/>
                  </a:lnTo>
                  <a:lnTo>
                    <a:pt x="33" y="150"/>
                  </a:lnTo>
                  <a:lnTo>
                    <a:pt x="27" y="15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45" name="Freeform 149"/>
            <p:cNvSpPr/>
            <p:nvPr>
              <p:custDataLst>
                <p:tags r:id="rId128"/>
              </p:custDataLst>
            </p:nvPr>
          </p:nvSpPr>
          <p:spPr bwMode="auto">
            <a:xfrm>
              <a:off x="4904191" y="5065432"/>
              <a:ext cx="307880" cy="342480"/>
            </a:xfrm>
            <a:custGeom>
              <a:avLst/>
              <a:gdLst>
                <a:gd name="T0" fmla="*/ 2147483647 w 211"/>
                <a:gd name="T1" fmla="*/ 2147483647 h 216"/>
                <a:gd name="T2" fmla="*/ 2147483647 w 211"/>
                <a:gd name="T3" fmla="*/ 2147483647 h 216"/>
                <a:gd name="T4" fmla="*/ 2147483647 w 211"/>
                <a:gd name="T5" fmla="*/ 2147483647 h 216"/>
                <a:gd name="T6" fmla="*/ 2147483647 w 211"/>
                <a:gd name="T7" fmla="*/ 2147483647 h 216"/>
                <a:gd name="T8" fmla="*/ 2147483647 w 211"/>
                <a:gd name="T9" fmla="*/ 2147483647 h 216"/>
                <a:gd name="T10" fmla="*/ 2147483647 w 211"/>
                <a:gd name="T11" fmla="*/ 2147483647 h 216"/>
                <a:gd name="T12" fmla="*/ 2147483647 w 211"/>
                <a:gd name="T13" fmla="*/ 2147483647 h 216"/>
                <a:gd name="T14" fmla="*/ 2147483647 w 211"/>
                <a:gd name="T15" fmla="*/ 2147483647 h 216"/>
                <a:gd name="T16" fmla="*/ 2147483647 w 211"/>
                <a:gd name="T17" fmla="*/ 0 h 216"/>
                <a:gd name="T18" fmla="*/ 2147483647 w 211"/>
                <a:gd name="T19" fmla="*/ 0 h 216"/>
                <a:gd name="T20" fmla="*/ 2147483647 w 211"/>
                <a:gd name="T21" fmla="*/ 2147483647 h 216"/>
                <a:gd name="T22" fmla="*/ 2147483647 w 211"/>
                <a:gd name="T23" fmla="*/ 2147483647 h 216"/>
                <a:gd name="T24" fmla="*/ 0 w 211"/>
                <a:gd name="T25" fmla="*/ 0 h 216"/>
                <a:gd name="T26" fmla="*/ 2147483647 w 211"/>
                <a:gd name="T27" fmla="*/ 2147483647 h 216"/>
                <a:gd name="T28" fmla="*/ 2147483647 w 211"/>
                <a:gd name="T29" fmla="*/ 2147483647 h 216"/>
                <a:gd name="T30" fmla="*/ 2147483647 w 211"/>
                <a:gd name="T31" fmla="*/ 2147483647 h 216"/>
                <a:gd name="T32" fmla="*/ 2147483647 w 211"/>
                <a:gd name="T33" fmla="*/ 2147483647 h 216"/>
                <a:gd name="T34" fmla="*/ 2147483647 w 211"/>
                <a:gd name="T35" fmla="*/ 2147483647 h 216"/>
                <a:gd name="T36" fmla="*/ 2147483647 w 211"/>
                <a:gd name="T37" fmla="*/ 2147483647 h 216"/>
                <a:gd name="T38" fmla="*/ 2147483647 w 211"/>
                <a:gd name="T39" fmla="*/ 2147483647 h 216"/>
                <a:gd name="T40" fmla="*/ 2147483647 w 211"/>
                <a:gd name="T41" fmla="*/ 2147483647 h 216"/>
                <a:gd name="T42" fmla="*/ 2147483647 w 211"/>
                <a:gd name="T43" fmla="*/ 2147483647 h 216"/>
                <a:gd name="T44" fmla="*/ 2147483647 w 211"/>
                <a:gd name="T45" fmla="*/ 2147483647 h 216"/>
                <a:gd name="T46" fmla="*/ 2147483647 w 211"/>
                <a:gd name="T47" fmla="*/ 2147483647 h 216"/>
                <a:gd name="T48" fmla="*/ 2147483647 w 211"/>
                <a:gd name="T49" fmla="*/ 2147483647 h 216"/>
                <a:gd name="T50" fmla="*/ 2147483647 w 211"/>
                <a:gd name="T51" fmla="*/ 2147483647 h 216"/>
                <a:gd name="T52" fmla="*/ 2147483647 w 211"/>
                <a:gd name="T53" fmla="*/ 2147483647 h 216"/>
                <a:gd name="T54" fmla="*/ 2147483647 w 211"/>
                <a:gd name="T55" fmla="*/ 2147483647 h 216"/>
                <a:gd name="T56" fmla="*/ 2147483647 w 211"/>
                <a:gd name="T57" fmla="*/ 2147483647 h 216"/>
                <a:gd name="T58" fmla="*/ 2147483647 w 211"/>
                <a:gd name="T59" fmla="*/ 2147483647 h 216"/>
                <a:gd name="T60" fmla="*/ 2147483647 w 211"/>
                <a:gd name="T61" fmla="*/ 2147483647 h 216"/>
                <a:gd name="T62" fmla="*/ 2147483647 w 211"/>
                <a:gd name="T63" fmla="*/ 2147483647 h 216"/>
                <a:gd name="T64" fmla="*/ 2147483647 w 211"/>
                <a:gd name="T65" fmla="*/ 2147483647 h 216"/>
                <a:gd name="T66" fmla="*/ 2147483647 w 211"/>
                <a:gd name="T67" fmla="*/ 2147483647 h 216"/>
                <a:gd name="T68" fmla="*/ 2147483647 w 211"/>
                <a:gd name="T69" fmla="*/ 2147483647 h 216"/>
                <a:gd name="T70" fmla="*/ 2147483647 w 211"/>
                <a:gd name="T71" fmla="*/ 2147483647 h 216"/>
                <a:gd name="T72" fmla="*/ 2147483647 w 211"/>
                <a:gd name="T73" fmla="*/ 2147483647 h 216"/>
                <a:gd name="T74" fmla="*/ 2147483647 w 211"/>
                <a:gd name="T75" fmla="*/ 2147483647 h 216"/>
                <a:gd name="T76" fmla="*/ 2147483647 w 211"/>
                <a:gd name="T77" fmla="*/ 2147483647 h 216"/>
                <a:gd name="T78" fmla="*/ 2147483647 w 211"/>
                <a:gd name="T79" fmla="*/ 2147483647 h 216"/>
                <a:gd name="T80" fmla="*/ 2147483647 w 211"/>
                <a:gd name="T81" fmla="*/ 2147483647 h 216"/>
                <a:gd name="T82" fmla="*/ 2147483647 w 211"/>
                <a:gd name="T83" fmla="*/ 2147483647 h 216"/>
                <a:gd name="T84" fmla="*/ 2147483647 w 211"/>
                <a:gd name="T85" fmla="*/ 2147483647 h 216"/>
                <a:gd name="T86" fmla="*/ 2147483647 w 211"/>
                <a:gd name="T87" fmla="*/ 2147483647 h 216"/>
                <a:gd name="T88" fmla="*/ 2147483647 w 211"/>
                <a:gd name="T89" fmla="*/ 2147483647 h 216"/>
                <a:gd name="T90" fmla="*/ 2147483647 w 211"/>
                <a:gd name="T91" fmla="*/ 2147483647 h 216"/>
                <a:gd name="T92" fmla="*/ 2147483647 w 211"/>
                <a:gd name="T93" fmla="*/ 2147483647 h 216"/>
                <a:gd name="T94" fmla="*/ 2147483647 w 211"/>
                <a:gd name="T95" fmla="*/ 2147483647 h 216"/>
                <a:gd name="T96" fmla="*/ 2147483647 w 211"/>
                <a:gd name="T97" fmla="*/ 2147483647 h 216"/>
                <a:gd name="T98" fmla="*/ 2147483647 w 211"/>
                <a:gd name="T99" fmla="*/ 2147483647 h 216"/>
                <a:gd name="T100" fmla="*/ 2147483647 w 211"/>
                <a:gd name="T101" fmla="*/ 2147483647 h 216"/>
                <a:gd name="T102" fmla="*/ 2147483647 w 211"/>
                <a:gd name="T103" fmla="*/ 2147483647 h 216"/>
                <a:gd name="T104" fmla="*/ 2147483647 w 211"/>
                <a:gd name="T105" fmla="*/ 2147483647 h 216"/>
                <a:gd name="T106" fmla="*/ 2147483647 w 211"/>
                <a:gd name="T107" fmla="*/ 2147483647 h 216"/>
                <a:gd name="T108" fmla="*/ 2147483647 w 211"/>
                <a:gd name="T109" fmla="*/ 2147483647 h 216"/>
                <a:gd name="T110" fmla="*/ 2147483647 w 211"/>
                <a:gd name="T111" fmla="*/ 2147483647 h 2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1"/>
                <a:gd name="T169" fmla="*/ 0 h 216"/>
                <a:gd name="T170" fmla="*/ 211 w 211"/>
                <a:gd name="T171" fmla="*/ 216 h 2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1" h="216">
                  <a:moveTo>
                    <a:pt x="181" y="8"/>
                  </a:moveTo>
                  <a:lnTo>
                    <a:pt x="159" y="16"/>
                  </a:lnTo>
                  <a:lnTo>
                    <a:pt x="117" y="16"/>
                  </a:lnTo>
                  <a:lnTo>
                    <a:pt x="107" y="12"/>
                  </a:lnTo>
                  <a:lnTo>
                    <a:pt x="105" y="10"/>
                  </a:lnTo>
                  <a:lnTo>
                    <a:pt x="101" y="6"/>
                  </a:lnTo>
                  <a:lnTo>
                    <a:pt x="33" y="6"/>
                  </a:lnTo>
                  <a:lnTo>
                    <a:pt x="27" y="2"/>
                  </a:lnTo>
                  <a:lnTo>
                    <a:pt x="25" y="0"/>
                  </a:lnTo>
                  <a:lnTo>
                    <a:pt x="21" y="0"/>
                  </a:lnTo>
                  <a:lnTo>
                    <a:pt x="11" y="2"/>
                  </a:lnTo>
                  <a:lnTo>
                    <a:pt x="4" y="2"/>
                  </a:lnTo>
                  <a:lnTo>
                    <a:pt x="0" y="0"/>
                  </a:lnTo>
                  <a:lnTo>
                    <a:pt x="2" y="16"/>
                  </a:lnTo>
                  <a:lnTo>
                    <a:pt x="7" y="30"/>
                  </a:lnTo>
                  <a:lnTo>
                    <a:pt x="13" y="42"/>
                  </a:lnTo>
                  <a:lnTo>
                    <a:pt x="21" y="54"/>
                  </a:lnTo>
                  <a:lnTo>
                    <a:pt x="29" y="66"/>
                  </a:lnTo>
                  <a:lnTo>
                    <a:pt x="37" y="76"/>
                  </a:lnTo>
                  <a:lnTo>
                    <a:pt x="39" y="90"/>
                  </a:lnTo>
                  <a:lnTo>
                    <a:pt x="41" y="104"/>
                  </a:lnTo>
                  <a:lnTo>
                    <a:pt x="41" y="126"/>
                  </a:lnTo>
                  <a:lnTo>
                    <a:pt x="43" y="152"/>
                  </a:lnTo>
                  <a:lnTo>
                    <a:pt x="45" y="174"/>
                  </a:lnTo>
                  <a:lnTo>
                    <a:pt x="49" y="184"/>
                  </a:lnTo>
                  <a:lnTo>
                    <a:pt x="53" y="194"/>
                  </a:lnTo>
                  <a:lnTo>
                    <a:pt x="61" y="204"/>
                  </a:lnTo>
                  <a:lnTo>
                    <a:pt x="69" y="212"/>
                  </a:lnTo>
                  <a:lnTo>
                    <a:pt x="73" y="208"/>
                  </a:lnTo>
                  <a:lnTo>
                    <a:pt x="75" y="204"/>
                  </a:lnTo>
                  <a:lnTo>
                    <a:pt x="79" y="204"/>
                  </a:lnTo>
                  <a:lnTo>
                    <a:pt x="83" y="210"/>
                  </a:lnTo>
                  <a:lnTo>
                    <a:pt x="89" y="214"/>
                  </a:lnTo>
                  <a:lnTo>
                    <a:pt x="93" y="216"/>
                  </a:lnTo>
                  <a:lnTo>
                    <a:pt x="101" y="216"/>
                  </a:lnTo>
                  <a:lnTo>
                    <a:pt x="111" y="216"/>
                  </a:lnTo>
                  <a:lnTo>
                    <a:pt x="117" y="212"/>
                  </a:lnTo>
                  <a:lnTo>
                    <a:pt x="121" y="208"/>
                  </a:lnTo>
                  <a:lnTo>
                    <a:pt x="125" y="206"/>
                  </a:lnTo>
                  <a:lnTo>
                    <a:pt x="123" y="144"/>
                  </a:lnTo>
                  <a:lnTo>
                    <a:pt x="123" y="90"/>
                  </a:lnTo>
                  <a:lnTo>
                    <a:pt x="143" y="90"/>
                  </a:lnTo>
                  <a:lnTo>
                    <a:pt x="143" y="22"/>
                  </a:lnTo>
                  <a:lnTo>
                    <a:pt x="165" y="20"/>
                  </a:lnTo>
                  <a:lnTo>
                    <a:pt x="183" y="18"/>
                  </a:lnTo>
                  <a:lnTo>
                    <a:pt x="187" y="24"/>
                  </a:lnTo>
                  <a:lnTo>
                    <a:pt x="201" y="18"/>
                  </a:lnTo>
                  <a:lnTo>
                    <a:pt x="205" y="14"/>
                  </a:lnTo>
                  <a:lnTo>
                    <a:pt x="211" y="12"/>
                  </a:lnTo>
                  <a:lnTo>
                    <a:pt x="205" y="8"/>
                  </a:lnTo>
                  <a:lnTo>
                    <a:pt x="201" y="6"/>
                  </a:lnTo>
                  <a:lnTo>
                    <a:pt x="193" y="8"/>
                  </a:lnTo>
                  <a:lnTo>
                    <a:pt x="187" y="10"/>
                  </a:lnTo>
                  <a:lnTo>
                    <a:pt x="183" y="8"/>
                  </a:lnTo>
                  <a:lnTo>
                    <a:pt x="181" y="6"/>
                  </a:lnTo>
                  <a:lnTo>
                    <a:pt x="181" y="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46" name="Freeform 150"/>
            <p:cNvSpPr/>
            <p:nvPr>
              <p:custDataLst>
                <p:tags r:id="rId129"/>
              </p:custDataLst>
            </p:nvPr>
          </p:nvSpPr>
          <p:spPr bwMode="auto">
            <a:xfrm>
              <a:off x="5478438" y="4049938"/>
              <a:ext cx="154517" cy="156638"/>
            </a:xfrm>
            <a:custGeom>
              <a:avLst/>
              <a:gdLst>
                <a:gd name="T0" fmla="*/ 2147483647 w 106"/>
                <a:gd name="T1" fmla="*/ 0 h 98"/>
                <a:gd name="T2" fmla="*/ 2147483647 w 106"/>
                <a:gd name="T3" fmla="*/ 2147483647 h 98"/>
                <a:gd name="T4" fmla="*/ 2147483647 w 106"/>
                <a:gd name="T5" fmla="*/ 2147483647 h 98"/>
                <a:gd name="T6" fmla="*/ 2147483647 w 106"/>
                <a:gd name="T7" fmla="*/ 2147483647 h 98"/>
                <a:gd name="T8" fmla="*/ 2147483647 w 106"/>
                <a:gd name="T9" fmla="*/ 2147483647 h 98"/>
                <a:gd name="T10" fmla="*/ 2147483647 w 106"/>
                <a:gd name="T11" fmla="*/ 2147483647 h 98"/>
                <a:gd name="T12" fmla="*/ 2147483647 w 106"/>
                <a:gd name="T13" fmla="*/ 2147483647 h 98"/>
                <a:gd name="T14" fmla="*/ 0 w 106"/>
                <a:gd name="T15" fmla="*/ 2147483647 h 98"/>
                <a:gd name="T16" fmla="*/ 0 w 106"/>
                <a:gd name="T17" fmla="*/ 2147483647 h 98"/>
                <a:gd name="T18" fmla="*/ 2147483647 w 106"/>
                <a:gd name="T19" fmla="*/ 2147483647 h 98"/>
                <a:gd name="T20" fmla="*/ 2147483647 w 106"/>
                <a:gd name="T21" fmla="*/ 2147483647 h 98"/>
                <a:gd name="T22" fmla="*/ 2147483647 w 106"/>
                <a:gd name="T23" fmla="*/ 2147483647 h 98"/>
                <a:gd name="T24" fmla="*/ 2147483647 w 106"/>
                <a:gd name="T25" fmla="*/ 2147483647 h 98"/>
                <a:gd name="T26" fmla="*/ 2147483647 w 106"/>
                <a:gd name="T27" fmla="*/ 2147483647 h 98"/>
                <a:gd name="T28" fmla="*/ 2147483647 w 106"/>
                <a:gd name="T29" fmla="*/ 2147483647 h 98"/>
                <a:gd name="T30" fmla="*/ 2147483647 w 106"/>
                <a:gd name="T31" fmla="*/ 2147483647 h 98"/>
                <a:gd name="T32" fmla="*/ 2147483647 w 106"/>
                <a:gd name="T33" fmla="*/ 2147483647 h 98"/>
                <a:gd name="T34" fmla="*/ 2147483647 w 106"/>
                <a:gd name="T35" fmla="*/ 2147483647 h 98"/>
                <a:gd name="T36" fmla="*/ 2147483647 w 106"/>
                <a:gd name="T37" fmla="*/ 2147483647 h 98"/>
                <a:gd name="T38" fmla="*/ 2147483647 w 106"/>
                <a:gd name="T39" fmla="*/ 2147483647 h 98"/>
                <a:gd name="T40" fmla="*/ 2147483647 w 106"/>
                <a:gd name="T41" fmla="*/ 2147483647 h 98"/>
                <a:gd name="T42" fmla="*/ 2147483647 w 106"/>
                <a:gd name="T43" fmla="*/ 2147483647 h 98"/>
                <a:gd name="T44" fmla="*/ 2147483647 w 106"/>
                <a:gd name="T45" fmla="*/ 2147483647 h 98"/>
                <a:gd name="T46" fmla="*/ 2147483647 w 106"/>
                <a:gd name="T47" fmla="*/ 2147483647 h 98"/>
                <a:gd name="T48" fmla="*/ 2147483647 w 106"/>
                <a:gd name="T49" fmla="*/ 2147483647 h 98"/>
                <a:gd name="T50" fmla="*/ 2147483647 w 106"/>
                <a:gd name="T51" fmla="*/ 2147483647 h 98"/>
                <a:gd name="T52" fmla="*/ 2147483647 w 106"/>
                <a:gd name="T53" fmla="*/ 0 h 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6"/>
                <a:gd name="T82" fmla="*/ 0 h 98"/>
                <a:gd name="T83" fmla="*/ 106 w 106"/>
                <a:gd name="T84" fmla="*/ 98 h 9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6" h="98">
                  <a:moveTo>
                    <a:pt x="32" y="0"/>
                  </a:moveTo>
                  <a:lnTo>
                    <a:pt x="28" y="4"/>
                  </a:lnTo>
                  <a:lnTo>
                    <a:pt x="22" y="10"/>
                  </a:lnTo>
                  <a:lnTo>
                    <a:pt x="14" y="14"/>
                  </a:lnTo>
                  <a:lnTo>
                    <a:pt x="6" y="16"/>
                  </a:lnTo>
                  <a:lnTo>
                    <a:pt x="6" y="26"/>
                  </a:lnTo>
                  <a:lnTo>
                    <a:pt x="4" y="34"/>
                  </a:lnTo>
                  <a:lnTo>
                    <a:pt x="0" y="46"/>
                  </a:lnTo>
                  <a:lnTo>
                    <a:pt x="0" y="62"/>
                  </a:lnTo>
                  <a:lnTo>
                    <a:pt x="18" y="62"/>
                  </a:lnTo>
                  <a:lnTo>
                    <a:pt x="24" y="64"/>
                  </a:lnTo>
                  <a:lnTo>
                    <a:pt x="28" y="54"/>
                  </a:lnTo>
                  <a:lnTo>
                    <a:pt x="38" y="58"/>
                  </a:lnTo>
                  <a:lnTo>
                    <a:pt x="54" y="58"/>
                  </a:lnTo>
                  <a:lnTo>
                    <a:pt x="68" y="62"/>
                  </a:lnTo>
                  <a:lnTo>
                    <a:pt x="82" y="76"/>
                  </a:lnTo>
                  <a:lnTo>
                    <a:pt x="96" y="92"/>
                  </a:lnTo>
                  <a:lnTo>
                    <a:pt x="102" y="98"/>
                  </a:lnTo>
                  <a:lnTo>
                    <a:pt x="106" y="94"/>
                  </a:lnTo>
                  <a:lnTo>
                    <a:pt x="96" y="80"/>
                  </a:lnTo>
                  <a:lnTo>
                    <a:pt x="86" y="68"/>
                  </a:lnTo>
                  <a:lnTo>
                    <a:pt x="74" y="56"/>
                  </a:lnTo>
                  <a:lnTo>
                    <a:pt x="62" y="48"/>
                  </a:lnTo>
                  <a:lnTo>
                    <a:pt x="52" y="42"/>
                  </a:lnTo>
                  <a:lnTo>
                    <a:pt x="46" y="30"/>
                  </a:lnTo>
                  <a:lnTo>
                    <a:pt x="40" y="14"/>
                  </a:lnTo>
                  <a:lnTo>
                    <a:pt x="32"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47" name="Freeform 152"/>
            <p:cNvSpPr/>
            <p:nvPr>
              <p:custDataLst>
                <p:tags r:id="rId130"/>
              </p:custDataLst>
            </p:nvPr>
          </p:nvSpPr>
          <p:spPr bwMode="auto">
            <a:xfrm>
              <a:off x="4248071" y="4172063"/>
              <a:ext cx="68033" cy="18584"/>
            </a:xfrm>
            <a:custGeom>
              <a:avLst/>
              <a:gdLst>
                <a:gd name="T0" fmla="*/ 2147483647 w 46"/>
                <a:gd name="T1" fmla="*/ 2147483647 h 12"/>
                <a:gd name="T2" fmla="*/ 2147483647 w 46"/>
                <a:gd name="T3" fmla="*/ 2147483647 h 12"/>
                <a:gd name="T4" fmla="*/ 2147483647 w 46"/>
                <a:gd name="T5" fmla="*/ 2147483647 h 12"/>
                <a:gd name="T6" fmla="*/ 2147483647 w 46"/>
                <a:gd name="T7" fmla="*/ 2147483647 h 12"/>
                <a:gd name="T8" fmla="*/ 2147483647 w 46"/>
                <a:gd name="T9" fmla="*/ 2147483647 h 12"/>
                <a:gd name="T10" fmla="*/ 2147483647 w 46"/>
                <a:gd name="T11" fmla="*/ 0 h 12"/>
                <a:gd name="T12" fmla="*/ 2147483647 w 46"/>
                <a:gd name="T13" fmla="*/ 2147483647 h 12"/>
                <a:gd name="T14" fmla="*/ 2147483647 w 46"/>
                <a:gd name="T15" fmla="*/ 2147483647 h 12"/>
                <a:gd name="T16" fmla="*/ 2147483647 w 46"/>
                <a:gd name="T17" fmla="*/ 2147483647 h 12"/>
                <a:gd name="T18" fmla="*/ 2147483647 w 46"/>
                <a:gd name="T19" fmla="*/ 2147483647 h 12"/>
                <a:gd name="T20" fmla="*/ 2147483647 w 46"/>
                <a:gd name="T21" fmla="*/ 2147483647 h 12"/>
                <a:gd name="T22" fmla="*/ 2147483647 w 46"/>
                <a:gd name="T23" fmla="*/ 2147483647 h 12"/>
                <a:gd name="T24" fmla="*/ 2147483647 w 46"/>
                <a:gd name="T25" fmla="*/ 2147483647 h 12"/>
                <a:gd name="T26" fmla="*/ 2147483647 w 46"/>
                <a:gd name="T27" fmla="*/ 2147483647 h 12"/>
                <a:gd name="T28" fmla="*/ 2147483647 w 46"/>
                <a:gd name="T29" fmla="*/ 2147483647 h 12"/>
                <a:gd name="T30" fmla="*/ 0 w 46"/>
                <a:gd name="T31" fmla="*/ 2147483647 h 12"/>
                <a:gd name="T32" fmla="*/ 2147483647 w 46"/>
                <a:gd name="T33" fmla="*/ 2147483647 h 12"/>
                <a:gd name="T34" fmla="*/ 2147483647 w 46"/>
                <a:gd name="T35" fmla="*/ 2147483647 h 12"/>
                <a:gd name="T36" fmla="*/ 2147483647 w 46"/>
                <a:gd name="T37" fmla="*/ 2147483647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
                <a:gd name="T58" fmla="*/ 0 h 12"/>
                <a:gd name="T59" fmla="*/ 46 w 46"/>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 h="12">
                  <a:moveTo>
                    <a:pt x="4" y="6"/>
                  </a:moveTo>
                  <a:lnTo>
                    <a:pt x="14" y="8"/>
                  </a:lnTo>
                  <a:lnTo>
                    <a:pt x="18" y="6"/>
                  </a:lnTo>
                  <a:lnTo>
                    <a:pt x="20" y="4"/>
                  </a:lnTo>
                  <a:lnTo>
                    <a:pt x="22" y="2"/>
                  </a:lnTo>
                  <a:lnTo>
                    <a:pt x="26" y="0"/>
                  </a:lnTo>
                  <a:lnTo>
                    <a:pt x="28" y="4"/>
                  </a:lnTo>
                  <a:lnTo>
                    <a:pt x="34" y="6"/>
                  </a:lnTo>
                  <a:lnTo>
                    <a:pt x="46" y="8"/>
                  </a:lnTo>
                  <a:lnTo>
                    <a:pt x="42" y="10"/>
                  </a:lnTo>
                  <a:lnTo>
                    <a:pt x="38" y="12"/>
                  </a:lnTo>
                  <a:lnTo>
                    <a:pt x="30" y="10"/>
                  </a:lnTo>
                  <a:lnTo>
                    <a:pt x="24" y="8"/>
                  </a:lnTo>
                  <a:lnTo>
                    <a:pt x="24" y="10"/>
                  </a:lnTo>
                  <a:lnTo>
                    <a:pt x="12" y="12"/>
                  </a:lnTo>
                  <a:lnTo>
                    <a:pt x="0" y="12"/>
                  </a:lnTo>
                  <a:lnTo>
                    <a:pt x="2" y="8"/>
                  </a:lnTo>
                  <a:lnTo>
                    <a:pt x="2" y="6"/>
                  </a:lnTo>
                  <a:lnTo>
                    <a:pt x="4" y="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48" name="Freeform 155"/>
            <p:cNvSpPr/>
            <p:nvPr>
              <p:custDataLst>
                <p:tags r:id="rId131"/>
              </p:custDataLst>
            </p:nvPr>
          </p:nvSpPr>
          <p:spPr bwMode="auto">
            <a:xfrm>
              <a:off x="4913416" y="4699058"/>
              <a:ext cx="20756" cy="35841"/>
            </a:xfrm>
            <a:custGeom>
              <a:avLst/>
              <a:gdLst>
                <a:gd name="T0" fmla="*/ 2147483647 w 14"/>
                <a:gd name="T1" fmla="*/ 2147483647 h 22"/>
                <a:gd name="T2" fmla="*/ 0 w 14"/>
                <a:gd name="T3" fmla="*/ 2147483647 h 22"/>
                <a:gd name="T4" fmla="*/ 2147483647 w 14"/>
                <a:gd name="T5" fmla="*/ 2147483647 h 22"/>
                <a:gd name="T6" fmla="*/ 2147483647 w 14"/>
                <a:gd name="T7" fmla="*/ 2147483647 h 22"/>
                <a:gd name="T8" fmla="*/ 2147483647 w 14"/>
                <a:gd name="T9" fmla="*/ 0 h 22"/>
                <a:gd name="T10" fmla="*/ 2147483647 w 14"/>
                <a:gd name="T11" fmla="*/ 2147483647 h 22"/>
                <a:gd name="T12" fmla="*/ 2147483647 w 14"/>
                <a:gd name="T13" fmla="*/ 2147483647 h 22"/>
                <a:gd name="T14" fmla="*/ 2147483647 w 14"/>
                <a:gd name="T15" fmla="*/ 2147483647 h 22"/>
                <a:gd name="T16" fmla="*/ 2147483647 w 14"/>
                <a:gd name="T17" fmla="*/ 2147483647 h 22"/>
                <a:gd name="T18" fmla="*/ 2147483647 w 14"/>
                <a:gd name="T19" fmla="*/ 2147483647 h 22"/>
                <a:gd name="T20" fmla="*/ 2147483647 w 14"/>
                <a:gd name="T21" fmla="*/ 2147483647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22"/>
                <a:gd name="T35" fmla="*/ 14 w 14"/>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22">
                  <a:moveTo>
                    <a:pt x="6" y="22"/>
                  </a:moveTo>
                  <a:lnTo>
                    <a:pt x="0" y="8"/>
                  </a:lnTo>
                  <a:lnTo>
                    <a:pt x="4" y="4"/>
                  </a:lnTo>
                  <a:lnTo>
                    <a:pt x="8" y="2"/>
                  </a:lnTo>
                  <a:lnTo>
                    <a:pt x="12" y="0"/>
                  </a:lnTo>
                  <a:lnTo>
                    <a:pt x="14" y="2"/>
                  </a:lnTo>
                  <a:lnTo>
                    <a:pt x="14" y="4"/>
                  </a:lnTo>
                  <a:lnTo>
                    <a:pt x="10" y="6"/>
                  </a:lnTo>
                  <a:lnTo>
                    <a:pt x="8" y="10"/>
                  </a:lnTo>
                  <a:lnTo>
                    <a:pt x="8" y="20"/>
                  </a:lnTo>
                  <a:lnTo>
                    <a:pt x="6" y="2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49" name="Freeform 157"/>
            <p:cNvSpPr/>
            <p:nvPr>
              <p:custDataLst>
                <p:tags r:id="rId132"/>
              </p:custDataLst>
            </p:nvPr>
          </p:nvSpPr>
          <p:spPr bwMode="auto">
            <a:xfrm>
              <a:off x="3552746" y="2276475"/>
              <a:ext cx="916722" cy="544251"/>
            </a:xfrm>
            <a:custGeom>
              <a:avLst/>
              <a:gdLst>
                <a:gd name="T0" fmla="*/ 2147483647 w 628"/>
                <a:gd name="T1" fmla="*/ 2147483647 h 344"/>
                <a:gd name="T2" fmla="*/ 2147483647 w 628"/>
                <a:gd name="T3" fmla="*/ 2147483647 h 344"/>
                <a:gd name="T4" fmla="*/ 2147483647 w 628"/>
                <a:gd name="T5" fmla="*/ 2147483647 h 344"/>
                <a:gd name="T6" fmla="*/ 2147483647 w 628"/>
                <a:gd name="T7" fmla="*/ 2147483647 h 344"/>
                <a:gd name="T8" fmla="*/ 2147483647 w 628"/>
                <a:gd name="T9" fmla="*/ 2147483647 h 344"/>
                <a:gd name="T10" fmla="*/ 2147483647 w 628"/>
                <a:gd name="T11" fmla="*/ 2147483647 h 344"/>
                <a:gd name="T12" fmla="*/ 2147483647 w 628"/>
                <a:gd name="T13" fmla="*/ 2147483647 h 344"/>
                <a:gd name="T14" fmla="*/ 2147483647 w 628"/>
                <a:gd name="T15" fmla="*/ 2147483647 h 344"/>
                <a:gd name="T16" fmla="*/ 2147483647 w 628"/>
                <a:gd name="T17" fmla="*/ 2147483647 h 344"/>
                <a:gd name="T18" fmla="*/ 2147483647 w 628"/>
                <a:gd name="T19" fmla="*/ 2147483647 h 344"/>
                <a:gd name="T20" fmla="*/ 2147483647 w 628"/>
                <a:gd name="T21" fmla="*/ 2147483647 h 344"/>
                <a:gd name="T22" fmla="*/ 2147483647 w 628"/>
                <a:gd name="T23" fmla="*/ 2147483647 h 344"/>
                <a:gd name="T24" fmla="*/ 2147483647 w 628"/>
                <a:gd name="T25" fmla="*/ 2147483647 h 344"/>
                <a:gd name="T26" fmla="*/ 2147483647 w 628"/>
                <a:gd name="T27" fmla="*/ 2147483647 h 344"/>
                <a:gd name="T28" fmla="*/ 2147483647 w 628"/>
                <a:gd name="T29" fmla="*/ 2147483647 h 344"/>
                <a:gd name="T30" fmla="*/ 2147483647 w 628"/>
                <a:gd name="T31" fmla="*/ 2147483647 h 344"/>
                <a:gd name="T32" fmla="*/ 2147483647 w 628"/>
                <a:gd name="T33" fmla="*/ 2147483647 h 344"/>
                <a:gd name="T34" fmla="*/ 2147483647 w 628"/>
                <a:gd name="T35" fmla="*/ 2147483647 h 344"/>
                <a:gd name="T36" fmla="*/ 2147483647 w 628"/>
                <a:gd name="T37" fmla="*/ 2147483647 h 344"/>
                <a:gd name="T38" fmla="*/ 2147483647 w 628"/>
                <a:gd name="T39" fmla="*/ 2147483647 h 344"/>
                <a:gd name="T40" fmla="*/ 2147483647 w 628"/>
                <a:gd name="T41" fmla="*/ 2147483647 h 344"/>
                <a:gd name="T42" fmla="*/ 2147483647 w 628"/>
                <a:gd name="T43" fmla="*/ 2147483647 h 344"/>
                <a:gd name="T44" fmla="*/ 2147483647 w 628"/>
                <a:gd name="T45" fmla="*/ 2147483647 h 344"/>
                <a:gd name="T46" fmla="*/ 2147483647 w 628"/>
                <a:gd name="T47" fmla="*/ 2147483647 h 344"/>
                <a:gd name="T48" fmla="*/ 2147483647 w 628"/>
                <a:gd name="T49" fmla="*/ 2147483647 h 344"/>
                <a:gd name="T50" fmla="*/ 2147483647 w 628"/>
                <a:gd name="T51" fmla="*/ 2147483647 h 344"/>
                <a:gd name="T52" fmla="*/ 2147483647 w 628"/>
                <a:gd name="T53" fmla="*/ 2147483647 h 344"/>
                <a:gd name="T54" fmla="*/ 2147483647 w 628"/>
                <a:gd name="T55" fmla="*/ 2147483647 h 344"/>
                <a:gd name="T56" fmla="*/ 2147483647 w 628"/>
                <a:gd name="T57" fmla="*/ 2147483647 h 344"/>
                <a:gd name="T58" fmla="*/ 2147483647 w 628"/>
                <a:gd name="T59" fmla="*/ 2147483647 h 344"/>
                <a:gd name="T60" fmla="*/ 0 w 628"/>
                <a:gd name="T61" fmla="*/ 2147483647 h 344"/>
                <a:gd name="T62" fmla="*/ 2147483647 w 628"/>
                <a:gd name="T63" fmla="*/ 2147483647 h 344"/>
                <a:gd name="T64" fmla="*/ 2147483647 w 628"/>
                <a:gd name="T65" fmla="*/ 2147483647 h 344"/>
                <a:gd name="T66" fmla="*/ 2147483647 w 628"/>
                <a:gd name="T67" fmla="*/ 2147483647 h 344"/>
                <a:gd name="T68" fmla="*/ 2147483647 w 628"/>
                <a:gd name="T69" fmla="*/ 2147483647 h 344"/>
                <a:gd name="T70" fmla="*/ 2147483647 w 628"/>
                <a:gd name="T71" fmla="*/ 2147483647 h 344"/>
                <a:gd name="T72" fmla="*/ 2147483647 w 628"/>
                <a:gd name="T73" fmla="*/ 2147483647 h 344"/>
                <a:gd name="T74" fmla="*/ 2147483647 w 628"/>
                <a:gd name="T75" fmla="*/ 2147483647 h 344"/>
                <a:gd name="T76" fmla="*/ 2147483647 w 628"/>
                <a:gd name="T77" fmla="*/ 2147483647 h 344"/>
                <a:gd name="T78" fmla="*/ 2147483647 w 628"/>
                <a:gd name="T79" fmla="*/ 2147483647 h 344"/>
                <a:gd name="T80" fmla="*/ 2147483647 w 628"/>
                <a:gd name="T81" fmla="*/ 2147483647 h 344"/>
                <a:gd name="T82" fmla="*/ 2147483647 w 628"/>
                <a:gd name="T83" fmla="*/ 2147483647 h 344"/>
                <a:gd name="T84" fmla="*/ 2147483647 w 628"/>
                <a:gd name="T85" fmla="*/ 2147483647 h 344"/>
                <a:gd name="T86" fmla="*/ 2147483647 w 628"/>
                <a:gd name="T87" fmla="*/ 2147483647 h 344"/>
                <a:gd name="T88" fmla="*/ 2147483647 w 628"/>
                <a:gd name="T89" fmla="*/ 2147483647 h 344"/>
                <a:gd name="T90" fmla="*/ 2147483647 w 628"/>
                <a:gd name="T91" fmla="*/ 2147483647 h 344"/>
                <a:gd name="T92" fmla="*/ 2147483647 w 628"/>
                <a:gd name="T93" fmla="*/ 2147483647 h 344"/>
                <a:gd name="T94" fmla="*/ 2147483647 w 628"/>
                <a:gd name="T95" fmla="*/ 2147483647 h 344"/>
                <a:gd name="T96" fmla="*/ 2147483647 w 628"/>
                <a:gd name="T97" fmla="*/ 2147483647 h 344"/>
                <a:gd name="T98" fmla="*/ 2147483647 w 628"/>
                <a:gd name="T99" fmla="*/ 2147483647 h 344"/>
                <a:gd name="T100" fmla="*/ 2147483647 w 628"/>
                <a:gd name="T101" fmla="*/ 2147483647 h 344"/>
                <a:gd name="T102" fmla="*/ 2147483647 w 628"/>
                <a:gd name="T103" fmla="*/ 2147483647 h 344"/>
                <a:gd name="T104" fmla="*/ 2147483647 w 628"/>
                <a:gd name="T105" fmla="*/ 2147483647 h 344"/>
                <a:gd name="T106" fmla="*/ 2147483647 w 628"/>
                <a:gd name="T107" fmla="*/ 2147483647 h 344"/>
                <a:gd name="T108" fmla="*/ 2147483647 w 628"/>
                <a:gd name="T109" fmla="*/ 2147483647 h 344"/>
                <a:gd name="T110" fmla="*/ 2147483647 w 628"/>
                <a:gd name="T111" fmla="*/ 2147483647 h 344"/>
                <a:gd name="T112" fmla="*/ 2147483647 w 628"/>
                <a:gd name="T113" fmla="*/ 2147483647 h 344"/>
                <a:gd name="T114" fmla="*/ 2147483647 w 628"/>
                <a:gd name="T115" fmla="*/ 2147483647 h 344"/>
                <a:gd name="T116" fmla="*/ 2147483647 w 628"/>
                <a:gd name="T117" fmla="*/ 2147483647 h 3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28"/>
                <a:gd name="T178" fmla="*/ 0 h 344"/>
                <a:gd name="T179" fmla="*/ 628 w 628"/>
                <a:gd name="T180" fmla="*/ 344 h 3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28" h="344">
                  <a:moveTo>
                    <a:pt x="488" y="180"/>
                  </a:moveTo>
                  <a:lnTo>
                    <a:pt x="464" y="192"/>
                  </a:lnTo>
                  <a:lnTo>
                    <a:pt x="436" y="202"/>
                  </a:lnTo>
                  <a:lnTo>
                    <a:pt x="406" y="208"/>
                  </a:lnTo>
                  <a:lnTo>
                    <a:pt x="390" y="210"/>
                  </a:lnTo>
                  <a:lnTo>
                    <a:pt x="376" y="210"/>
                  </a:lnTo>
                  <a:lnTo>
                    <a:pt x="372" y="210"/>
                  </a:lnTo>
                  <a:lnTo>
                    <a:pt x="370" y="208"/>
                  </a:lnTo>
                  <a:lnTo>
                    <a:pt x="364" y="206"/>
                  </a:lnTo>
                  <a:lnTo>
                    <a:pt x="360" y="212"/>
                  </a:lnTo>
                  <a:lnTo>
                    <a:pt x="356" y="220"/>
                  </a:lnTo>
                  <a:lnTo>
                    <a:pt x="350" y="226"/>
                  </a:lnTo>
                  <a:lnTo>
                    <a:pt x="340" y="232"/>
                  </a:lnTo>
                  <a:lnTo>
                    <a:pt x="334" y="236"/>
                  </a:lnTo>
                  <a:lnTo>
                    <a:pt x="324" y="240"/>
                  </a:lnTo>
                  <a:lnTo>
                    <a:pt x="314" y="242"/>
                  </a:lnTo>
                  <a:lnTo>
                    <a:pt x="306" y="244"/>
                  </a:lnTo>
                  <a:lnTo>
                    <a:pt x="300" y="244"/>
                  </a:lnTo>
                  <a:lnTo>
                    <a:pt x="296" y="246"/>
                  </a:lnTo>
                  <a:lnTo>
                    <a:pt x="292" y="250"/>
                  </a:lnTo>
                  <a:lnTo>
                    <a:pt x="286" y="250"/>
                  </a:lnTo>
                  <a:lnTo>
                    <a:pt x="274" y="250"/>
                  </a:lnTo>
                  <a:lnTo>
                    <a:pt x="260" y="252"/>
                  </a:lnTo>
                  <a:lnTo>
                    <a:pt x="252" y="256"/>
                  </a:lnTo>
                  <a:lnTo>
                    <a:pt x="252" y="258"/>
                  </a:lnTo>
                  <a:lnTo>
                    <a:pt x="252" y="260"/>
                  </a:lnTo>
                  <a:lnTo>
                    <a:pt x="252" y="262"/>
                  </a:lnTo>
                  <a:lnTo>
                    <a:pt x="256" y="266"/>
                  </a:lnTo>
                  <a:lnTo>
                    <a:pt x="252" y="270"/>
                  </a:lnTo>
                  <a:lnTo>
                    <a:pt x="248" y="266"/>
                  </a:lnTo>
                  <a:lnTo>
                    <a:pt x="248" y="278"/>
                  </a:lnTo>
                  <a:lnTo>
                    <a:pt x="244" y="282"/>
                  </a:lnTo>
                  <a:lnTo>
                    <a:pt x="240" y="286"/>
                  </a:lnTo>
                  <a:lnTo>
                    <a:pt x="230" y="290"/>
                  </a:lnTo>
                  <a:lnTo>
                    <a:pt x="222" y="298"/>
                  </a:lnTo>
                  <a:lnTo>
                    <a:pt x="218" y="302"/>
                  </a:lnTo>
                  <a:lnTo>
                    <a:pt x="214" y="308"/>
                  </a:lnTo>
                  <a:lnTo>
                    <a:pt x="212" y="312"/>
                  </a:lnTo>
                  <a:lnTo>
                    <a:pt x="208" y="316"/>
                  </a:lnTo>
                  <a:lnTo>
                    <a:pt x="206" y="316"/>
                  </a:lnTo>
                  <a:lnTo>
                    <a:pt x="202" y="318"/>
                  </a:lnTo>
                  <a:lnTo>
                    <a:pt x="198" y="326"/>
                  </a:lnTo>
                  <a:lnTo>
                    <a:pt x="196" y="336"/>
                  </a:lnTo>
                  <a:lnTo>
                    <a:pt x="194" y="340"/>
                  </a:lnTo>
                  <a:lnTo>
                    <a:pt x="190" y="344"/>
                  </a:lnTo>
                  <a:lnTo>
                    <a:pt x="184" y="344"/>
                  </a:lnTo>
                  <a:lnTo>
                    <a:pt x="178" y="344"/>
                  </a:lnTo>
                  <a:lnTo>
                    <a:pt x="172" y="344"/>
                  </a:lnTo>
                  <a:lnTo>
                    <a:pt x="170" y="344"/>
                  </a:lnTo>
                  <a:lnTo>
                    <a:pt x="162" y="338"/>
                  </a:lnTo>
                  <a:lnTo>
                    <a:pt x="156" y="332"/>
                  </a:lnTo>
                  <a:lnTo>
                    <a:pt x="152" y="330"/>
                  </a:lnTo>
                  <a:lnTo>
                    <a:pt x="144" y="330"/>
                  </a:lnTo>
                  <a:lnTo>
                    <a:pt x="140" y="328"/>
                  </a:lnTo>
                  <a:lnTo>
                    <a:pt x="136" y="326"/>
                  </a:lnTo>
                  <a:lnTo>
                    <a:pt x="132" y="320"/>
                  </a:lnTo>
                  <a:lnTo>
                    <a:pt x="132" y="318"/>
                  </a:lnTo>
                  <a:lnTo>
                    <a:pt x="130" y="314"/>
                  </a:lnTo>
                  <a:lnTo>
                    <a:pt x="126" y="310"/>
                  </a:lnTo>
                  <a:lnTo>
                    <a:pt x="124" y="304"/>
                  </a:lnTo>
                  <a:lnTo>
                    <a:pt x="122" y="298"/>
                  </a:lnTo>
                  <a:lnTo>
                    <a:pt x="116" y="296"/>
                  </a:lnTo>
                  <a:lnTo>
                    <a:pt x="114" y="290"/>
                  </a:lnTo>
                  <a:lnTo>
                    <a:pt x="112" y="284"/>
                  </a:lnTo>
                  <a:lnTo>
                    <a:pt x="112" y="278"/>
                  </a:lnTo>
                  <a:lnTo>
                    <a:pt x="118" y="276"/>
                  </a:lnTo>
                  <a:lnTo>
                    <a:pt x="124" y="272"/>
                  </a:lnTo>
                  <a:lnTo>
                    <a:pt x="114" y="272"/>
                  </a:lnTo>
                  <a:lnTo>
                    <a:pt x="110" y="270"/>
                  </a:lnTo>
                  <a:lnTo>
                    <a:pt x="108" y="266"/>
                  </a:lnTo>
                  <a:lnTo>
                    <a:pt x="110" y="262"/>
                  </a:lnTo>
                  <a:lnTo>
                    <a:pt x="110" y="260"/>
                  </a:lnTo>
                  <a:lnTo>
                    <a:pt x="108" y="256"/>
                  </a:lnTo>
                  <a:lnTo>
                    <a:pt x="116" y="256"/>
                  </a:lnTo>
                  <a:lnTo>
                    <a:pt x="122" y="252"/>
                  </a:lnTo>
                  <a:lnTo>
                    <a:pt x="116" y="250"/>
                  </a:lnTo>
                  <a:lnTo>
                    <a:pt x="112" y="248"/>
                  </a:lnTo>
                  <a:lnTo>
                    <a:pt x="100" y="244"/>
                  </a:lnTo>
                  <a:lnTo>
                    <a:pt x="114" y="240"/>
                  </a:lnTo>
                  <a:lnTo>
                    <a:pt x="124" y="236"/>
                  </a:lnTo>
                  <a:lnTo>
                    <a:pt x="114" y="236"/>
                  </a:lnTo>
                  <a:lnTo>
                    <a:pt x="106" y="236"/>
                  </a:lnTo>
                  <a:lnTo>
                    <a:pt x="108" y="230"/>
                  </a:lnTo>
                  <a:lnTo>
                    <a:pt x="110" y="226"/>
                  </a:lnTo>
                  <a:lnTo>
                    <a:pt x="114" y="222"/>
                  </a:lnTo>
                  <a:lnTo>
                    <a:pt x="120" y="218"/>
                  </a:lnTo>
                  <a:lnTo>
                    <a:pt x="132" y="212"/>
                  </a:lnTo>
                  <a:lnTo>
                    <a:pt x="142" y="208"/>
                  </a:lnTo>
                  <a:lnTo>
                    <a:pt x="146" y="204"/>
                  </a:lnTo>
                  <a:lnTo>
                    <a:pt x="152" y="198"/>
                  </a:lnTo>
                  <a:lnTo>
                    <a:pt x="158" y="182"/>
                  </a:lnTo>
                  <a:lnTo>
                    <a:pt x="152" y="180"/>
                  </a:lnTo>
                  <a:lnTo>
                    <a:pt x="142" y="180"/>
                  </a:lnTo>
                  <a:lnTo>
                    <a:pt x="138" y="180"/>
                  </a:lnTo>
                  <a:lnTo>
                    <a:pt x="132" y="180"/>
                  </a:lnTo>
                  <a:lnTo>
                    <a:pt x="142" y="182"/>
                  </a:lnTo>
                  <a:lnTo>
                    <a:pt x="140" y="188"/>
                  </a:lnTo>
                  <a:lnTo>
                    <a:pt x="136" y="190"/>
                  </a:lnTo>
                  <a:lnTo>
                    <a:pt x="132" y="192"/>
                  </a:lnTo>
                  <a:lnTo>
                    <a:pt x="126" y="192"/>
                  </a:lnTo>
                  <a:lnTo>
                    <a:pt x="120" y="192"/>
                  </a:lnTo>
                  <a:lnTo>
                    <a:pt x="116" y="190"/>
                  </a:lnTo>
                  <a:lnTo>
                    <a:pt x="114" y="188"/>
                  </a:lnTo>
                  <a:lnTo>
                    <a:pt x="114" y="182"/>
                  </a:lnTo>
                  <a:lnTo>
                    <a:pt x="114" y="180"/>
                  </a:lnTo>
                  <a:lnTo>
                    <a:pt x="118" y="176"/>
                  </a:lnTo>
                  <a:lnTo>
                    <a:pt x="124" y="174"/>
                  </a:lnTo>
                  <a:lnTo>
                    <a:pt x="132" y="172"/>
                  </a:lnTo>
                  <a:lnTo>
                    <a:pt x="146" y="172"/>
                  </a:lnTo>
                  <a:lnTo>
                    <a:pt x="156" y="170"/>
                  </a:lnTo>
                  <a:lnTo>
                    <a:pt x="148" y="162"/>
                  </a:lnTo>
                  <a:lnTo>
                    <a:pt x="144" y="156"/>
                  </a:lnTo>
                  <a:lnTo>
                    <a:pt x="142" y="154"/>
                  </a:lnTo>
                  <a:lnTo>
                    <a:pt x="136" y="154"/>
                  </a:lnTo>
                  <a:lnTo>
                    <a:pt x="134" y="156"/>
                  </a:lnTo>
                  <a:lnTo>
                    <a:pt x="130" y="160"/>
                  </a:lnTo>
                  <a:lnTo>
                    <a:pt x="126" y="160"/>
                  </a:lnTo>
                  <a:lnTo>
                    <a:pt x="120" y="158"/>
                  </a:lnTo>
                  <a:lnTo>
                    <a:pt x="118" y="154"/>
                  </a:lnTo>
                  <a:lnTo>
                    <a:pt x="134" y="126"/>
                  </a:lnTo>
                  <a:lnTo>
                    <a:pt x="130" y="126"/>
                  </a:lnTo>
                  <a:lnTo>
                    <a:pt x="128" y="120"/>
                  </a:lnTo>
                  <a:lnTo>
                    <a:pt x="130" y="114"/>
                  </a:lnTo>
                  <a:lnTo>
                    <a:pt x="132" y="110"/>
                  </a:lnTo>
                  <a:lnTo>
                    <a:pt x="126" y="110"/>
                  </a:lnTo>
                  <a:lnTo>
                    <a:pt x="122" y="108"/>
                  </a:lnTo>
                  <a:lnTo>
                    <a:pt x="118" y="104"/>
                  </a:lnTo>
                  <a:lnTo>
                    <a:pt x="116" y="98"/>
                  </a:lnTo>
                  <a:lnTo>
                    <a:pt x="108" y="98"/>
                  </a:lnTo>
                  <a:lnTo>
                    <a:pt x="98" y="96"/>
                  </a:lnTo>
                  <a:lnTo>
                    <a:pt x="88" y="92"/>
                  </a:lnTo>
                  <a:lnTo>
                    <a:pt x="78" y="90"/>
                  </a:lnTo>
                  <a:lnTo>
                    <a:pt x="62" y="92"/>
                  </a:lnTo>
                  <a:lnTo>
                    <a:pt x="50" y="94"/>
                  </a:lnTo>
                  <a:lnTo>
                    <a:pt x="38" y="96"/>
                  </a:lnTo>
                  <a:lnTo>
                    <a:pt x="28" y="96"/>
                  </a:lnTo>
                  <a:lnTo>
                    <a:pt x="24" y="96"/>
                  </a:lnTo>
                  <a:lnTo>
                    <a:pt x="22" y="92"/>
                  </a:lnTo>
                  <a:lnTo>
                    <a:pt x="16" y="88"/>
                  </a:lnTo>
                  <a:lnTo>
                    <a:pt x="18" y="88"/>
                  </a:lnTo>
                  <a:lnTo>
                    <a:pt x="10" y="86"/>
                  </a:lnTo>
                  <a:lnTo>
                    <a:pt x="8" y="84"/>
                  </a:lnTo>
                  <a:lnTo>
                    <a:pt x="6" y="80"/>
                  </a:lnTo>
                  <a:lnTo>
                    <a:pt x="8" y="78"/>
                  </a:lnTo>
                  <a:lnTo>
                    <a:pt x="12" y="76"/>
                  </a:lnTo>
                  <a:lnTo>
                    <a:pt x="18" y="74"/>
                  </a:lnTo>
                  <a:lnTo>
                    <a:pt x="36" y="76"/>
                  </a:lnTo>
                  <a:lnTo>
                    <a:pt x="46" y="74"/>
                  </a:lnTo>
                  <a:lnTo>
                    <a:pt x="50" y="72"/>
                  </a:lnTo>
                  <a:lnTo>
                    <a:pt x="54" y="70"/>
                  </a:lnTo>
                  <a:lnTo>
                    <a:pt x="22" y="70"/>
                  </a:lnTo>
                  <a:lnTo>
                    <a:pt x="8" y="72"/>
                  </a:lnTo>
                  <a:lnTo>
                    <a:pt x="6" y="72"/>
                  </a:lnTo>
                  <a:lnTo>
                    <a:pt x="2" y="72"/>
                  </a:lnTo>
                  <a:lnTo>
                    <a:pt x="0" y="68"/>
                  </a:lnTo>
                  <a:lnTo>
                    <a:pt x="0" y="62"/>
                  </a:lnTo>
                  <a:lnTo>
                    <a:pt x="0" y="60"/>
                  </a:lnTo>
                  <a:lnTo>
                    <a:pt x="4" y="58"/>
                  </a:lnTo>
                  <a:lnTo>
                    <a:pt x="10" y="56"/>
                  </a:lnTo>
                  <a:lnTo>
                    <a:pt x="24" y="56"/>
                  </a:lnTo>
                  <a:lnTo>
                    <a:pt x="42" y="56"/>
                  </a:lnTo>
                  <a:lnTo>
                    <a:pt x="66" y="54"/>
                  </a:lnTo>
                  <a:lnTo>
                    <a:pt x="88" y="50"/>
                  </a:lnTo>
                  <a:lnTo>
                    <a:pt x="98" y="48"/>
                  </a:lnTo>
                  <a:lnTo>
                    <a:pt x="104" y="44"/>
                  </a:lnTo>
                  <a:lnTo>
                    <a:pt x="92" y="42"/>
                  </a:lnTo>
                  <a:lnTo>
                    <a:pt x="100" y="38"/>
                  </a:lnTo>
                  <a:lnTo>
                    <a:pt x="110" y="36"/>
                  </a:lnTo>
                  <a:lnTo>
                    <a:pt x="130" y="34"/>
                  </a:lnTo>
                  <a:lnTo>
                    <a:pt x="138" y="34"/>
                  </a:lnTo>
                  <a:lnTo>
                    <a:pt x="144" y="32"/>
                  </a:lnTo>
                  <a:lnTo>
                    <a:pt x="158" y="28"/>
                  </a:lnTo>
                  <a:lnTo>
                    <a:pt x="170" y="22"/>
                  </a:lnTo>
                  <a:lnTo>
                    <a:pt x="176" y="20"/>
                  </a:lnTo>
                  <a:lnTo>
                    <a:pt x="184" y="20"/>
                  </a:lnTo>
                  <a:lnTo>
                    <a:pt x="208" y="16"/>
                  </a:lnTo>
                  <a:lnTo>
                    <a:pt x="234" y="16"/>
                  </a:lnTo>
                  <a:lnTo>
                    <a:pt x="232" y="22"/>
                  </a:lnTo>
                  <a:lnTo>
                    <a:pt x="244" y="22"/>
                  </a:lnTo>
                  <a:lnTo>
                    <a:pt x="256" y="20"/>
                  </a:lnTo>
                  <a:lnTo>
                    <a:pt x="270" y="16"/>
                  </a:lnTo>
                  <a:lnTo>
                    <a:pt x="282" y="16"/>
                  </a:lnTo>
                  <a:lnTo>
                    <a:pt x="288" y="16"/>
                  </a:lnTo>
                  <a:lnTo>
                    <a:pt x="294" y="14"/>
                  </a:lnTo>
                  <a:lnTo>
                    <a:pt x="308" y="6"/>
                  </a:lnTo>
                  <a:lnTo>
                    <a:pt x="360" y="6"/>
                  </a:lnTo>
                  <a:lnTo>
                    <a:pt x="364" y="8"/>
                  </a:lnTo>
                  <a:lnTo>
                    <a:pt x="368" y="10"/>
                  </a:lnTo>
                  <a:lnTo>
                    <a:pt x="380" y="8"/>
                  </a:lnTo>
                  <a:lnTo>
                    <a:pt x="392" y="4"/>
                  </a:lnTo>
                  <a:lnTo>
                    <a:pt x="408" y="2"/>
                  </a:lnTo>
                  <a:lnTo>
                    <a:pt x="420" y="0"/>
                  </a:lnTo>
                  <a:lnTo>
                    <a:pt x="426" y="0"/>
                  </a:lnTo>
                  <a:lnTo>
                    <a:pt x="432" y="2"/>
                  </a:lnTo>
                  <a:lnTo>
                    <a:pt x="438" y="6"/>
                  </a:lnTo>
                  <a:lnTo>
                    <a:pt x="440" y="12"/>
                  </a:lnTo>
                  <a:lnTo>
                    <a:pt x="482" y="12"/>
                  </a:lnTo>
                  <a:lnTo>
                    <a:pt x="486" y="8"/>
                  </a:lnTo>
                  <a:lnTo>
                    <a:pt x="492" y="6"/>
                  </a:lnTo>
                  <a:lnTo>
                    <a:pt x="500" y="6"/>
                  </a:lnTo>
                  <a:lnTo>
                    <a:pt x="520" y="8"/>
                  </a:lnTo>
                  <a:lnTo>
                    <a:pt x="538" y="12"/>
                  </a:lnTo>
                  <a:lnTo>
                    <a:pt x="538" y="16"/>
                  </a:lnTo>
                  <a:lnTo>
                    <a:pt x="492" y="16"/>
                  </a:lnTo>
                  <a:lnTo>
                    <a:pt x="492" y="18"/>
                  </a:lnTo>
                  <a:lnTo>
                    <a:pt x="524" y="18"/>
                  </a:lnTo>
                  <a:lnTo>
                    <a:pt x="524" y="16"/>
                  </a:lnTo>
                  <a:lnTo>
                    <a:pt x="532" y="16"/>
                  </a:lnTo>
                  <a:lnTo>
                    <a:pt x="528" y="20"/>
                  </a:lnTo>
                  <a:lnTo>
                    <a:pt x="524" y="22"/>
                  </a:lnTo>
                  <a:lnTo>
                    <a:pt x="628" y="22"/>
                  </a:lnTo>
                  <a:lnTo>
                    <a:pt x="626" y="26"/>
                  </a:lnTo>
                  <a:lnTo>
                    <a:pt x="624" y="28"/>
                  </a:lnTo>
                  <a:lnTo>
                    <a:pt x="622" y="30"/>
                  </a:lnTo>
                  <a:lnTo>
                    <a:pt x="618" y="30"/>
                  </a:lnTo>
                  <a:lnTo>
                    <a:pt x="602" y="32"/>
                  </a:lnTo>
                  <a:lnTo>
                    <a:pt x="590" y="32"/>
                  </a:lnTo>
                  <a:lnTo>
                    <a:pt x="580" y="34"/>
                  </a:lnTo>
                  <a:lnTo>
                    <a:pt x="570" y="36"/>
                  </a:lnTo>
                  <a:lnTo>
                    <a:pt x="556" y="40"/>
                  </a:lnTo>
                  <a:lnTo>
                    <a:pt x="564" y="40"/>
                  </a:lnTo>
                  <a:lnTo>
                    <a:pt x="554" y="42"/>
                  </a:lnTo>
                  <a:lnTo>
                    <a:pt x="550" y="44"/>
                  </a:lnTo>
                  <a:lnTo>
                    <a:pt x="552" y="46"/>
                  </a:lnTo>
                  <a:lnTo>
                    <a:pt x="534" y="54"/>
                  </a:lnTo>
                  <a:lnTo>
                    <a:pt x="526" y="60"/>
                  </a:lnTo>
                  <a:lnTo>
                    <a:pt x="522" y="68"/>
                  </a:lnTo>
                  <a:lnTo>
                    <a:pt x="532" y="66"/>
                  </a:lnTo>
                  <a:lnTo>
                    <a:pt x="544" y="64"/>
                  </a:lnTo>
                  <a:lnTo>
                    <a:pt x="546" y="68"/>
                  </a:lnTo>
                  <a:lnTo>
                    <a:pt x="546" y="72"/>
                  </a:lnTo>
                  <a:lnTo>
                    <a:pt x="552" y="72"/>
                  </a:lnTo>
                  <a:lnTo>
                    <a:pt x="554" y="74"/>
                  </a:lnTo>
                  <a:lnTo>
                    <a:pt x="558" y="76"/>
                  </a:lnTo>
                  <a:lnTo>
                    <a:pt x="552" y="80"/>
                  </a:lnTo>
                  <a:lnTo>
                    <a:pt x="548" y="80"/>
                  </a:lnTo>
                  <a:lnTo>
                    <a:pt x="532" y="82"/>
                  </a:lnTo>
                  <a:lnTo>
                    <a:pt x="520" y="82"/>
                  </a:lnTo>
                  <a:lnTo>
                    <a:pt x="516" y="84"/>
                  </a:lnTo>
                  <a:lnTo>
                    <a:pt x="514" y="88"/>
                  </a:lnTo>
                  <a:lnTo>
                    <a:pt x="524" y="90"/>
                  </a:lnTo>
                  <a:lnTo>
                    <a:pt x="534" y="90"/>
                  </a:lnTo>
                  <a:lnTo>
                    <a:pt x="536" y="96"/>
                  </a:lnTo>
                  <a:lnTo>
                    <a:pt x="540" y="98"/>
                  </a:lnTo>
                  <a:lnTo>
                    <a:pt x="544" y="100"/>
                  </a:lnTo>
                  <a:lnTo>
                    <a:pt x="550" y="102"/>
                  </a:lnTo>
                  <a:lnTo>
                    <a:pt x="542" y="106"/>
                  </a:lnTo>
                  <a:lnTo>
                    <a:pt x="536" y="108"/>
                  </a:lnTo>
                  <a:lnTo>
                    <a:pt x="532" y="106"/>
                  </a:lnTo>
                  <a:lnTo>
                    <a:pt x="522" y="106"/>
                  </a:lnTo>
                  <a:lnTo>
                    <a:pt x="526" y="108"/>
                  </a:lnTo>
                  <a:lnTo>
                    <a:pt x="530" y="110"/>
                  </a:lnTo>
                  <a:lnTo>
                    <a:pt x="524" y="114"/>
                  </a:lnTo>
                  <a:lnTo>
                    <a:pt x="520" y="116"/>
                  </a:lnTo>
                  <a:lnTo>
                    <a:pt x="504" y="116"/>
                  </a:lnTo>
                  <a:lnTo>
                    <a:pt x="514" y="120"/>
                  </a:lnTo>
                  <a:lnTo>
                    <a:pt x="516" y="124"/>
                  </a:lnTo>
                  <a:lnTo>
                    <a:pt x="520" y="126"/>
                  </a:lnTo>
                  <a:lnTo>
                    <a:pt x="476" y="126"/>
                  </a:lnTo>
                  <a:lnTo>
                    <a:pt x="480" y="128"/>
                  </a:lnTo>
                  <a:lnTo>
                    <a:pt x="484" y="130"/>
                  </a:lnTo>
                  <a:lnTo>
                    <a:pt x="492" y="134"/>
                  </a:lnTo>
                  <a:lnTo>
                    <a:pt x="498" y="138"/>
                  </a:lnTo>
                  <a:lnTo>
                    <a:pt x="500" y="140"/>
                  </a:lnTo>
                  <a:lnTo>
                    <a:pt x="502" y="144"/>
                  </a:lnTo>
                  <a:lnTo>
                    <a:pt x="500" y="148"/>
                  </a:lnTo>
                  <a:lnTo>
                    <a:pt x="498" y="150"/>
                  </a:lnTo>
                  <a:lnTo>
                    <a:pt x="490" y="148"/>
                  </a:lnTo>
                  <a:lnTo>
                    <a:pt x="482" y="144"/>
                  </a:lnTo>
                  <a:lnTo>
                    <a:pt x="474" y="138"/>
                  </a:lnTo>
                  <a:lnTo>
                    <a:pt x="470" y="138"/>
                  </a:lnTo>
                  <a:lnTo>
                    <a:pt x="466" y="138"/>
                  </a:lnTo>
                  <a:lnTo>
                    <a:pt x="472" y="142"/>
                  </a:lnTo>
                  <a:lnTo>
                    <a:pt x="486" y="148"/>
                  </a:lnTo>
                  <a:lnTo>
                    <a:pt x="498" y="154"/>
                  </a:lnTo>
                  <a:lnTo>
                    <a:pt x="500" y="156"/>
                  </a:lnTo>
                  <a:lnTo>
                    <a:pt x="502" y="160"/>
                  </a:lnTo>
                  <a:lnTo>
                    <a:pt x="500" y="168"/>
                  </a:lnTo>
                  <a:lnTo>
                    <a:pt x="498" y="172"/>
                  </a:lnTo>
                  <a:lnTo>
                    <a:pt x="492" y="174"/>
                  </a:lnTo>
                  <a:lnTo>
                    <a:pt x="484" y="176"/>
                  </a:lnTo>
                  <a:lnTo>
                    <a:pt x="476" y="174"/>
                  </a:lnTo>
                  <a:lnTo>
                    <a:pt x="470" y="172"/>
                  </a:lnTo>
                  <a:lnTo>
                    <a:pt x="468" y="168"/>
                  </a:lnTo>
                  <a:lnTo>
                    <a:pt x="466" y="160"/>
                  </a:lnTo>
                  <a:lnTo>
                    <a:pt x="448" y="158"/>
                  </a:lnTo>
                  <a:lnTo>
                    <a:pt x="434" y="154"/>
                  </a:lnTo>
                  <a:lnTo>
                    <a:pt x="444" y="158"/>
                  </a:lnTo>
                  <a:lnTo>
                    <a:pt x="454" y="162"/>
                  </a:lnTo>
                  <a:lnTo>
                    <a:pt x="450" y="166"/>
                  </a:lnTo>
                  <a:lnTo>
                    <a:pt x="444" y="170"/>
                  </a:lnTo>
                  <a:lnTo>
                    <a:pt x="446" y="174"/>
                  </a:lnTo>
                  <a:lnTo>
                    <a:pt x="450" y="178"/>
                  </a:lnTo>
                  <a:lnTo>
                    <a:pt x="462" y="180"/>
                  </a:lnTo>
                  <a:lnTo>
                    <a:pt x="474" y="180"/>
                  </a:lnTo>
                  <a:lnTo>
                    <a:pt x="490" y="180"/>
                  </a:lnTo>
                  <a:lnTo>
                    <a:pt x="488" y="18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50" name="Freeform 158"/>
            <p:cNvSpPr/>
            <p:nvPr>
              <p:custDataLst>
                <p:tags r:id="rId133"/>
              </p:custDataLst>
            </p:nvPr>
          </p:nvSpPr>
          <p:spPr bwMode="auto">
            <a:xfrm>
              <a:off x="4221550" y="2657451"/>
              <a:ext cx="185651" cy="83628"/>
            </a:xfrm>
            <a:custGeom>
              <a:avLst/>
              <a:gdLst>
                <a:gd name="T0" fmla="*/ 0 w 126"/>
                <a:gd name="T1" fmla="*/ 2147483647 h 54"/>
                <a:gd name="T2" fmla="*/ 2147483647 w 126"/>
                <a:gd name="T3" fmla="*/ 2147483647 h 54"/>
                <a:gd name="T4" fmla="*/ 2147483647 w 126"/>
                <a:gd name="T5" fmla="*/ 2147483647 h 54"/>
                <a:gd name="T6" fmla="*/ 2147483647 w 126"/>
                <a:gd name="T7" fmla="*/ 2147483647 h 54"/>
                <a:gd name="T8" fmla="*/ 2147483647 w 126"/>
                <a:gd name="T9" fmla="*/ 2147483647 h 54"/>
                <a:gd name="T10" fmla="*/ 2147483647 w 126"/>
                <a:gd name="T11" fmla="*/ 2147483647 h 54"/>
                <a:gd name="T12" fmla="*/ 2147483647 w 126"/>
                <a:gd name="T13" fmla="*/ 2147483647 h 54"/>
                <a:gd name="T14" fmla="*/ 2147483647 w 126"/>
                <a:gd name="T15" fmla="*/ 2147483647 h 54"/>
                <a:gd name="T16" fmla="*/ 2147483647 w 126"/>
                <a:gd name="T17" fmla="*/ 2147483647 h 54"/>
                <a:gd name="T18" fmla="*/ 2147483647 w 126"/>
                <a:gd name="T19" fmla="*/ 2147483647 h 54"/>
                <a:gd name="T20" fmla="*/ 2147483647 w 126"/>
                <a:gd name="T21" fmla="*/ 2147483647 h 54"/>
                <a:gd name="T22" fmla="*/ 2147483647 w 126"/>
                <a:gd name="T23" fmla="*/ 2147483647 h 54"/>
                <a:gd name="T24" fmla="*/ 2147483647 w 126"/>
                <a:gd name="T25" fmla="*/ 2147483647 h 54"/>
                <a:gd name="T26" fmla="*/ 2147483647 w 126"/>
                <a:gd name="T27" fmla="*/ 2147483647 h 54"/>
                <a:gd name="T28" fmla="*/ 2147483647 w 126"/>
                <a:gd name="T29" fmla="*/ 2147483647 h 54"/>
                <a:gd name="T30" fmla="*/ 2147483647 w 126"/>
                <a:gd name="T31" fmla="*/ 2147483647 h 54"/>
                <a:gd name="T32" fmla="*/ 2147483647 w 126"/>
                <a:gd name="T33" fmla="*/ 2147483647 h 54"/>
                <a:gd name="T34" fmla="*/ 2147483647 w 126"/>
                <a:gd name="T35" fmla="*/ 2147483647 h 54"/>
                <a:gd name="T36" fmla="*/ 2147483647 w 126"/>
                <a:gd name="T37" fmla="*/ 0 h 54"/>
                <a:gd name="T38" fmla="*/ 2147483647 w 126"/>
                <a:gd name="T39" fmla="*/ 2147483647 h 54"/>
                <a:gd name="T40" fmla="*/ 2147483647 w 126"/>
                <a:gd name="T41" fmla="*/ 2147483647 h 54"/>
                <a:gd name="T42" fmla="*/ 2147483647 w 126"/>
                <a:gd name="T43" fmla="*/ 2147483647 h 54"/>
                <a:gd name="T44" fmla="*/ 2147483647 w 126"/>
                <a:gd name="T45" fmla="*/ 2147483647 h 54"/>
                <a:gd name="T46" fmla="*/ 2147483647 w 126"/>
                <a:gd name="T47" fmla="*/ 2147483647 h 54"/>
                <a:gd name="T48" fmla="*/ 2147483647 w 126"/>
                <a:gd name="T49" fmla="*/ 2147483647 h 54"/>
                <a:gd name="T50" fmla="*/ 2147483647 w 126"/>
                <a:gd name="T51" fmla="*/ 2147483647 h 54"/>
                <a:gd name="T52" fmla="*/ 2147483647 w 126"/>
                <a:gd name="T53" fmla="*/ 2147483647 h 54"/>
                <a:gd name="T54" fmla="*/ 2147483647 w 126"/>
                <a:gd name="T55" fmla="*/ 2147483647 h 54"/>
                <a:gd name="T56" fmla="*/ 2147483647 w 126"/>
                <a:gd name="T57" fmla="*/ 2147483647 h 54"/>
                <a:gd name="T58" fmla="*/ 2147483647 w 126"/>
                <a:gd name="T59" fmla="*/ 2147483647 h 54"/>
                <a:gd name="T60" fmla="*/ 2147483647 w 126"/>
                <a:gd name="T61" fmla="*/ 2147483647 h 54"/>
                <a:gd name="T62" fmla="*/ 2147483647 w 126"/>
                <a:gd name="T63" fmla="*/ 2147483647 h 54"/>
                <a:gd name="T64" fmla="*/ 2147483647 w 126"/>
                <a:gd name="T65" fmla="*/ 2147483647 h 54"/>
                <a:gd name="T66" fmla="*/ 2147483647 w 126"/>
                <a:gd name="T67" fmla="*/ 2147483647 h 54"/>
                <a:gd name="T68" fmla="*/ 2147483647 w 126"/>
                <a:gd name="T69" fmla="*/ 2147483647 h 54"/>
                <a:gd name="T70" fmla="*/ 2147483647 w 126"/>
                <a:gd name="T71" fmla="*/ 2147483647 h 54"/>
                <a:gd name="T72" fmla="*/ 2147483647 w 126"/>
                <a:gd name="T73" fmla="*/ 2147483647 h 54"/>
                <a:gd name="T74" fmla="*/ 2147483647 w 126"/>
                <a:gd name="T75" fmla="*/ 2147483647 h 54"/>
                <a:gd name="T76" fmla="*/ 2147483647 w 126"/>
                <a:gd name="T77" fmla="*/ 2147483647 h 54"/>
                <a:gd name="T78" fmla="*/ 2147483647 w 126"/>
                <a:gd name="T79" fmla="*/ 2147483647 h 54"/>
                <a:gd name="T80" fmla="*/ 2147483647 w 126"/>
                <a:gd name="T81" fmla="*/ 2147483647 h 54"/>
                <a:gd name="T82" fmla="*/ 2147483647 w 126"/>
                <a:gd name="T83" fmla="*/ 2147483647 h 54"/>
                <a:gd name="T84" fmla="*/ 0 w 126"/>
                <a:gd name="T85" fmla="*/ 2147483647 h 54"/>
                <a:gd name="T86" fmla="*/ 2147483647 w 126"/>
                <a:gd name="T87" fmla="*/ 2147483647 h 54"/>
                <a:gd name="T88" fmla="*/ 2147483647 w 126"/>
                <a:gd name="T89" fmla="*/ 2147483647 h 54"/>
                <a:gd name="T90" fmla="*/ 2147483647 w 126"/>
                <a:gd name="T91" fmla="*/ 2147483647 h 54"/>
                <a:gd name="T92" fmla="*/ 0 w 126"/>
                <a:gd name="T93" fmla="*/ 2147483647 h 5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6"/>
                <a:gd name="T142" fmla="*/ 0 h 54"/>
                <a:gd name="T143" fmla="*/ 126 w 126"/>
                <a:gd name="T144" fmla="*/ 54 h 5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6" h="54">
                  <a:moveTo>
                    <a:pt x="0" y="16"/>
                  </a:moveTo>
                  <a:lnTo>
                    <a:pt x="6" y="12"/>
                  </a:lnTo>
                  <a:lnTo>
                    <a:pt x="10" y="8"/>
                  </a:lnTo>
                  <a:lnTo>
                    <a:pt x="12" y="4"/>
                  </a:lnTo>
                  <a:lnTo>
                    <a:pt x="18" y="2"/>
                  </a:lnTo>
                  <a:lnTo>
                    <a:pt x="22" y="2"/>
                  </a:lnTo>
                  <a:lnTo>
                    <a:pt x="26" y="4"/>
                  </a:lnTo>
                  <a:lnTo>
                    <a:pt x="30" y="6"/>
                  </a:lnTo>
                  <a:lnTo>
                    <a:pt x="34" y="8"/>
                  </a:lnTo>
                  <a:lnTo>
                    <a:pt x="32" y="14"/>
                  </a:lnTo>
                  <a:lnTo>
                    <a:pt x="30" y="18"/>
                  </a:lnTo>
                  <a:lnTo>
                    <a:pt x="36" y="18"/>
                  </a:lnTo>
                  <a:lnTo>
                    <a:pt x="40" y="14"/>
                  </a:lnTo>
                  <a:lnTo>
                    <a:pt x="48" y="6"/>
                  </a:lnTo>
                  <a:lnTo>
                    <a:pt x="52" y="12"/>
                  </a:lnTo>
                  <a:lnTo>
                    <a:pt x="64" y="10"/>
                  </a:lnTo>
                  <a:lnTo>
                    <a:pt x="76" y="6"/>
                  </a:lnTo>
                  <a:lnTo>
                    <a:pt x="90" y="2"/>
                  </a:lnTo>
                  <a:lnTo>
                    <a:pt x="96" y="0"/>
                  </a:lnTo>
                  <a:lnTo>
                    <a:pt x="106" y="2"/>
                  </a:lnTo>
                  <a:lnTo>
                    <a:pt x="114" y="8"/>
                  </a:lnTo>
                  <a:lnTo>
                    <a:pt x="126" y="22"/>
                  </a:lnTo>
                  <a:lnTo>
                    <a:pt x="126" y="26"/>
                  </a:lnTo>
                  <a:lnTo>
                    <a:pt x="120" y="28"/>
                  </a:lnTo>
                  <a:lnTo>
                    <a:pt x="112" y="30"/>
                  </a:lnTo>
                  <a:lnTo>
                    <a:pt x="102" y="36"/>
                  </a:lnTo>
                  <a:lnTo>
                    <a:pt x="92" y="44"/>
                  </a:lnTo>
                  <a:lnTo>
                    <a:pt x="86" y="46"/>
                  </a:lnTo>
                  <a:lnTo>
                    <a:pt x="78" y="46"/>
                  </a:lnTo>
                  <a:lnTo>
                    <a:pt x="72" y="46"/>
                  </a:lnTo>
                  <a:lnTo>
                    <a:pt x="66" y="44"/>
                  </a:lnTo>
                  <a:lnTo>
                    <a:pt x="74" y="50"/>
                  </a:lnTo>
                  <a:lnTo>
                    <a:pt x="66" y="52"/>
                  </a:lnTo>
                  <a:lnTo>
                    <a:pt x="62" y="54"/>
                  </a:lnTo>
                  <a:lnTo>
                    <a:pt x="52" y="54"/>
                  </a:lnTo>
                  <a:lnTo>
                    <a:pt x="44" y="54"/>
                  </a:lnTo>
                  <a:lnTo>
                    <a:pt x="26" y="50"/>
                  </a:lnTo>
                  <a:lnTo>
                    <a:pt x="10" y="48"/>
                  </a:lnTo>
                  <a:lnTo>
                    <a:pt x="16" y="44"/>
                  </a:lnTo>
                  <a:lnTo>
                    <a:pt x="24" y="40"/>
                  </a:lnTo>
                  <a:lnTo>
                    <a:pt x="16" y="36"/>
                  </a:lnTo>
                  <a:lnTo>
                    <a:pt x="12" y="34"/>
                  </a:lnTo>
                  <a:lnTo>
                    <a:pt x="0" y="28"/>
                  </a:lnTo>
                  <a:lnTo>
                    <a:pt x="8" y="24"/>
                  </a:lnTo>
                  <a:lnTo>
                    <a:pt x="12" y="22"/>
                  </a:lnTo>
                  <a:lnTo>
                    <a:pt x="6" y="20"/>
                  </a:lnTo>
                  <a:lnTo>
                    <a:pt x="0" y="1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51" name="Freeform 159"/>
            <p:cNvSpPr/>
            <p:nvPr>
              <p:custDataLst>
                <p:tags r:id="rId134"/>
              </p:custDataLst>
            </p:nvPr>
          </p:nvSpPr>
          <p:spPr bwMode="auto">
            <a:xfrm>
              <a:off x="4790033" y="2342847"/>
              <a:ext cx="208713" cy="79646"/>
            </a:xfrm>
            <a:custGeom>
              <a:avLst/>
              <a:gdLst>
                <a:gd name="T0" fmla="*/ 2147483647 w 143"/>
                <a:gd name="T1" fmla="*/ 2147483647 h 50"/>
                <a:gd name="T2" fmla="*/ 2147483647 w 143"/>
                <a:gd name="T3" fmla="*/ 2147483647 h 50"/>
                <a:gd name="T4" fmla="*/ 2147483647 w 143"/>
                <a:gd name="T5" fmla="*/ 2147483647 h 50"/>
                <a:gd name="T6" fmla="*/ 0 w 143"/>
                <a:gd name="T7" fmla="*/ 2147483647 h 50"/>
                <a:gd name="T8" fmla="*/ 0 w 143"/>
                <a:gd name="T9" fmla="*/ 2147483647 h 50"/>
                <a:gd name="T10" fmla="*/ 2147483647 w 143"/>
                <a:gd name="T11" fmla="*/ 2147483647 h 50"/>
                <a:gd name="T12" fmla="*/ 2147483647 w 143"/>
                <a:gd name="T13" fmla="*/ 2147483647 h 50"/>
                <a:gd name="T14" fmla="*/ 2147483647 w 143"/>
                <a:gd name="T15" fmla="*/ 2147483647 h 50"/>
                <a:gd name="T16" fmla="*/ 2147483647 w 143"/>
                <a:gd name="T17" fmla="*/ 2147483647 h 50"/>
                <a:gd name="T18" fmla="*/ 2147483647 w 143"/>
                <a:gd name="T19" fmla="*/ 2147483647 h 50"/>
                <a:gd name="T20" fmla="*/ 2147483647 w 143"/>
                <a:gd name="T21" fmla="*/ 2147483647 h 50"/>
                <a:gd name="T22" fmla="*/ 2147483647 w 143"/>
                <a:gd name="T23" fmla="*/ 2147483647 h 50"/>
                <a:gd name="T24" fmla="*/ 2147483647 w 143"/>
                <a:gd name="T25" fmla="*/ 0 h 50"/>
                <a:gd name="T26" fmla="*/ 2147483647 w 143"/>
                <a:gd name="T27" fmla="*/ 0 h 50"/>
                <a:gd name="T28" fmla="*/ 2147483647 w 143"/>
                <a:gd name="T29" fmla="*/ 2147483647 h 50"/>
                <a:gd name="T30" fmla="*/ 2147483647 w 143"/>
                <a:gd name="T31" fmla="*/ 2147483647 h 50"/>
                <a:gd name="T32" fmla="*/ 2147483647 w 143"/>
                <a:gd name="T33" fmla="*/ 2147483647 h 50"/>
                <a:gd name="T34" fmla="*/ 2147483647 w 143"/>
                <a:gd name="T35" fmla="*/ 2147483647 h 50"/>
                <a:gd name="T36" fmla="*/ 2147483647 w 143"/>
                <a:gd name="T37" fmla="*/ 2147483647 h 50"/>
                <a:gd name="T38" fmla="*/ 2147483647 w 143"/>
                <a:gd name="T39" fmla="*/ 2147483647 h 50"/>
                <a:gd name="T40" fmla="*/ 2147483647 w 143"/>
                <a:gd name="T41" fmla="*/ 2147483647 h 50"/>
                <a:gd name="T42" fmla="*/ 2147483647 w 143"/>
                <a:gd name="T43" fmla="*/ 2147483647 h 50"/>
                <a:gd name="T44" fmla="*/ 2147483647 w 143"/>
                <a:gd name="T45" fmla="*/ 2147483647 h 50"/>
                <a:gd name="T46" fmla="*/ 2147483647 w 143"/>
                <a:gd name="T47" fmla="*/ 2147483647 h 50"/>
                <a:gd name="T48" fmla="*/ 2147483647 w 143"/>
                <a:gd name="T49" fmla="*/ 2147483647 h 50"/>
                <a:gd name="T50" fmla="*/ 2147483647 w 143"/>
                <a:gd name="T51" fmla="*/ 2147483647 h 50"/>
                <a:gd name="T52" fmla="*/ 2147483647 w 143"/>
                <a:gd name="T53" fmla="*/ 2147483647 h 50"/>
                <a:gd name="T54" fmla="*/ 2147483647 w 143"/>
                <a:gd name="T55" fmla="*/ 2147483647 h 50"/>
                <a:gd name="T56" fmla="*/ 2147483647 w 143"/>
                <a:gd name="T57" fmla="*/ 2147483647 h 50"/>
                <a:gd name="T58" fmla="*/ 2147483647 w 143"/>
                <a:gd name="T59" fmla="*/ 2147483647 h 50"/>
                <a:gd name="T60" fmla="*/ 2147483647 w 143"/>
                <a:gd name="T61" fmla="*/ 2147483647 h 50"/>
                <a:gd name="T62" fmla="*/ 2147483647 w 143"/>
                <a:gd name="T63" fmla="*/ 2147483647 h 50"/>
                <a:gd name="T64" fmla="*/ 2147483647 w 143"/>
                <a:gd name="T65" fmla="*/ 2147483647 h 50"/>
                <a:gd name="T66" fmla="*/ 2147483647 w 143"/>
                <a:gd name="T67" fmla="*/ 2147483647 h 50"/>
                <a:gd name="T68" fmla="*/ 2147483647 w 143"/>
                <a:gd name="T69" fmla="*/ 2147483647 h 50"/>
                <a:gd name="T70" fmla="*/ 2147483647 w 143"/>
                <a:gd name="T71" fmla="*/ 2147483647 h 50"/>
                <a:gd name="T72" fmla="*/ 2147483647 w 143"/>
                <a:gd name="T73" fmla="*/ 2147483647 h 50"/>
                <a:gd name="T74" fmla="*/ 2147483647 w 143"/>
                <a:gd name="T75" fmla="*/ 2147483647 h 50"/>
                <a:gd name="T76" fmla="*/ 2147483647 w 143"/>
                <a:gd name="T77" fmla="*/ 2147483647 h 50"/>
                <a:gd name="T78" fmla="*/ 2147483647 w 143"/>
                <a:gd name="T79" fmla="*/ 2147483647 h 50"/>
                <a:gd name="T80" fmla="*/ 2147483647 w 143"/>
                <a:gd name="T81" fmla="*/ 2147483647 h 50"/>
                <a:gd name="T82" fmla="*/ 2147483647 w 143"/>
                <a:gd name="T83" fmla="*/ 2147483647 h 50"/>
                <a:gd name="T84" fmla="*/ 2147483647 w 143"/>
                <a:gd name="T85" fmla="*/ 2147483647 h 50"/>
                <a:gd name="T86" fmla="*/ 2147483647 w 143"/>
                <a:gd name="T87" fmla="*/ 2147483647 h 50"/>
                <a:gd name="T88" fmla="*/ 2147483647 w 143"/>
                <a:gd name="T89" fmla="*/ 2147483647 h 50"/>
                <a:gd name="T90" fmla="*/ 2147483647 w 143"/>
                <a:gd name="T91" fmla="*/ 2147483647 h 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3"/>
                <a:gd name="T139" fmla="*/ 0 h 50"/>
                <a:gd name="T140" fmla="*/ 143 w 143"/>
                <a:gd name="T141" fmla="*/ 50 h 5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3" h="50">
                  <a:moveTo>
                    <a:pt x="8" y="20"/>
                  </a:moveTo>
                  <a:lnTo>
                    <a:pt x="6" y="20"/>
                  </a:lnTo>
                  <a:lnTo>
                    <a:pt x="2" y="16"/>
                  </a:lnTo>
                  <a:lnTo>
                    <a:pt x="0" y="8"/>
                  </a:lnTo>
                  <a:lnTo>
                    <a:pt x="0" y="2"/>
                  </a:lnTo>
                  <a:lnTo>
                    <a:pt x="4" y="2"/>
                  </a:lnTo>
                  <a:lnTo>
                    <a:pt x="12" y="2"/>
                  </a:lnTo>
                  <a:lnTo>
                    <a:pt x="26" y="2"/>
                  </a:lnTo>
                  <a:lnTo>
                    <a:pt x="36" y="4"/>
                  </a:lnTo>
                  <a:lnTo>
                    <a:pt x="54" y="10"/>
                  </a:lnTo>
                  <a:lnTo>
                    <a:pt x="50" y="4"/>
                  </a:lnTo>
                  <a:lnTo>
                    <a:pt x="54" y="2"/>
                  </a:lnTo>
                  <a:lnTo>
                    <a:pt x="60" y="0"/>
                  </a:lnTo>
                  <a:lnTo>
                    <a:pt x="62" y="0"/>
                  </a:lnTo>
                  <a:lnTo>
                    <a:pt x="66" y="2"/>
                  </a:lnTo>
                  <a:lnTo>
                    <a:pt x="70" y="2"/>
                  </a:lnTo>
                  <a:lnTo>
                    <a:pt x="74" y="2"/>
                  </a:lnTo>
                  <a:lnTo>
                    <a:pt x="78" y="10"/>
                  </a:lnTo>
                  <a:lnTo>
                    <a:pt x="82" y="12"/>
                  </a:lnTo>
                  <a:lnTo>
                    <a:pt x="93" y="12"/>
                  </a:lnTo>
                  <a:lnTo>
                    <a:pt x="119" y="20"/>
                  </a:lnTo>
                  <a:lnTo>
                    <a:pt x="133" y="26"/>
                  </a:lnTo>
                  <a:lnTo>
                    <a:pt x="143" y="30"/>
                  </a:lnTo>
                  <a:lnTo>
                    <a:pt x="135" y="36"/>
                  </a:lnTo>
                  <a:lnTo>
                    <a:pt x="127" y="38"/>
                  </a:lnTo>
                  <a:lnTo>
                    <a:pt x="119" y="38"/>
                  </a:lnTo>
                  <a:lnTo>
                    <a:pt x="115" y="34"/>
                  </a:lnTo>
                  <a:lnTo>
                    <a:pt x="107" y="28"/>
                  </a:lnTo>
                  <a:lnTo>
                    <a:pt x="97" y="20"/>
                  </a:lnTo>
                  <a:lnTo>
                    <a:pt x="93" y="18"/>
                  </a:lnTo>
                  <a:lnTo>
                    <a:pt x="89" y="16"/>
                  </a:lnTo>
                  <a:lnTo>
                    <a:pt x="82" y="18"/>
                  </a:lnTo>
                  <a:lnTo>
                    <a:pt x="80" y="22"/>
                  </a:lnTo>
                  <a:lnTo>
                    <a:pt x="80" y="34"/>
                  </a:lnTo>
                  <a:lnTo>
                    <a:pt x="76" y="34"/>
                  </a:lnTo>
                  <a:lnTo>
                    <a:pt x="74" y="36"/>
                  </a:lnTo>
                  <a:lnTo>
                    <a:pt x="70" y="42"/>
                  </a:lnTo>
                  <a:lnTo>
                    <a:pt x="68" y="48"/>
                  </a:lnTo>
                  <a:lnTo>
                    <a:pt x="66" y="50"/>
                  </a:lnTo>
                  <a:lnTo>
                    <a:pt x="62" y="50"/>
                  </a:lnTo>
                  <a:lnTo>
                    <a:pt x="56" y="48"/>
                  </a:lnTo>
                  <a:lnTo>
                    <a:pt x="48" y="46"/>
                  </a:lnTo>
                  <a:lnTo>
                    <a:pt x="34" y="34"/>
                  </a:lnTo>
                  <a:lnTo>
                    <a:pt x="24" y="26"/>
                  </a:lnTo>
                  <a:lnTo>
                    <a:pt x="16" y="22"/>
                  </a:lnTo>
                  <a:lnTo>
                    <a:pt x="8" y="2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52" name="Freeform 160"/>
            <p:cNvSpPr/>
            <p:nvPr>
              <p:custDataLst>
                <p:tags r:id="rId135"/>
              </p:custDataLst>
            </p:nvPr>
          </p:nvSpPr>
          <p:spPr bwMode="auto">
            <a:xfrm>
              <a:off x="4900731" y="2330900"/>
              <a:ext cx="123382" cy="27876"/>
            </a:xfrm>
            <a:custGeom>
              <a:avLst/>
              <a:gdLst>
                <a:gd name="T0" fmla="*/ 2147483647 w 85"/>
                <a:gd name="T1" fmla="*/ 2147483647 h 18"/>
                <a:gd name="T2" fmla="*/ 2147483647 w 85"/>
                <a:gd name="T3" fmla="*/ 2147483647 h 18"/>
                <a:gd name="T4" fmla="*/ 2147483647 w 85"/>
                <a:gd name="T5" fmla="*/ 2147483647 h 18"/>
                <a:gd name="T6" fmla="*/ 2147483647 w 85"/>
                <a:gd name="T7" fmla="*/ 2147483647 h 18"/>
                <a:gd name="T8" fmla="*/ 0 w 85"/>
                <a:gd name="T9" fmla="*/ 2147483647 h 18"/>
                <a:gd name="T10" fmla="*/ 2147483647 w 85"/>
                <a:gd name="T11" fmla="*/ 2147483647 h 18"/>
                <a:gd name="T12" fmla="*/ 2147483647 w 85"/>
                <a:gd name="T13" fmla="*/ 2147483647 h 18"/>
                <a:gd name="T14" fmla="*/ 2147483647 w 85"/>
                <a:gd name="T15" fmla="*/ 0 h 18"/>
                <a:gd name="T16" fmla="*/ 2147483647 w 85"/>
                <a:gd name="T17" fmla="*/ 2147483647 h 18"/>
                <a:gd name="T18" fmla="*/ 2147483647 w 85"/>
                <a:gd name="T19" fmla="*/ 2147483647 h 18"/>
                <a:gd name="T20" fmla="*/ 2147483647 w 85"/>
                <a:gd name="T21" fmla="*/ 2147483647 h 18"/>
                <a:gd name="T22" fmla="*/ 2147483647 w 85"/>
                <a:gd name="T23" fmla="*/ 2147483647 h 18"/>
                <a:gd name="T24" fmla="*/ 2147483647 w 85"/>
                <a:gd name="T25" fmla="*/ 2147483647 h 18"/>
                <a:gd name="T26" fmla="*/ 2147483647 w 85"/>
                <a:gd name="T27" fmla="*/ 2147483647 h 18"/>
                <a:gd name="T28" fmla="*/ 2147483647 w 85"/>
                <a:gd name="T29" fmla="*/ 2147483647 h 18"/>
                <a:gd name="T30" fmla="*/ 2147483647 w 85"/>
                <a:gd name="T31" fmla="*/ 2147483647 h 18"/>
                <a:gd name="T32" fmla="*/ 2147483647 w 85"/>
                <a:gd name="T33" fmla="*/ 2147483647 h 18"/>
                <a:gd name="T34" fmla="*/ 2147483647 w 85"/>
                <a:gd name="T35" fmla="*/ 2147483647 h 18"/>
                <a:gd name="T36" fmla="*/ 2147483647 w 85"/>
                <a:gd name="T37" fmla="*/ 2147483647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5"/>
                <a:gd name="T58" fmla="*/ 0 h 18"/>
                <a:gd name="T59" fmla="*/ 85 w 85"/>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5" h="18">
                  <a:moveTo>
                    <a:pt x="31" y="18"/>
                  </a:moveTo>
                  <a:lnTo>
                    <a:pt x="23" y="16"/>
                  </a:lnTo>
                  <a:lnTo>
                    <a:pt x="15" y="14"/>
                  </a:lnTo>
                  <a:lnTo>
                    <a:pt x="6" y="10"/>
                  </a:lnTo>
                  <a:lnTo>
                    <a:pt x="0" y="6"/>
                  </a:lnTo>
                  <a:lnTo>
                    <a:pt x="6" y="4"/>
                  </a:lnTo>
                  <a:lnTo>
                    <a:pt x="13" y="2"/>
                  </a:lnTo>
                  <a:lnTo>
                    <a:pt x="21" y="0"/>
                  </a:lnTo>
                  <a:lnTo>
                    <a:pt x="27" y="2"/>
                  </a:lnTo>
                  <a:lnTo>
                    <a:pt x="41" y="4"/>
                  </a:lnTo>
                  <a:lnTo>
                    <a:pt x="55" y="4"/>
                  </a:lnTo>
                  <a:lnTo>
                    <a:pt x="71" y="6"/>
                  </a:lnTo>
                  <a:lnTo>
                    <a:pt x="85" y="8"/>
                  </a:lnTo>
                  <a:lnTo>
                    <a:pt x="79" y="12"/>
                  </a:lnTo>
                  <a:lnTo>
                    <a:pt x="73" y="14"/>
                  </a:lnTo>
                  <a:lnTo>
                    <a:pt x="67" y="18"/>
                  </a:lnTo>
                  <a:lnTo>
                    <a:pt x="63" y="18"/>
                  </a:lnTo>
                  <a:lnTo>
                    <a:pt x="47" y="18"/>
                  </a:lnTo>
                  <a:lnTo>
                    <a:pt x="31" y="1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53" name="Freeform 161"/>
            <p:cNvSpPr/>
            <p:nvPr>
              <p:custDataLst>
                <p:tags r:id="rId136"/>
              </p:custDataLst>
            </p:nvPr>
          </p:nvSpPr>
          <p:spPr bwMode="auto">
            <a:xfrm>
              <a:off x="4957234" y="3268074"/>
              <a:ext cx="79565" cy="59734"/>
            </a:xfrm>
            <a:custGeom>
              <a:avLst/>
              <a:gdLst>
                <a:gd name="T0" fmla="*/ 2147483647 w 54"/>
                <a:gd name="T1" fmla="*/ 2147483647 h 38"/>
                <a:gd name="T2" fmla="*/ 2147483647 w 54"/>
                <a:gd name="T3" fmla="*/ 2147483647 h 38"/>
                <a:gd name="T4" fmla="*/ 2147483647 w 54"/>
                <a:gd name="T5" fmla="*/ 2147483647 h 38"/>
                <a:gd name="T6" fmla="*/ 2147483647 w 54"/>
                <a:gd name="T7" fmla="*/ 2147483647 h 38"/>
                <a:gd name="T8" fmla="*/ 2147483647 w 54"/>
                <a:gd name="T9" fmla="*/ 2147483647 h 38"/>
                <a:gd name="T10" fmla="*/ 2147483647 w 54"/>
                <a:gd name="T11" fmla="*/ 2147483647 h 38"/>
                <a:gd name="T12" fmla="*/ 2147483647 w 54"/>
                <a:gd name="T13" fmla="*/ 2147483647 h 38"/>
                <a:gd name="T14" fmla="*/ 2147483647 w 54"/>
                <a:gd name="T15" fmla="*/ 2147483647 h 38"/>
                <a:gd name="T16" fmla="*/ 2147483647 w 54"/>
                <a:gd name="T17" fmla="*/ 2147483647 h 38"/>
                <a:gd name="T18" fmla="*/ 2147483647 w 54"/>
                <a:gd name="T19" fmla="*/ 2147483647 h 38"/>
                <a:gd name="T20" fmla="*/ 2147483647 w 54"/>
                <a:gd name="T21" fmla="*/ 2147483647 h 38"/>
                <a:gd name="T22" fmla="*/ 0 w 54"/>
                <a:gd name="T23" fmla="*/ 2147483647 h 38"/>
                <a:gd name="T24" fmla="*/ 0 w 54"/>
                <a:gd name="T25" fmla="*/ 2147483647 h 38"/>
                <a:gd name="T26" fmla="*/ 2147483647 w 54"/>
                <a:gd name="T27" fmla="*/ 2147483647 h 38"/>
                <a:gd name="T28" fmla="*/ 2147483647 w 54"/>
                <a:gd name="T29" fmla="*/ 0 h 38"/>
                <a:gd name="T30" fmla="*/ 2147483647 w 54"/>
                <a:gd name="T31" fmla="*/ 0 h 38"/>
                <a:gd name="T32" fmla="*/ 2147483647 w 54"/>
                <a:gd name="T33" fmla="*/ 0 h 38"/>
                <a:gd name="T34" fmla="*/ 2147483647 w 54"/>
                <a:gd name="T35" fmla="*/ 2147483647 h 38"/>
                <a:gd name="T36" fmla="*/ 2147483647 w 54"/>
                <a:gd name="T37" fmla="*/ 2147483647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38"/>
                <a:gd name="T59" fmla="*/ 54 w 54"/>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38">
                  <a:moveTo>
                    <a:pt x="46" y="6"/>
                  </a:moveTo>
                  <a:lnTo>
                    <a:pt x="48" y="16"/>
                  </a:lnTo>
                  <a:lnTo>
                    <a:pt x="54" y="22"/>
                  </a:lnTo>
                  <a:lnTo>
                    <a:pt x="52" y="28"/>
                  </a:lnTo>
                  <a:lnTo>
                    <a:pt x="44" y="30"/>
                  </a:lnTo>
                  <a:lnTo>
                    <a:pt x="40" y="38"/>
                  </a:lnTo>
                  <a:lnTo>
                    <a:pt x="30" y="32"/>
                  </a:lnTo>
                  <a:lnTo>
                    <a:pt x="28" y="30"/>
                  </a:lnTo>
                  <a:lnTo>
                    <a:pt x="16" y="26"/>
                  </a:lnTo>
                  <a:lnTo>
                    <a:pt x="10" y="20"/>
                  </a:lnTo>
                  <a:lnTo>
                    <a:pt x="6" y="14"/>
                  </a:lnTo>
                  <a:lnTo>
                    <a:pt x="0" y="6"/>
                  </a:lnTo>
                  <a:lnTo>
                    <a:pt x="0" y="2"/>
                  </a:lnTo>
                  <a:lnTo>
                    <a:pt x="6" y="2"/>
                  </a:lnTo>
                  <a:lnTo>
                    <a:pt x="12" y="0"/>
                  </a:lnTo>
                  <a:lnTo>
                    <a:pt x="20" y="0"/>
                  </a:lnTo>
                  <a:lnTo>
                    <a:pt x="36" y="0"/>
                  </a:lnTo>
                  <a:lnTo>
                    <a:pt x="40" y="6"/>
                  </a:lnTo>
                  <a:lnTo>
                    <a:pt x="46" y="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54" name="Freeform 162"/>
            <p:cNvSpPr/>
            <p:nvPr>
              <p:custDataLst>
                <p:tags r:id="rId137"/>
              </p:custDataLst>
            </p:nvPr>
          </p:nvSpPr>
          <p:spPr bwMode="auto">
            <a:xfrm>
              <a:off x="4934171" y="3228251"/>
              <a:ext cx="93402" cy="84956"/>
            </a:xfrm>
            <a:custGeom>
              <a:avLst/>
              <a:gdLst>
                <a:gd name="T0" fmla="*/ 2147483647 w 64"/>
                <a:gd name="T1" fmla="*/ 0 h 52"/>
                <a:gd name="T2" fmla="*/ 2147483647 w 64"/>
                <a:gd name="T3" fmla="*/ 2147483647 h 52"/>
                <a:gd name="T4" fmla="*/ 2147483647 w 64"/>
                <a:gd name="T5" fmla="*/ 2147483647 h 52"/>
                <a:gd name="T6" fmla="*/ 2147483647 w 64"/>
                <a:gd name="T7" fmla="*/ 2147483647 h 52"/>
                <a:gd name="T8" fmla="*/ 2147483647 w 64"/>
                <a:gd name="T9" fmla="*/ 2147483647 h 52"/>
                <a:gd name="T10" fmla="*/ 2147483647 w 64"/>
                <a:gd name="T11" fmla="*/ 2147483647 h 52"/>
                <a:gd name="T12" fmla="*/ 2147483647 w 64"/>
                <a:gd name="T13" fmla="*/ 2147483647 h 52"/>
                <a:gd name="T14" fmla="*/ 2147483647 w 64"/>
                <a:gd name="T15" fmla="*/ 2147483647 h 52"/>
                <a:gd name="T16" fmla="*/ 2147483647 w 64"/>
                <a:gd name="T17" fmla="*/ 2147483647 h 52"/>
                <a:gd name="T18" fmla="*/ 2147483647 w 64"/>
                <a:gd name="T19" fmla="*/ 2147483647 h 52"/>
                <a:gd name="T20" fmla="*/ 2147483647 w 64"/>
                <a:gd name="T21" fmla="*/ 2147483647 h 52"/>
                <a:gd name="T22" fmla="*/ 2147483647 w 64"/>
                <a:gd name="T23" fmla="*/ 2147483647 h 52"/>
                <a:gd name="T24" fmla="*/ 2147483647 w 64"/>
                <a:gd name="T25" fmla="*/ 2147483647 h 52"/>
                <a:gd name="T26" fmla="*/ 2147483647 w 64"/>
                <a:gd name="T27" fmla="*/ 2147483647 h 52"/>
                <a:gd name="T28" fmla="*/ 2147483647 w 64"/>
                <a:gd name="T29" fmla="*/ 2147483647 h 52"/>
                <a:gd name="T30" fmla="*/ 2147483647 w 64"/>
                <a:gd name="T31" fmla="*/ 2147483647 h 52"/>
                <a:gd name="T32" fmla="*/ 2147483647 w 64"/>
                <a:gd name="T33" fmla="*/ 2147483647 h 52"/>
                <a:gd name="T34" fmla="*/ 2147483647 w 64"/>
                <a:gd name="T35" fmla="*/ 2147483647 h 52"/>
                <a:gd name="T36" fmla="*/ 2147483647 w 64"/>
                <a:gd name="T37" fmla="*/ 2147483647 h 52"/>
                <a:gd name="T38" fmla="*/ 0 w 64"/>
                <a:gd name="T39" fmla="*/ 2147483647 h 52"/>
                <a:gd name="T40" fmla="*/ 2147483647 w 64"/>
                <a:gd name="T41" fmla="*/ 2147483647 h 52"/>
                <a:gd name="T42" fmla="*/ 2147483647 w 64"/>
                <a:gd name="T43" fmla="*/ 2147483647 h 52"/>
                <a:gd name="T44" fmla="*/ 2147483647 w 64"/>
                <a:gd name="T45" fmla="*/ 2147483647 h 52"/>
                <a:gd name="T46" fmla="*/ 2147483647 w 64"/>
                <a:gd name="T47" fmla="*/ 0 h 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4"/>
                <a:gd name="T73" fmla="*/ 0 h 52"/>
                <a:gd name="T74" fmla="*/ 64 w 64"/>
                <a:gd name="T75" fmla="*/ 52 h 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4" h="52">
                  <a:moveTo>
                    <a:pt x="28" y="0"/>
                  </a:moveTo>
                  <a:lnTo>
                    <a:pt x="38" y="10"/>
                  </a:lnTo>
                  <a:lnTo>
                    <a:pt x="44" y="12"/>
                  </a:lnTo>
                  <a:lnTo>
                    <a:pt x="48" y="12"/>
                  </a:lnTo>
                  <a:lnTo>
                    <a:pt x="58" y="10"/>
                  </a:lnTo>
                  <a:lnTo>
                    <a:pt x="64" y="24"/>
                  </a:lnTo>
                  <a:lnTo>
                    <a:pt x="62" y="30"/>
                  </a:lnTo>
                  <a:lnTo>
                    <a:pt x="56" y="30"/>
                  </a:lnTo>
                  <a:lnTo>
                    <a:pt x="52" y="24"/>
                  </a:lnTo>
                  <a:lnTo>
                    <a:pt x="36" y="24"/>
                  </a:lnTo>
                  <a:lnTo>
                    <a:pt x="28" y="24"/>
                  </a:lnTo>
                  <a:lnTo>
                    <a:pt x="22" y="26"/>
                  </a:lnTo>
                  <a:lnTo>
                    <a:pt x="16" y="26"/>
                  </a:lnTo>
                  <a:lnTo>
                    <a:pt x="16" y="30"/>
                  </a:lnTo>
                  <a:lnTo>
                    <a:pt x="22" y="38"/>
                  </a:lnTo>
                  <a:lnTo>
                    <a:pt x="26" y="44"/>
                  </a:lnTo>
                  <a:lnTo>
                    <a:pt x="32" y="50"/>
                  </a:lnTo>
                  <a:lnTo>
                    <a:pt x="18" y="52"/>
                  </a:lnTo>
                  <a:lnTo>
                    <a:pt x="8" y="36"/>
                  </a:lnTo>
                  <a:lnTo>
                    <a:pt x="0" y="18"/>
                  </a:lnTo>
                  <a:lnTo>
                    <a:pt x="8" y="18"/>
                  </a:lnTo>
                  <a:lnTo>
                    <a:pt x="12" y="10"/>
                  </a:lnTo>
                  <a:lnTo>
                    <a:pt x="14" y="4"/>
                  </a:lnTo>
                  <a:lnTo>
                    <a:pt x="28"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55" name="Freeform 163"/>
            <p:cNvSpPr/>
            <p:nvPr>
              <p:custDataLst>
                <p:tags r:id="rId138"/>
              </p:custDataLst>
            </p:nvPr>
          </p:nvSpPr>
          <p:spPr bwMode="auto">
            <a:xfrm>
              <a:off x="4986061" y="2591078"/>
              <a:ext cx="214479" cy="266815"/>
            </a:xfrm>
            <a:custGeom>
              <a:avLst/>
              <a:gdLst>
                <a:gd name="T0" fmla="*/ 2147483647 w 146"/>
                <a:gd name="T1" fmla="*/ 2147483647 h 168"/>
                <a:gd name="T2" fmla="*/ 2147483647 w 146"/>
                <a:gd name="T3" fmla="*/ 2147483647 h 168"/>
                <a:gd name="T4" fmla="*/ 2147483647 w 146"/>
                <a:gd name="T5" fmla="*/ 2147483647 h 168"/>
                <a:gd name="T6" fmla="*/ 2147483647 w 146"/>
                <a:gd name="T7" fmla="*/ 2147483647 h 168"/>
                <a:gd name="T8" fmla="*/ 2147483647 w 146"/>
                <a:gd name="T9" fmla="*/ 2147483647 h 168"/>
                <a:gd name="T10" fmla="*/ 2147483647 w 146"/>
                <a:gd name="T11" fmla="*/ 2147483647 h 168"/>
                <a:gd name="T12" fmla="*/ 2147483647 w 146"/>
                <a:gd name="T13" fmla="*/ 2147483647 h 168"/>
                <a:gd name="T14" fmla="*/ 2147483647 w 146"/>
                <a:gd name="T15" fmla="*/ 2147483647 h 168"/>
                <a:gd name="T16" fmla="*/ 2147483647 w 146"/>
                <a:gd name="T17" fmla="*/ 2147483647 h 168"/>
                <a:gd name="T18" fmla="*/ 2147483647 w 146"/>
                <a:gd name="T19" fmla="*/ 2147483647 h 168"/>
                <a:gd name="T20" fmla="*/ 2147483647 w 146"/>
                <a:gd name="T21" fmla="*/ 2147483647 h 168"/>
                <a:gd name="T22" fmla="*/ 2147483647 w 146"/>
                <a:gd name="T23" fmla="*/ 2147483647 h 168"/>
                <a:gd name="T24" fmla="*/ 2147483647 w 146"/>
                <a:gd name="T25" fmla="*/ 2147483647 h 168"/>
                <a:gd name="T26" fmla="*/ 2147483647 w 146"/>
                <a:gd name="T27" fmla="*/ 2147483647 h 168"/>
                <a:gd name="T28" fmla="*/ 2147483647 w 146"/>
                <a:gd name="T29" fmla="*/ 2147483647 h 168"/>
                <a:gd name="T30" fmla="*/ 2147483647 w 146"/>
                <a:gd name="T31" fmla="*/ 2147483647 h 168"/>
                <a:gd name="T32" fmla="*/ 2147483647 w 146"/>
                <a:gd name="T33" fmla="*/ 2147483647 h 168"/>
                <a:gd name="T34" fmla="*/ 2147483647 w 146"/>
                <a:gd name="T35" fmla="*/ 2147483647 h 168"/>
                <a:gd name="T36" fmla="*/ 2147483647 w 146"/>
                <a:gd name="T37" fmla="*/ 2147483647 h 168"/>
                <a:gd name="T38" fmla="*/ 2147483647 w 146"/>
                <a:gd name="T39" fmla="*/ 2147483647 h 168"/>
                <a:gd name="T40" fmla="*/ 2147483647 w 146"/>
                <a:gd name="T41" fmla="*/ 2147483647 h 168"/>
                <a:gd name="T42" fmla="*/ 2147483647 w 146"/>
                <a:gd name="T43" fmla="*/ 2147483647 h 168"/>
                <a:gd name="T44" fmla="*/ 2147483647 w 146"/>
                <a:gd name="T45" fmla="*/ 2147483647 h 168"/>
                <a:gd name="T46" fmla="*/ 2147483647 w 146"/>
                <a:gd name="T47" fmla="*/ 2147483647 h 168"/>
                <a:gd name="T48" fmla="*/ 2147483647 w 146"/>
                <a:gd name="T49" fmla="*/ 2147483647 h 168"/>
                <a:gd name="T50" fmla="*/ 2147483647 w 146"/>
                <a:gd name="T51" fmla="*/ 2147483647 h 168"/>
                <a:gd name="T52" fmla="*/ 2147483647 w 146"/>
                <a:gd name="T53" fmla="*/ 2147483647 h 168"/>
                <a:gd name="T54" fmla="*/ 2147483647 w 146"/>
                <a:gd name="T55" fmla="*/ 2147483647 h 168"/>
                <a:gd name="T56" fmla="*/ 2147483647 w 146"/>
                <a:gd name="T57" fmla="*/ 2147483647 h 168"/>
                <a:gd name="T58" fmla="*/ 2147483647 w 146"/>
                <a:gd name="T59" fmla="*/ 2147483647 h 168"/>
                <a:gd name="T60" fmla="*/ 2147483647 w 146"/>
                <a:gd name="T61" fmla="*/ 2147483647 h 168"/>
                <a:gd name="T62" fmla="*/ 2147483647 w 146"/>
                <a:gd name="T63" fmla="*/ 2147483647 h 168"/>
                <a:gd name="T64" fmla="*/ 2147483647 w 146"/>
                <a:gd name="T65" fmla="*/ 2147483647 h 168"/>
                <a:gd name="T66" fmla="*/ 2147483647 w 146"/>
                <a:gd name="T67" fmla="*/ 2147483647 h 168"/>
                <a:gd name="T68" fmla="*/ 2147483647 w 146"/>
                <a:gd name="T69" fmla="*/ 2147483647 h 168"/>
                <a:gd name="T70" fmla="*/ 2147483647 w 146"/>
                <a:gd name="T71" fmla="*/ 2147483647 h 168"/>
                <a:gd name="T72" fmla="*/ 2147483647 w 146"/>
                <a:gd name="T73" fmla="*/ 2147483647 h 168"/>
                <a:gd name="T74" fmla="*/ 2147483647 w 146"/>
                <a:gd name="T75" fmla="*/ 2147483647 h 168"/>
                <a:gd name="T76" fmla="*/ 2147483647 w 146"/>
                <a:gd name="T77" fmla="*/ 2147483647 h 168"/>
                <a:gd name="T78" fmla="*/ 2147483647 w 146"/>
                <a:gd name="T79" fmla="*/ 2147483647 h 168"/>
                <a:gd name="T80" fmla="*/ 2147483647 w 146"/>
                <a:gd name="T81" fmla="*/ 2147483647 h 168"/>
                <a:gd name="T82" fmla="*/ 2147483647 w 146"/>
                <a:gd name="T83" fmla="*/ 0 h 168"/>
                <a:gd name="T84" fmla="*/ 2147483647 w 146"/>
                <a:gd name="T85" fmla="*/ 2147483647 h 168"/>
                <a:gd name="T86" fmla="*/ 2147483647 w 146"/>
                <a:gd name="T87" fmla="*/ 2147483647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6"/>
                <a:gd name="T133" fmla="*/ 0 h 168"/>
                <a:gd name="T134" fmla="*/ 146 w 146"/>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6" h="168">
                  <a:moveTo>
                    <a:pt x="98" y="16"/>
                  </a:moveTo>
                  <a:lnTo>
                    <a:pt x="92" y="20"/>
                  </a:lnTo>
                  <a:lnTo>
                    <a:pt x="90" y="24"/>
                  </a:lnTo>
                  <a:lnTo>
                    <a:pt x="90" y="26"/>
                  </a:lnTo>
                  <a:lnTo>
                    <a:pt x="90" y="30"/>
                  </a:lnTo>
                  <a:lnTo>
                    <a:pt x="92" y="32"/>
                  </a:lnTo>
                  <a:lnTo>
                    <a:pt x="100" y="34"/>
                  </a:lnTo>
                  <a:lnTo>
                    <a:pt x="108" y="36"/>
                  </a:lnTo>
                  <a:lnTo>
                    <a:pt x="110" y="38"/>
                  </a:lnTo>
                  <a:lnTo>
                    <a:pt x="110" y="40"/>
                  </a:lnTo>
                  <a:lnTo>
                    <a:pt x="110" y="44"/>
                  </a:lnTo>
                  <a:lnTo>
                    <a:pt x="108" y="48"/>
                  </a:lnTo>
                  <a:lnTo>
                    <a:pt x="104" y="50"/>
                  </a:lnTo>
                  <a:lnTo>
                    <a:pt x="104" y="54"/>
                  </a:lnTo>
                  <a:lnTo>
                    <a:pt x="106" y="56"/>
                  </a:lnTo>
                  <a:lnTo>
                    <a:pt x="108" y="54"/>
                  </a:lnTo>
                  <a:lnTo>
                    <a:pt x="114" y="54"/>
                  </a:lnTo>
                  <a:lnTo>
                    <a:pt x="114" y="64"/>
                  </a:lnTo>
                  <a:lnTo>
                    <a:pt x="118" y="76"/>
                  </a:lnTo>
                  <a:lnTo>
                    <a:pt x="120" y="82"/>
                  </a:lnTo>
                  <a:lnTo>
                    <a:pt x="122" y="86"/>
                  </a:lnTo>
                  <a:lnTo>
                    <a:pt x="126" y="88"/>
                  </a:lnTo>
                  <a:lnTo>
                    <a:pt x="126" y="92"/>
                  </a:lnTo>
                  <a:lnTo>
                    <a:pt x="128" y="98"/>
                  </a:lnTo>
                  <a:lnTo>
                    <a:pt x="130" y="102"/>
                  </a:lnTo>
                  <a:lnTo>
                    <a:pt x="130" y="108"/>
                  </a:lnTo>
                  <a:lnTo>
                    <a:pt x="140" y="112"/>
                  </a:lnTo>
                  <a:lnTo>
                    <a:pt x="146" y="118"/>
                  </a:lnTo>
                  <a:lnTo>
                    <a:pt x="146" y="130"/>
                  </a:lnTo>
                  <a:lnTo>
                    <a:pt x="136" y="132"/>
                  </a:lnTo>
                  <a:lnTo>
                    <a:pt x="128" y="138"/>
                  </a:lnTo>
                  <a:lnTo>
                    <a:pt x="122" y="144"/>
                  </a:lnTo>
                  <a:lnTo>
                    <a:pt x="118" y="150"/>
                  </a:lnTo>
                  <a:lnTo>
                    <a:pt x="112" y="154"/>
                  </a:lnTo>
                  <a:lnTo>
                    <a:pt x="106" y="158"/>
                  </a:lnTo>
                  <a:lnTo>
                    <a:pt x="96" y="158"/>
                  </a:lnTo>
                  <a:lnTo>
                    <a:pt x="90" y="160"/>
                  </a:lnTo>
                  <a:lnTo>
                    <a:pt x="88" y="162"/>
                  </a:lnTo>
                  <a:lnTo>
                    <a:pt x="86" y="162"/>
                  </a:lnTo>
                  <a:lnTo>
                    <a:pt x="78" y="162"/>
                  </a:lnTo>
                  <a:lnTo>
                    <a:pt x="70" y="164"/>
                  </a:lnTo>
                  <a:lnTo>
                    <a:pt x="64" y="164"/>
                  </a:lnTo>
                  <a:lnTo>
                    <a:pt x="50" y="168"/>
                  </a:lnTo>
                  <a:lnTo>
                    <a:pt x="44" y="166"/>
                  </a:lnTo>
                  <a:lnTo>
                    <a:pt x="40" y="162"/>
                  </a:lnTo>
                  <a:lnTo>
                    <a:pt x="36" y="160"/>
                  </a:lnTo>
                  <a:lnTo>
                    <a:pt x="34" y="158"/>
                  </a:lnTo>
                  <a:lnTo>
                    <a:pt x="32" y="156"/>
                  </a:lnTo>
                  <a:lnTo>
                    <a:pt x="28" y="152"/>
                  </a:lnTo>
                  <a:lnTo>
                    <a:pt x="24" y="138"/>
                  </a:lnTo>
                  <a:lnTo>
                    <a:pt x="20" y="118"/>
                  </a:lnTo>
                  <a:lnTo>
                    <a:pt x="22" y="108"/>
                  </a:lnTo>
                  <a:lnTo>
                    <a:pt x="26" y="104"/>
                  </a:lnTo>
                  <a:lnTo>
                    <a:pt x="34" y="100"/>
                  </a:lnTo>
                  <a:lnTo>
                    <a:pt x="40" y="94"/>
                  </a:lnTo>
                  <a:lnTo>
                    <a:pt x="50" y="90"/>
                  </a:lnTo>
                  <a:lnTo>
                    <a:pt x="58" y="86"/>
                  </a:lnTo>
                  <a:lnTo>
                    <a:pt x="62" y="80"/>
                  </a:lnTo>
                  <a:lnTo>
                    <a:pt x="64" y="74"/>
                  </a:lnTo>
                  <a:lnTo>
                    <a:pt x="54" y="74"/>
                  </a:lnTo>
                  <a:lnTo>
                    <a:pt x="44" y="74"/>
                  </a:lnTo>
                  <a:lnTo>
                    <a:pt x="40" y="62"/>
                  </a:lnTo>
                  <a:lnTo>
                    <a:pt x="38" y="54"/>
                  </a:lnTo>
                  <a:lnTo>
                    <a:pt x="36" y="46"/>
                  </a:lnTo>
                  <a:lnTo>
                    <a:pt x="32" y="34"/>
                  </a:lnTo>
                  <a:lnTo>
                    <a:pt x="26" y="28"/>
                  </a:lnTo>
                  <a:lnTo>
                    <a:pt x="16" y="26"/>
                  </a:lnTo>
                  <a:lnTo>
                    <a:pt x="8" y="22"/>
                  </a:lnTo>
                  <a:lnTo>
                    <a:pt x="0" y="18"/>
                  </a:lnTo>
                  <a:lnTo>
                    <a:pt x="4" y="16"/>
                  </a:lnTo>
                  <a:lnTo>
                    <a:pt x="6" y="16"/>
                  </a:lnTo>
                  <a:lnTo>
                    <a:pt x="8" y="16"/>
                  </a:lnTo>
                  <a:lnTo>
                    <a:pt x="16" y="18"/>
                  </a:lnTo>
                  <a:lnTo>
                    <a:pt x="26" y="20"/>
                  </a:lnTo>
                  <a:lnTo>
                    <a:pt x="36" y="24"/>
                  </a:lnTo>
                  <a:lnTo>
                    <a:pt x="46" y="26"/>
                  </a:lnTo>
                  <a:lnTo>
                    <a:pt x="52" y="26"/>
                  </a:lnTo>
                  <a:lnTo>
                    <a:pt x="56" y="22"/>
                  </a:lnTo>
                  <a:lnTo>
                    <a:pt x="58" y="18"/>
                  </a:lnTo>
                  <a:lnTo>
                    <a:pt x="60" y="14"/>
                  </a:lnTo>
                  <a:lnTo>
                    <a:pt x="60" y="8"/>
                  </a:lnTo>
                  <a:lnTo>
                    <a:pt x="62" y="4"/>
                  </a:lnTo>
                  <a:lnTo>
                    <a:pt x="64" y="2"/>
                  </a:lnTo>
                  <a:lnTo>
                    <a:pt x="70" y="0"/>
                  </a:lnTo>
                  <a:lnTo>
                    <a:pt x="82" y="2"/>
                  </a:lnTo>
                  <a:lnTo>
                    <a:pt x="90" y="6"/>
                  </a:lnTo>
                  <a:lnTo>
                    <a:pt x="96" y="10"/>
                  </a:lnTo>
                  <a:lnTo>
                    <a:pt x="104" y="14"/>
                  </a:lnTo>
                  <a:lnTo>
                    <a:pt x="98" y="1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56" name="Freeform 164"/>
            <p:cNvSpPr/>
            <p:nvPr>
              <p:custDataLst>
                <p:tags r:id="rId139"/>
              </p:custDataLst>
            </p:nvPr>
          </p:nvSpPr>
          <p:spPr bwMode="auto">
            <a:xfrm>
              <a:off x="5147496" y="3541527"/>
              <a:ext cx="62268" cy="13274"/>
            </a:xfrm>
            <a:custGeom>
              <a:avLst/>
              <a:gdLst>
                <a:gd name="T0" fmla="*/ 2147483647 w 42"/>
                <a:gd name="T1" fmla="*/ 2147483647 h 8"/>
                <a:gd name="T2" fmla="*/ 2147483647 w 42"/>
                <a:gd name="T3" fmla="*/ 2147483647 h 8"/>
                <a:gd name="T4" fmla="*/ 0 w 42"/>
                <a:gd name="T5" fmla="*/ 0 h 8"/>
                <a:gd name="T6" fmla="*/ 2147483647 w 42"/>
                <a:gd name="T7" fmla="*/ 2147483647 h 8"/>
                <a:gd name="T8" fmla="*/ 2147483647 w 42"/>
                <a:gd name="T9" fmla="*/ 2147483647 h 8"/>
                <a:gd name="T10" fmla="*/ 2147483647 w 42"/>
                <a:gd name="T11" fmla="*/ 2147483647 h 8"/>
                <a:gd name="T12" fmla="*/ 2147483647 w 42"/>
                <a:gd name="T13" fmla="*/ 2147483647 h 8"/>
                <a:gd name="T14" fmla="*/ 2147483647 w 42"/>
                <a:gd name="T15" fmla="*/ 2147483647 h 8"/>
                <a:gd name="T16" fmla="*/ 2147483647 w 42"/>
                <a:gd name="T17" fmla="*/ 2147483647 h 8"/>
                <a:gd name="T18" fmla="*/ 2147483647 w 42"/>
                <a:gd name="T19" fmla="*/ 0 h 8"/>
                <a:gd name="T20" fmla="*/ 2147483647 w 42"/>
                <a:gd name="T21" fmla="*/ 214748364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8"/>
                <a:gd name="T35" fmla="*/ 42 w 42"/>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8">
                  <a:moveTo>
                    <a:pt x="20" y="2"/>
                  </a:moveTo>
                  <a:lnTo>
                    <a:pt x="8" y="2"/>
                  </a:lnTo>
                  <a:lnTo>
                    <a:pt x="0" y="0"/>
                  </a:lnTo>
                  <a:lnTo>
                    <a:pt x="4" y="2"/>
                  </a:lnTo>
                  <a:lnTo>
                    <a:pt x="8" y="6"/>
                  </a:lnTo>
                  <a:lnTo>
                    <a:pt x="22" y="8"/>
                  </a:lnTo>
                  <a:lnTo>
                    <a:pt x="34" y="8"/>
                  </a:lnTo>
                  <a:lnTo>
                    <a:pt x="42" y="6"/>
                  </a:lnTo>
                  <a:lnTo>
                    <a:pt x="36" y="2"/>
                  </a:lnTo>
                  <a:lnTo>
                    <a:pt x="32" y="0"/>
                  </a:lnTo>
                  <a:lnTo>
                    <a:pt x="20" y="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57" name="Freeform 165"/>
            <p:cNvSpPr/>
            <p:nvPr>
              <p:custDataLst>
                <p:tags r:id="rId140"/>
              </p:custDataLst>
            </p:nvPr>
          </p:nvSpPr>
          <p:spPr bwMode="auto">
            <a:xfrm>
              <a:off x="4677028" y="3412766"/>
              <a:ext cx="24215" cy="18584"/>
            </a:xfrm>
            <a:custGeom>
              <a:avLst/>
              <a:gdLst>
                <a:gd name="T0" fmla="*/ 2147483647 w 16"/>
                <a:gd name="T1" fmla="*/ 2147483647 h 10"/>
                <a:gd name="T2" fmla="*/ 2147483647 w 16"/>
                <a:gd name="T3" fmla="*/ 0 h 10"/>
                <a:gd name="T4" fmla="*/ 2147483647 w 16"/>
                <a:gd name="T5" fmla="*/ 0 h 10"/>
                <a:gd name="T6" fmla="*/ 2147483647 w 16"/>
                <a:gd name="T7" fmla="*/ 0 h 10"/>
                <a:gd name="T8" fmla="*/ 2147483647 w 16"/>
                <a:gd name="T9" fmla="*/ 2147483647 h 10"/>
                <a:gd name="T10" fmla="*/ 0 w 16"/>
                <a:gd name="T11" fmla="*/ 2147483647 h 10"/>
                <a:gd name="T12" fmla="*/ 2147483647 w 16"/>
                <a:gd name="T13" fmla="*/ 2147483647 h 10"/>
                <a:gd name="T14" fmla="*/ 2147483647 w 16"/>
                <a:gd name="T15" fmla="*/ 2147483647 h 10"/>
                <a:gd name="T16" fmla="*/ 2147483647 w 16"/>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16" y="6"/>
                  </a:moveTo>
                  <a:lnTo>
                    <a:pt x="12" y="0"/>
                  </a:lnTo>
                  <a:lnTo>
                    <a:pt x="6" y="0"/>
                  </a:lnTo>
                  <a:lnTo>
                    <a:pt x="4" y="0"/>
                  </a:lnTo>
                  <a:lnTo>
                    <a:pt x="2" y="2"/>
                  </a:lnTo>
                  <a:lnTo>
                    <a:pt x="0" y="10"/>
                  </a:lnTo>
                  <a:lnTo>
                    <a:pt x="16" y="10"/>
                  </a:lnTo>
                  <a:lnTo>
                    <a:pt x="14" y="4"/>
                  </a:lnTo>
                  <a:lnTo>
                    <a:pt x="16" y="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58" name="Freeform 166"/>
            <p:cNvSpPr/>
            <p:nvPr>
              <p:custDataLst>
                <p:tags r:id="rId141"/>
              </p:custDataLst>
            </p:nvPr>
          </p:nvSpPr>
          <p:spPr bwMode="auto">
            <a:xfrm>
              <a:off x="4499449" y="2877806"/>
              <a:ext cx="160283" cy="244249"/>
            </a:xfrm>
            <a:custGeom>
              <a:avLst/>
              <a:gdLst>
                <a:gd name="T0" fmla="*/ 2147483647 w 110"/>
                <a:gd name="T1" fmla="*/ 2147483647 h 154"/>
                <a:gd name="T2" fmla="*/ 2147483647 w 110"/>
                <a:gd name="T3" fmla="*/ 2147483647 h 154"/>
                <a:gd name="T4" fmla="*/ 2147483647 w 110"/>
                <a:gd name="T5" fmla="*/ 2147483647 h 154"/>
                <a:gd name="T6" fmla="*/ 2147483647 w 110"/>
                <a:gd name="T7" fmla="*/ 2147483647 h 154"/>
                <a:gd name="T8" fmla="*/ 2147483647 w 110"/>
                <a:gd name="T9" fmla="*/ 2147483647 h 154"/>
                <a:gd name="T10" fmla="*/ 2147483647 w 110"/>
                <a:gd name="T11" fmla="*/ 2147483647 h 154"/>
                <a:gd name="T12" fmla="*/ 2147483647 w 110"/>
                <a:gd name="T13" fmla="*/ 2147483647 h 154"/>
                <a:gd name="T14" fmla="*/ 2147483647 w 110"/>
                <a:gd name="T15" fmla="*/ 2147483647 h 154"/>
                <a:gd name="T16" fmla="*/ 2147483647 w 110"/>
                <a:gd name="T17" fmla="*/ 2147483647 h 154"/>
                <a:gd name="T18" fmla="*/ 2147483647 w 110"/>
                <a:gd name="T19" fmla="*/ 2147483647 h 154"/>
                <a:gd name="T20" fmla="*/ 2147483647 w 110"/>
                <a:gd name="T21" fmla="*/ 2147483647 h 154"/>
                <a:gd name="T22" fmla="*/ 2147483647 w 110"/>
                <a:gd name="T23" fmla="*/ 2147483647 h 154"/>
                <a:gd name="T24" fmla="*/ 2147483647 w 110"/>
                <a:gd name="T25" fmla="*/ 2147483647 h 154"/>
                <a:gd name="T26" fmla="*/ 2147483647 w 110"/>
                <a:gd name="T27" fmla="*/ 2147483647 h 154"/>
                <a:gd name="T28" fmla="*/ 2147483647 w 110"/>
                <a:gd name="T29" fmla="*/ 2147483647 h 154"/>
                <a:gd name="T30" fmla="*/ 2147483647 w 110"/>
                <a:gd name="T31" fmla="*/ 2147483647 h 154"/>
                <a:gd name="T32" fmla="*/ 2147483647 w 110"/>
                <a:gd name="T33" fmla="*/ 2147483647 h 154"/>
                <a:gd name="T34" fmla="*/ 2147483647 w 110"/>
                <a:gd name="T35" fmla="*/ 2147483647 h 154"/>
                <a:gd name="T36" fmla="*/ 2147483647 w 110"/>
                <a:gd name="T37" fmla="*/ 2147483647 h 154"/>
                <a:gd name="T38" fmla="*/ 2147483647 w 110"/>
                <a:gd name="T39" fmla="*/ 2147483647 h 154"/>
                <a:gd name="T40" fmla="*/ 2147483647 w 110"/>
                <a:gd name="T41" fmla="*/ 2147483647 h 154"/>
                <a:gd name="T42" fmla="*/ 2147483647 w 110"/>
                <a:gd name="T43" fmla="*/ 2147483647 h 154"/>
                <a:gd name="T44" fmla="*/ 2147483647 w 110"/>
                <a:gd name="T45" fmla="*/ 2147483647 h 154"/>
                <a:gd name="T46" fmla="*/ 2147483647 w 110"/>
                <a:gd name="T47" fmla="*/ 2147483647 h 154"/>
                <a:gd name="T48" fmla="*/ 2147483647 w 110"/>
                <a:gd name="T49" fmla="*/ 2147483647 h 154"/>
                <a:gd name="T50" fmla="*/ 2147483647 w 110"/>
                <a:gd name="T51" fmla="*/ 2147483647 h 154"/>
                <a:gd name="T52" fmla="*/ 2147483647 w 110"/>
                <a:gd name="T53" fmla="*/ 2147483647 h 154"/>
                <a:gd name="T54" fmla="*/ 2147483647 w 110"/>
                <a:gd name="T55" fmla="*/ 2147483647 h 154"/>
                <a:gd name="T56" fmla="*/ 2147483647 w 110"/>
                <a:gd name="T57" fmla="*/ 2147483647 h 154"/>
                <a:gd name="T58" fmla="*/ 2147483647 w 110"/>
                <a:gd name="T59" fmla="*/ 2147483647 h 154"/>
                <a:gd name="T60" fmla="*/ 0 w 110"/>
                <a:gd name="T61" fmla="*/ 2147483647 h 154"/>
                <a:gd name="T62" fmla="*/ 2147483647 w 110"/>
                <a:gd name="T63" fmla="*/ 2147483647 h 154"/>
                <a:gd name="T64" fmla="*/ 2147483647 w 110"/>
                <a:gd name="T65" fmla="*/ 0 h 154"/>
                <a:gd name="T66" fmla="*/ 2147483647 w 110"/>
                <a:gd name="T67" fmla="*/ 2147483647 h 154"/>
                <a:gd name="T68" fmla="*/ 2147483647 w 110"/>
                <a:gd name="T69" fmla="*/ 2147483647 h 154"/>
                <a:gd name="T70" fmla="*/ 2147483647 w 110"/>
                <a:gd name="T71" fmla="*/ 2147483647 h 154"/>
                <a:gd name="T72" fmla="*/ 2147483647 w 110"/>
                <a:gd name="T73" fmla="*/ 2147483647 h 154"/>
                <a:gd name="T74" fmla="*/ 2147483647 w 110"/>
                <a:gd name="T75" fmla="*/ 2147483647 h 154"/>
                <a:gd name="T76" fmla="*/ 2147483647 w 110"/>
                <a:gd name="T77" fmla="*/ 2147483647 h 154"/>
                <a:gd name="T78" fmla="*/ 2147483647 w 110"/>
                <a:gd name="T79" fmla="*/ 2147483647 h 1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0"/>
                <a:gd name="T121" fmla="*/ 0 h 154"/>
                <a:gd name="T122" fmla="*/ 110 w 110"/>
                <a:gd name="T123" fmla="*/ 154 h 15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0" h="154">
                  <a:moveTo>
                    <a:pt x="76" y="82"/>
                  </a:moveTo>
                  <a:lnTo>
                    <a:pt x="82" y="86"/>
                  </a:lnTo>
                  <a:lnTo>
                    <a:pt x="88" y="90"/>
                  </a:lnTo>
                  <a:lnTo>
                    <a:pt x="90" y="94"/>
                  </a:lnTo>
                  <a:lnTo>
                    <a:pt x="90" y="100"/>
                  </a:lnTo>
                  <a:lnTo>
                    <a:pt x="90" y="104"/>
                  </a:lnTo>
                  <a:lnTo>
                    <a:pt x="90" y="108"/>
                  </a:lnTo>
                  <a:lnTo>
                    <a:pt x="94" y="106"/>
                  </a:lnTo>
                  <a:lnTo>
                    <a:pt x="104" y="104"/>
                  </a:lnTo>
                  <a:lnTo>
                    <a:pt x="108" y="110"/>
                  </a:lnTo>
                  <a:lnTo>
                    <a:pt x="110" y="114"/>
                  </a:lnTo>
                  <a:lnTo>
                    <a:pt x="108" y="118"/>
                  </a:lnTo>
                  <a:lnTo>
                    <a:pt x="104" y="122"/>
                  </a:lnTo>
                  <a:lnTo>
                    <a:pt x="94" y="128"/>
                  </a:lnTo>
                  <a:lnTo>
                    <a:pt x="94" y="130"/>
                  </a:lnTo>
                  <a:lnTo>
                    <a:pt x="98" y="132"/>
                  </a:lnTo>
                  <a:lnTo>
                    <a:pt x="104" y="134"/>
                  </a:lnTo>
                  <a:lnTo>
                    <a:pt x="102" y="138"/>
                  </a:lnTo>
                  <a:lnTo>
                    <a:pt x="98" y="142"/>
                  </a:lnTo>
                  <a:lnTo>
                    <a:pt x="92" y="144"/>
                  </a:lnTo>
                  <a:lnTo>
                    <a:pt x="82" y="144"/>
                  </a:lnTo>
                  <a:lnTo>
                    <a:pt x="66" y="144"/>
                  </a:lnTo>
                  <a:lnTo>
                    <a:pt x="50" y="144"/>
                  </a:lnTo>
                  <a:lnTo>
                    <a:pt x="40" y="144"/>
                  </a:lnTo>
                  <a:lnTo>
                    <a:pt x="40" y="148"/>
                  </a:lnTo>
                  <a:lnTo>
                    <a:pt x="40" y="152"/>
                  </a:lnTo>
                  <a:lnTo>
                    <a:pt x="34" y="152"/>
                  </a:lnTo>
                  <a:lnTo>
                    <a:pt x="26" y="154"/>
                  </a:lnTo>
                  <a:lnTo>
                    <a:pt x="18" y="154"/>
                  </a:lnTo>
                  <a:lnTo>
                    <a:pt x="12" y="154"/>
                  </a:lnTo>
                  <a:lnTo>
                    <a:pt x="14" y="148"/>
                  </a:lnTo>
                  <a:lnTo>
                    <a:pt x="18" y="144"/>
                  </a:lnTo>
                  <a:lnTo>
                    <a:pt x="24" y="142"/>
                  </a:lnTo>
                  <a:lnTo>
                    <a:pt x="30" y="140"/>
                  </a:lnTo>
                  <a:lnTo>
                    <a:pt x="42" y="136"/>
                  </a:lnTo>
                  <a:lnTo>
                    <a:pt x="46" y="132"/>
                  </a:lnTo>
                  <a:lnTo>
                    <a:pt x="50" y="128"/>
                  </a:lnTo>
                  <a:lnTo>
                    <a:pt x="32" y="126"/>
                  </a:lnTo>
                  <a:lnTo>
                    <a:pt x="24" y="124"/>
                  </a:lnTo>
                  <a:lnTo>
                    <a:pt x="18" y="122"/>
                  </a:lnTo>
                  <a:lnTo>
                    <a:pt x="26" y="114"/>
                  </a:lnTo>
                  <a:lnTo>
                    <a:pt x="36" y="108"/>
                  </a:lnTo>
                  <a:lnTo>
                    <a:pt x="36" y="104"/>
                  </a:lnTo>
                  <a:lnTo>
                    <a:pt x="36" y="100"/>
                  </a:lnTo>
                  <a:lnTo>
                    <a:pt x="38" y="98"/>
                  </a:lnTo>
                  <a:lnTo>
                    <a:pt x="40" y="94"/>
                  </a:lnTo>
                  <a:lnTo>
                    <a:pt x="48" y="90"/>
                  </a:lnTo>
                  <a:lnTo>
                    <a:pt x="42" y="84"/>
                  </a:lnTo>
                  <a:lnTo>
                    <a:pt x="40" y="80"/>
                  </a:lnTo>
                  <a:lnTo>
                    <a:pt x="40" y="76"/>
                  </a:lnTo>
                  <a:lnTo>
                    <a:pt x="40" y="70"/>
                  </a:lnTo>
                  <a:lnTo>
                    <a:pt x="42" y="68"/>
                  </a:lnTo>
                  <a:lnTo>
                    <a:pt x="40" y="62"/>
                  </a:lnTo>
                  <a:lnTo>
                    <a:pt x="38" y="58"/>
                  </a:lnTo>
                  <a:lnTo>
                    <a:pt x="14" y="58"/>
                  </a:lnTo>
                  <a:lnTo>
                    <a:pt x="12" y="56"/>
                  </a:lnTo>
                  <a:lnTo>
                    <a:pt x="12" y="50"/>
                  </a:lnTo>
                  <a:lnTo>
                    <a:pt x="10" y="48"/>
                  </a:lnTo>
                  <a:lnTo>
                    <a:pt x="6" y="46"/>
                  </a:lnTo>
                  <a:lnTo>
                    <a:pt x="12" y="36"/>
                  </a:lnTo>
                  <a:lnTo>
                    <a:pt x="6" y="32"/>
                  </a:lnTo>
                  <a:lnTo>
                    <a:pt x="0" y="28"/>
                  </a:lnTo>
                  <a:lnTo>
                    <a:pt x="10" y="20"/>
                  </a:lnTo>
                  <a:lnTo>
                    <a:pt x="22" y="10"/>
                  </a:lnTo>
                  <a:lnTo>
                    <a:pt x="38" y="4"/>
                  </a:lnTo>
                  <a:lnTo>
                    <a:pt x="50" y="0"/>
                  </a:lnTo>
                  <a:lnTo>
                    <a:pt x="48" y="8"/>
                  </a:lnTo>
                  <a:lnTo>
                    <a:pt x="46" y="12"/>
                  </a:lnTo>
                  <a:lnTo>
                    <a:pt x="42" y="16"/>
                  </a:lnTo>
                  <a:lnTo>
                    <a:pt x="38" y="20"/>
                  </a:lnTo>
                  <a:lnTo>
                    <a:pt x="46" y="22"/>
                  </a:lnTo>
                  <a:lnTo>
                    <a:pt x="54" y="22"/>
                  </a:lnTo>
                  <a:lnTo>
                    <a:pt x="60" y="24"/>
                  </a:lnTo>
                  <a:lnTo>
                    <a:pt x="66" y="26"/>
                  </a:lnTo>
                  <a:lnTo>
                    <a:pt x="58" y="36"/>
                  </a:lnTo>
                  <a:lnTo>
                    <a:pt x="54" y="40"/>
                  </a:lnTo>
                  <a:lnTo>
                    <a:pt x="54" y="46"/>
                  </a:lnTo>
                  <a:lnTo>
                    <a:pt x="56" y="56"/>
                  </a:lnTo>
                  <a:lnTo>
                    <a:pt x="62" y="64"/>
                  </a:lnTo>
                  <a:lnTo>
                    <a:pt x="74" y="82"/>
                  </a:lnTo>
                  <a:lnTo>
                    <a:pt x="76" y="8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59" name="Freeform 167"/>
            <p:cNvSpPr/>
            <p:nvPr>
              <p:custDataLst>
                <p:tags r:id="rId142"/>
              </p:custDataLst>
            </p:nvPr>
          </p:nvSpPr>
          <p:spPr bwMode="auto">
            <a:xfrm>
              <a:off x="4429110" y="2984001"/>
              <a:ext cx="88790" cy="99558"/>
            </a:xfrm>
            <a:custGeom>
              <a:avLst/>
              <a:gdLst>
                <a:gd name="T0" fmla="*/ 2147483647 w 60"/>
                <a:gd name="T1" fmla="*/ 2147483647 h 64"/>
                <a:gd name="T2" fmla="*/ 2147483647 w 60"/>
                <a:gd name="T3" fmla="*/ 2147483647 h 64"/>
                <a:gd name="T4" fmla="*/ 2147483647 w 60"/>
                <a:gd name="T5" fmla="*/ 2147483647 h 64"/>
                <a:gd name="T6" fmla="*/ 2147483647 w 60"/>
                <a:gd name="T7" fmla="*/ 0 h 64"/>
                <a:gd name="T8" fmla="*/ 2147483647 w 60"/>
                <a:gd name="T9" fmla="*/ 0 h 64"/>
                <a:gd name="T10" fmla="*/ 2147483647 w 60"/>
                <a:gd name="T11" fmla="*/ 0 h 64"/>
                <a:gd name="T12" fmla="*/ 2147483647 w 60"/>
                <a:gd name="T13" fmla="*/ 2147483647 h 64"/>
                <a:gd name="T14" fmla="*/ 2147483647 w 60"/>
                <a:gd name="T15" fmla="*/ 2147483647 h 64"/>
                <a:gd name="T16" fmla="*/ 2147483647 w 60"/>
                <a:gd name="T17" fmla="*/ 2147483647 h 64"/>
                <a:gd name="T18" fmla="*/ 2147483647 w 60"/>
                <a:gd name="T19" fmla="*/ 2147483647 h 64"/>
                <a:gd name="T20" fmla="*/ 2147483647 w 60"/>
                <a:gd name="T21" fmla="*/ 2147483647 h 64"/>
                <a:gd name="T22" fmla="*/ 2147483647 w 60"/>
                <a:gd name="T23" fmla="*/ 2147483647 h 64"/>
                <a:gd name="T24" fmla="*/ 2147483647 w 60"/>
                <a:gd name="T25" fmla="*/ 2147483647 h 64"/>
                <a:gd name="T26" fmla="*/ 2147483647 w 60"/>
                <a:gd name="T27" fmla="*/ 2147483647 h 64"/>
                <a:gd name="T28" fmla="*/ 2147483647 w 60"/>
                <a:gd name="T29" fmla="*/ 2147483647 h 64"/>
                <a:gd name="T30" fmla="*/ 2147483647 w 60"/>
                <a:gd name="T31" fmla="*/ 2147483647 h 64"/>
                <a:gd name="T32" fmla="*/ 2147483647 w 60"/>
                <a:gd name="T33" fmla="*/ 2147483647 h 64"/>
                <a:gd name="T34" fmla="*/ 2147483647 w 60"/>
                <a:gd name="T35" fmla="*/ 2147483647 h 64"/>
                <a:gd name="T36" fmla="*/ 2147483647 w 60"/>
                <a:gd name="T37" fmla="*/ 2147483647 h 64"/>
                <a:gd name="T38" fmla="*/ 2147483647 w 60"/>
                <a:gd name="T39" fmla="*/ 2147483647 h 64"/>
                <a:gd name="T40" fmla="*/ 2147483647 w 60"/>
                <a:gd name="T41" fmla="*/ 2147483647 h 64"/>
                <a:gd name="T42" fmla="*/ 2147483647 w 60"/>
                <a:gd name="T43" fmla="*/ 2147483647 h 64"/>
                <a:gd name="T44" fmla="*/ 2147483647 w 60"/>
                <a:gd name="T45" fmla="*/ 2147483647 h 64"/>
                <a:gd name="T46" fmla="*/ 2147483647 w 60"/>
                <a:gd name="T47" fmla="*/ 2147483647 h 64"/>
                <a:gd name="T48" fmla="*/ 0 w 60"/>
                <a:gd name="T49" fmla="*/ 2147483647 h 64"/>
                <a:gd name="T50" fmla="*/ 2147483647 w 60"/>
                <a:gd name="T51" fmla="*/ 2147483647 h 64"/>
                <a:gd name="T52" fmla="*/ 2147483647 w 60"/>
                <a:gd name="T53" fmla="*/ 2147483647 h 64"/>
                <a:gd name="T54" fmla="*/ 2147483647 w 60"/>
                <a:gd name="T55" fmla="*/ 2147483647 h 64"/>
                <a:gd name="T56" fmla="*/ 2147483647 w 60"/>
                <a:gd name="T57" fmla="*/ 2147483647 h 64"/>
                <a:gd name="T58" fmla="*/ 2147483647 w 60"/>
                <a:gd name="T59" fmla="*/ 2147483647 h 64"/>
                <a:gd name="T60" fmla="*/ 2147483647 w 60"/>
                <a:gd name="T61" fmla="*/ 2147483647 h 64"/>
                <a:gd name="T62" fmla="*/ 2147483647 w 60"/>
                <a:gd name="T63" fmla="*/ 2147483647 h 64"/>
                <a:gd name="T64" fmla="*/ 2147483647 w 60"/>
                <a:gd name="T65" fmla="*/ 2147483647 h 64"/>
                <a:gd name="T66" fmla="*/ 2147483647 w 60"/>
                <a:gd name="T67" fmla="*/ 2147483647 h 64"/>
                <a:gd name="T68" fmla="*/ 2147483647 w 60"/>
                <a:gd name="T69" fmla="*/ 2147483647 h 64"/>
                <a:gd name="T70" fmla="*/ 2147483647 w 60"/>
                <a:gd name="T71" fmla="*/ 2147483647 h 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0"/>
                <a:gd name="T109" fmla="*/ 0 h 64"/>
                <a:gd name="T110" fmla="*/ 60 w 60"/>
                <a:gd name="T111" fmla="*/ 64 h 6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0" h="64">
                  <a:moveTo>
                    <a:pt x="32" y="20"/>
                  </a:moveTo>
                  <a:lnTo>
                    <a:pt x="32" y="4"/>
                  </a:lnTo>
                  <a:lnTo>
                    <a:pt x="32" y="2"/>
                  </a:lnTo>
                  <a:lnTo>
                    <a:pt x="34" y="0"/>
                  </a:lnTo>
                  <a:lnTo>
                    <a:pt x="44" y="0"/>
                  </a:lnTo>
                  <a:lnTo>
                    <a:pt x="56" y="0"/>
                  </a:lnTo>
                  <a:lnTo>
                    <a:pt x="60" y="2"/>
                  </a:lnTo>
                  <a:lnTo>
                    <a:pt x="60" y="6"/>
                  </a:lnTo>
                  <a:lnTo>
                    <a:pt x="58" y="14"/>
                  </a:lnTo>
                  <a:lnTo>
                    <a:pt x="54" y="18"/>
                  </a:lnTo>
                  <a:lnTo>
                    <a:pt x="50" y="20"/>
                  </a:lnTo>
                  <a:lnTo>
                    <a:pt x="48" y="24"/>
                  </a:lnTo>
                  <a:lnTo>
                    <a:pt x="50" y="26"/>
                  </a:lnTo>
                  <a:lnTo>
                    <a:pt x="52" y="30"/>
                  </a:lnTo>
                  <a:lnTo>
                    <a:pt x="54" y="32"/>
                  </a:lnTo>
                  <a:lnTo>
                    <a:pt x="56" y="36"/>
                  </a:lnTo>
                  <a:lnTo>
                    <a:pt x="54" y="42"/>
                  </a:lnTo>
                  <a:lnTo>
                    <a:pt x="50" y="46"/>
                  </a:lnTo>
                  <a:lnTo>
                    <a:pt x="38" y="54"/>
                  </a:lnTo>
                  <a:lnTo>
                    <a:pt x="24" y="62"/>
                  </a:lnTo>
                  <a:lnTo>
                    <a:pt x="16" y="64"/>
                  </a:lnTo>
                  <a:lnTo>
                    <a:pt x="10" y="64"/>
                  </a:lnTo>
                  <a:lnTo>
                    <a:pt x="6" y="64"/>
                  </a:lnTo>
                  <a:lnTo>
                    <a:pt x="4" y="62"/>
                  </a:lnTo>
                  <a:lnTo>
                    <a:pt x="0" y="56"/>
                  </a:lnTo>
                  <a:lnTo>
                    <a:pt x="2" y="52"/>
                  </a:lnTo>
                  <a:lnTo>
                    <a:pt x="6" y="48"/>
                  </a:lnTo>
                  <a:lnTo>
                    <a:pt x="14" y="40"/>
                  </a:lnTo>
                  <a:lnTo>
                    <a:pt x="6" y="34"/>
                  </a:lnTo>
                  <a:lnTo>
                    <a:pt x="2" y="30"/>
                  </a:lnTo>
                  <a:lnTo>
                    <a:pt x="6" y="26"/>
                  </a:lnTo>
                  <a:lnTo>
                    <a:pt x="4" y="20"/>
                  </a:lnTo>
                  <a:lnTo>
                    <a:pt x="10" y="18"/>
                  </a:lnTo>
                  <a:lnTo>
                    <a:pt x="20" y="16"/>
                  </a:lnTo>
                  <a:lnTo>
                    <a:pt x="26" y="18"/>
                  </a:lnTo>
                  <a:lnTo>
                    <a:pt x="32" y="2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60" name="Freeform 168"/>
            <p:cNvSpPr/>
            <p:nvPr>
              <p:custDataLst>
                <p:tags r:id="rId143"/>
              </p:custDataLst>
            </p:nvPr>
          </p:nvSpPr>
          <p:spPr bwMode="auto">
            <a:xfrm>
              <a:off x="4818861" y="3327809"/>
              <a:ext cx="13837" cy="43805"/>
            </a:xfrm>
            <a:custGeom>
              <a:avLst/>
              <a:gdLst>
                <a:gd name="T0" fmla="*/ 0 w 10"/>
                <a:gd name="T1" fmla="*/ 2147483647 h 28"/>
                <a:gd name="T2" fmla="*/ 0 w 10"/>
                <a:gd name="T3" fmla="*/ 2147483647 h 28"/>
                <a:gd name="T4" fmla="*/ 2147483647 w 10"/>
                <a:gd name="T5" fmla="*/ 2147483647 h 28"/>
                <a:gd name="T6" fmla="*/ 2147483647 w 10"/>
                <a:gd name="T7" fmla="*/ 0 h 28"/>
                <a:gd name="T8" fmla="*/ 2147483647 w 10"/>
                <a:gd name="T9" fmla="*/ 2147483647 h 28"/>
                <a:gd name="T10" fmla="*/ 2147483647 w 10"/>
                <a:gd name="T11" fmla="*/ 2147483647 h 28"/>
                <a:gd name="T12" fmla="*/ 2147483647 w 10"/>
                <a:gd name="T13" fmla="*/ 2147483647 h 28"/>
                <a:gd name="T14" fmla="*/ 0 w 10"/>
                <a:gd name="T15" fmla="*/ 2147483647 h 28"/>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28"/>
                <a:gd name="T26" fmla="*/ 10 w 10"/>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28">
                  <a:moveTo>
                    <a:pt x="0" y="28"/>
                  </a:moveTo>
                  <a:lnTo>
                    <a:pt x="0" y="12"/>
                  </a:lnTo>
                  <a:lnTo>
                    <a:pt x="2" y="6"/>
                  </a:lnTo>
                  <a:lnTo>
                    <a:pt x="6" y="0"/>
                  </a:lnTo>
                  <a:lnTo>
                    <a:pt x="8" y="6"/>
                  </a:lnTo>
                  <a:lnTo>
                    <a:pt x="10" y="10"/>
                  </a:lnTo>
                  <a:lnTo>
                    <a:pt x="10" y="28"/>
                  </a:lnTo>
                  <a:lnTo>
                    <a:pt x="0" y="2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61" name="Freeform 169"/>
            <p:cNvSpPr/>
            <p:nvPr>
              <p:custDataLst>
                <p:tags r:id="rId144"/>
              </p:custDataLst>
            </p:nvPr>
          </p:nvSpPr>
          <p:spPr bwMode="auto">
            <a:xfrm>
              <a:off x="4798104" y="3378251"/>
              <a:ext cx="40359" cy="62390"/>
            </a:xfrm>
            <a:custGeom>
              <a:avLst/>
              <a:gdLst>
                <a:gd name="T0" fmla="*/ 2147483647 w 28"/>
                <a:gd name="T1" fmla="*/ 2147483647 h 40"/>
                <a:gd name="T2" fmla="*/ 2147483647 w 28"/>
                <a:gd name="T3" fmla="*/ 2147483647 h 40"/>
                <a:gd name="T4" fmla="*/ 2147483647 w 28"/>
                <a:gd name="T5" fmla="*/ 0 h 40"/>
                <a:gd name="T6" fmla="*/ 2147483647 w 28"/>
                <a:gd name="T7" fmla="*/ 2147483647 h 40"/>
                <a:gd name="T8" fmla="*/ 2147483647 w 28"/>
                <a:gd name="T9" fmla="*/ 2147483647 h 40"/>
                <a:gd name="T10" fmla="*/ 2147483647 w 28"/>
                <a:gd name="T11" fmla="*/ 2147483647 h 40"/>
                <a:gd name="T12" fmla="*/ 2147483647 w 28"/>
                <a:gd name="T13" fmla="*/ 2147483647 h 40"/>
                <a:gd name="T14" fmla="*/ 2147483647 w 28"/>
                <a:gd name="T15" fmla="*/ 2147483647 h 40"/>
                <a:gd name="T16" fmla="*/ 2147483647 w 28"/>
                <a:gd name="T17" fmla="*/ 2147483647 h 40"/>
                <a:gd name="T18" fmla="*/ 2147483647 w 28"/>
                <a:gd name="T19" fmla="*/ 2147483647 h 40"/>
                <a:gd name="T20" fmla="*/ 2147483647 w 28"/>
                <a:gd name="T21" fmla="*/ 2147483647 h 40"/>
                <a:gd name="T22" fmla="*/ 2147483647 w 28"/>
                <a:gd name="T23" fmla="*/ 2147483647 h 40"/>
                <a:gd name="T24" fmla="*/ 2147483647 w 28"/>
                <a:gd name="T25" fmla="*/ 2147483647 h 40"/>
                <a:gd name="T26" fmla="*/ 2147483647 w 28"/>
                <a:gd name="T27" fmla="*/ 2147483647 h 40"/>
                <a:gd name="T28" fmla="*/ 0 w 28"/>
                <a:gd name="T29" fmla="*/ 2147483647 h 40"/>
                <a:gd name="T30" fmla="*/ 2147483647 w 28"/>
                <a:gd name="T31" fmla="*/ 2147483647 h 40"/>
                <a:gd name="T32" fmla="*/ 2147483647 w 28"/>
                <a:gd name="T33" fmla="*/ 2147483647 h 40"/>
                <a:gd name="T34" fmla="*/ 2147483647 w 28"/>
                <a:gd name="T35" fmla="*/ 2147483647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40"/>
                <a:gd name="T56" fmla="*/ 28 w 28"/>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40">
                  <a:moveTo>
                    <a:pt x="12" y="8"/>
                  </a:moveTo>
                  <a:lnTo>
                    <a:pt x="16" y="4"/>
                  </a:lnTo>
                  <a:lnTo>
                    <a:pt x="20" y="0"/>
                  </a:lnTo>
                  <a:lnTo>
                    <a:pt x="24" y="4"/>
                  </a:lnTo>
                  <a:lnTo>
                    <a:pt x="28" y="8"/>
                  </a:lnTo>
                  <a:lnTo>
                    <a:pt x="28" y="34"/>
                  </a:lnTo>
                  <a:lnTo>
                    <a:pt x="24" y="36"/>
                  </a:lnTo>
                  <a:lnTo>
                    <a:pt x="20" y="38"/>
                  </a:lnTo>
                  <a:lnTo>
                    <a:pt x="14" y="40"/>
                  </a:lnTo>
                  <a:lnTo>
                    <a:pt x="10" y="36"/>
                  </a:lnTo>
                  <a:lnTo>
                    <a:pt x="10" y="34"/>
                  </a:lnTo>
                  <a:lnTo>
                    <a:pt x="10" y="30"/>
                  </a:lnTo>
                  <a:lnTo>
                    <a:pt x="10" y="14"/>
                  </a:lnTo>
                  <a:lnTo>
                    <a:pt x="4" y="12"/>
                  </a:lnTo>
                  <a:lnTo>
                    <a:pt x="0" y="8"/>
                  </a:lnTo>
                  <a:lnTo>
                    <a:pt x="4" y="6"/>
                  </a:lnTo>
                  <a:lnTo>
                    <a:pt x="8" y="6"/>
                  </a:lnTo>
                  <a:lnTo>
                    <a:pt x="12" y="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62" name="Freeform 170"/>
            <p:cNvSpPr/>
            <p:nvPr>
              <p:custDataLst>
                <p:tags r:id="rId145"/>
              </p:custDataLst>
            </p:nvPr>
          </p:nvSpPr>
          <p:spPr bwMode="auto">
            <a:xfrm>
              <a:off x="4904191" y="3465863"/>
              <a:ext cx="58808" cy="38495"/>
            </a:xfrm>
            <a:custGeom>
              <a:avLst/>
              <a:gdLst>
                <a:gd name="T0" fmla="*/ 2147483647 w 41"/>
                <a:gd name="T1" fmla="*/ 2147483647 h 24"/>
                <a:gd name="T2" fmla="*/ 2147483647 w 41"/>
                <a:gd name="T3" fmla="*/ 2147483647 h 24"/>
                <a:gd name="T4" fmla="*/ 2147483647 w 41"/>
                <a:gd name="T5" fmla="*/ 2147483647 h 24"/>
                <a:gd name="T6" fmla="*/ 2147483647 w 41"/>
                <a:gd name="T7" fmla="*/ 2147483647 h 24"/>
                <a:gd name="T8" fmla="*/ 2147483647 w 41"/>
                <a:gd name="T9" fmla="*/ 2147483647 h 24"/>
                <a:gd name="T10" fmla="*/ 2147483647 w 41"/>
                <a:gd name="T11" fmla="*/ 2147483647 h 24"/>
                <a:gd name="T12" fmla="*/ 2147483647 w 41"/>
                <a:gd name="T13" fmla="*/ 2147483647 h 24"/>
                <a:gd name="T14" fmla="*/ 2147483647 w 41"/>
                <a:gd name="T15" fmla="*/ 2147483647 h 24"/>
                <a:gd name="T16" fmla="*/ 0 w 41"/>
                <a:gd name="T17" fmla="*/ 2147483647 h 24"/>
                <a:gd name="T18" fmla="*/ 0 w 41"/>
                <a:gd name="T19" fmla="*/ 2147483647 h 24"/>
                <a:gd name="T20" fmla="*/ 2147483647 w 41"/>
                <a:gd name="T21" fmla="*/ 0 h 24"/>
                <a:gd name="T22" fmla="*/ 2147483647 w 41"/>
                <a:gd name="T23" fmla="*/ 0 h 24"/>
                <a:gd name="T24" fmla="*/ 2147483647 w 41"/>
                <a:gd name="T25" fmla="*/ 2147483647 h 24"/>
                <a:gd name="T26" fmla="*/ 2147483647 w 41"/>
                <a:gd name="T27" fmla="*/ 2147483647 h 24"/>
                <a:gd name="T28" fmla="*/ 2147483647 w 41"/>
                <a:gd name="T29" fmla="*/ 2147483647 h 24"/>
                <a:gd name="T30" fmla="*/ 2147483647 w 41"/>
                <a:gd name="T31" fmla="*/ 0 h 24"/>
                <a:gd name="T32" fmla="*/ 2147483647 w 41"/>
                <a:gd name="T33" fmla="*/ 2147483647 h 24"/>
                <a:gd name="T34" fmla="*/ 2147483647 w 41"/>
                <a:gd name="T35" fmla="*/ 2147483647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24"/>
                <a:gd name="T56" fmla="*/ 41 w 41"/>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24">
                  <a:moveTo>
                    <a:pt x="41" y="12"/>
                  </a:moveTo>
                  <a:lnTo>
                    <a:pt x="39" y="16"/>
                  </a:lnTo>
                  <a:lnTo>
                    <a:pt x="39" y="18"/>
                  </a:lnTo>
                  <a:lnTo>
                    <a:pt x="39" y="22"/>
                  </a:lnTo>
                  <a:lnTo>
                    <a:pt x="39" y="24"/>
                  </a:lnTo>
                  <a:lnTo>
                    <a:pt x="31" y="22"/>
                  </a:lnTo>
                  <a:lnTo>
                    <a:pt x="17" y="16"/>
                  </a:lnTo>
                  <a:lnTo>
                    <a:pt x="4" y="10"/>
                  </a:lnTo>
                  <a:lnTo>
                    <a:pt x="0" y="6"/>
                  </a:lnTo>
                  <a:lnTo>
                    <a:pt x="0" y="2"/>
                  </a:lnTo>
                  <a:lnTo>
                    <a:pt x="2" y="0"/>
                  </a:lnTo>
                  <a:lnTo>
                    <a:pt x="9" y="0"/>
                  </a:lnTo>
                  <a:lnTo>
                    <a:pt x="19" y="2"/>
                  </a:lnTo>
                  <a:lnTo>
                    <a:pt x="27" y="4"/>
                  </a:lnTo>
                  <a:lnTo>
                    <a:pt x="33" y="2"/>
                  </a:lnTo>
                  <a:lnTo>
                    <a:pt x="41" y="0"/>
                  </a:lnTo>
                  <a:lnTo>
                    <a:pt x="41" y="4"/>
                  </a:lnTo>
                  <a:lnTo>
                    <a:pt x="41" y="1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63" name="Freeform 171"/>
            <p:cNvSpPr/>
            <p:nvPr>
              <p:custDataLst>
                <p:tags r:id="rId146"/>
              </p:custDataLst>
            </p:nvPr>
          </p:nvSpPr>
          <p:spPr bwMode="auto">
            <a:xfrm>
              <a:off x="4832698" y="2952143"/>
              <a:ext cx="34594" cy="45133"/>
            </a:xfrm>
            <a:custGeom>
              <a:avLst/>
              <a:gdLst>
                <a:gd name="T0" fmla="*/ 2147483647 w 24"/>
                <a:gd name="T1" fmla="*/ 2147483647 h 30"/>
                <a:gd name="T2" fmla="*/ 2147483647 w 24"/>
                <a:gd name="T3" fmla="*/ 2147483647 h 30"/>
                <a:gd name="T4" fmla="*/ 2147483647 w 24"/>
                <a:gd name="T5" fmla="*/ 2147483647 h 30"/>
                <a:gd name="T6" fmla="*/ 2147483647 w 24"/>
                <a:gd name="T7" fmla="*/ 2147483647 h 30"/>
                <a:gd name="T8" fmla="*/ 2147483647 w 24"/>
                <a:gd name="T9" fmla="*/ 2147483647 h 30"/>
                <a:gd name="T10" fmla="*/ 2147483647 w 24"/>
                <a:gd name="T11" fmla="*/ 2147483647 h 30"/>
                <a:gd name="T12" fmla="*/ 2147483647 w 24"/>
                <a:gd name="T13" fmla="*/ 2147483647 h 30"/>
                <a:gd name="T14" fmla="*/ 2147483647 w 24"/>
                <a:gd name="T15" fmla="*/ 2147483647 h 30"/>
                <a:gd name="T16" fmla="*/ 2147483647 w 24"/>
                <a:gd name="T17" fmla="*/ 2147483647 h 30"/>
                <a:gd name="T18" fmla="*/ 2147483647 w 24"/>
                <a:gd name="T19" fmla="*/ 2147483647 h 30"/>
                <a:gd name="T20" fmla="*/ 2147483647 w 24"/>
                <a:gd name="T21" fmla="*/ 2147483647 h 30"/>
                <a:gd name="T22" fmla="*/ 2147483647 w 24"/>
                <a:gd name="T23" fmla="*/ 2147483647 h 30"/>
                <a:gd name="T24" fmla="*/ 2147483647 w 24"/>
                <a:gd name="T25" fmla="*/ 2147483647 h 30"/>
                <a:gd name="T26" fmla="*/ 2147483647 w 24"/>
                <a:gd name="T27" fmla="*/ 2147483647 h 30"/>
                <a:gd name="T28" fmla="*/ 0 w 24"/>
                <a:gd name="T29" fmla="*/ 2147483647 h 30"/>
                <a:gd name="T30" fmla="*/ 0 w 24"/>
                <a:gd name="T31" fmla="*/ 2147483647 h 30"/>
                <a:gd name="T32" fmla="*/ 2147483647 w 24"/>
                <a:gd name="T33" fmla="*/ 2147483647 h 30"/>
                <a:gd name="T34" fmla="*/ 2147483647 w 24"/>
                <a:gd name="T35" fmla="*/ 0 h 30"/>
                <a:gd name="T36" fmla="*/ 2147483647 w 24"/>
                <a:gd name="T37" fmla="*/ 0 h 30"/>
                <a:gd name="T38" fmla="*/ 2147483647 w 24"/>
                <a:gd name="T39" fmla="*/ 0 h 30"/>
                <a:gd name="T40" fmla="*/ 2147483647 w 24"/>
                <a:gd name="T41" fmla="*/ 2147483647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30"/>
                <a:gd name="T65" fmla="*/ 24 w 24"/>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30">
                  <a:moveTo>
                    <a:pt x="12" y="4"/>
                  </a:moveTo>
                  <a:lnTo>
                    <a:pt x="12" y="12"/>
                  </a:lnTo>
                  <a:lnTo>
                    <a:pt x="18" y="8"/>
                  </a:lnTo>
                  <a:lnTo>
                    <a:pt x="24" y="4"/>
                  </a:lnTo>
                  <a:lnTo>
                    <a:pt x="24" y="16"/>
                  </a:lnTo>
                  <a:lnTo>
                    <a:pt x="22" y="20"/>
                  </a:lnTo>
                  <a:lnTo>
                    <a:pt x="18" y="26"/>
                  </a:lnTo>
                  <a:lnTo>
                    <a:pt x="16" y="30"/>
                  </a:lnTo>
                  <a:lnTo>
                    <a:pt x="14" y="30"/>
                  </a:lnTo>
                  <a:lnTo>
                    <a:pt x="14" y="28"/>
                  </a:lnTo>
                  <a:lnTo>
                    <a:pt x="12" y="24"/>
                  </a:lnTo>
                  <a:lnTo>
                    <a:pt x="10" y="20"/>
                  </a:lnTo>
                  <a:lnTo>
                    <a:pt x="6" y="14"/>
                  </a:lnTo>
                  <a:lnTo>
                    <a:pt x="2" y="10"/>
                  </a:lnTo>
                  <a:lnTo>
                    <a:pt x="0" y="6"/>
                  </a:lnTo>
                  <a:lnTo>
                    <a:pt x="0" y="4"/>
                  </a:lnTo>
                  <a:lnTo>
                    <a:pt x="2" y="2"/>
                  </a:lnTo>
                  <a:lnTo>
                    <a:pt x="4" y="0"/>
                  </a:lnTo>
                  <a:lnTo>
                    <a:pt x="6" y="0"/>
                  </a:lnTo>
                  <a:lnTo>
                    <a:pt x="8" y="0"/>
                  </a:lnTo>
                  <a:lnTo>
                    <a:pt x="12" y="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64" name="Freeform 172"/>
            <p:cNvSpPr/>
            <p:nvPr>
              <p:custDataLst>
                <p:tags r:id="rId147"/>
              </p:custDataLst>
            </p:nvPr>
          </p:nvSpPr>
          <p:spPr bwMode="auto">
            <a:xfrm>
              <a:off x="4832698" y="2618954"/>
              <a:ext cx="217938" cy="357082"/>
            </a:xfrm>
            <a:custGeom>
              <a:avLst/>
              <a:gdLst>
                <a:gd name="T0" fmla="*/ 2147483647 w 149"/>
                <a:gd name="T1" fmla="*/ 2147483647 h 224"/>
                <a:gd name="T2" fmla="*/ 2147483647 w 149"/>
                <a:gd name="T3" fmla="*/ 2147483647 h 224"/>
                <a:gd name="T4" fmla="*/ 2147483647 w 149"/>
                <a:gd name="T5" fmla="*/ 2147483647 h 224"/>
                <a:gd name="T6" fmla="*/ 2147483647 w 149"/>
                <a:gd name="T7" fmla="*/ 2147483647 h 224"/>
                <a:gd name="T8" fmla="*/ 2147483647 w 149"/>
                <a:gd name="T9" fmla="*/ 2147483647 h 224"/>
                <a:gd name="T10" fmla="*/ 2147483647 w 149"/>
                <a:gd name="T11" fmla="*/ 2147483647 h 224"/>
                <a:gd name="T12" fmla="*/ 2147483647 w 149"/>
                <a:gd name="T13" fmla="*/ 2147483647 h 224"/>
                <a:gd name="T14" fmla="*/ 2147483647 w 149"/>
                <a:gd name="T15" fmla="*/ 2147483647 h 224"/>
                <a:gd name="T16" fmla="*/ 2147483647 w 149"/>
                <a:gd name="T17" fmla="*/ 2147483647 h 224"/>
                <a:gd name="T18" fmla="*/ 2147483647 w 149"/>
                <a:gd name="T19" fmla="*/ 2147483647 h 224"/>
                <a:gd name="T20" fmla="*/ 2147483647 w 149"/>
                <a:gd name="T21" fmla="*/ 2147483647 h 224"/>
                <a:gd name="T22" fmla="*/ 2147483647 w 149"/>
                <a:gd name="T23" fmla="*/ 2147483647 h 224"/>
                <a:gd name="T24" fmla="*/ 2147483647 w 149"/>
                <a:gd name="T25" fmla="*/ 2147483647 h 224"/>
                <a:gd name="T26" fmla="*/ 2147483647 w 149"/>
                <a:gd name="T27" fmla="*/ 2147483647 h 224"/>
                <a:gd name="T28" fmla="*/ 2147483647 w 149"/>
                <a:gd name="T29" fmla="*/ 2147483647 h 224"/>
                <a:gd name="T30" fmla="*/ 2147483647 w 149"/>
                <a:gd name="T31" fmla="*/ 2147483647 h 224"/>
                <a:gd name="T32" fmla="*/ 0 w 149"/>
                <a:gd name="T33" fmla="*/ 2147483647 h 224"/>
                <a:gd name="T34" fmla="*/ 2147483647 w 149"/>
                <a:gd name="T35" fmla="*/ 2147483647 h 224"/>
                <a:gd name="T36" fmla="*/ 2147483647 w 149"/>
                <a:gd name="T37" fmla="*/ 2147483647 h 224"/>
                <a:gd name="T38" fmla="*/ 2147483647 w 149"/>
                <a:gd name="T39" fmla="*/ 2147483647 h 224"/>
                <a:gd name="T40" fmla="*/ 2147483647 w 149"/>
                <a:gd name="T41" fmla="*/ 2147483647 h 224"/>
                <a:gd name="T42" fmla="*/ 2147483647 w 149"/>
                <a:gd name="T43" fmla="*/ 2147483647 h 224"/>
                <a:gd name="T44" fmla="*/ 2147483647 w 149"/>
                <a:gd name="T45" fmla="*/ 2147483647 h 224"/>
                <a:gd name="T46" fmla="*/ 2147483647 w 149"/>
                <a:gd name="T47" fmla="*/ 2147483647 h 224"/>
                <a:gd name="T48" fmla="*/ 2147483647 w 149"/>
                <a:gd name="T49" fmla="*/ 2147483647 h 224"/>
                <a:gd name="T50" fmla="*/ 2147483647 w 149"/>
                <a:gd name="T51" fmla="*/ 2147483647 h 224"/>
                <a:gd name="T52" fmla="*/ 2147483647 w 149"/>
                <a:gd name="T53" fmla="*/ 2147483647 h 224"/>
                <a:gd name="T54" fmla="*/ 2147483647 w 149"/>
                <a:gd name="T55" fmla="*/ 2147483647 h 224"/>
                <a:gd name="T56" fmla="*/ 2147483647 w 149"/>
                <a:gd name="T57" fmla="*/ 2147483647 h 224"/>
                <a:gd name="T58" fmla="*/ 2147483647 w 149"/>
                <a:gd name="T59" fmla="*/ 2147483647 h 224"/>
                <a:gd name="T60" fmla="*/ 2147483647 w 149"/>
                <a:gd name="T61" fmla="*/ 2147483647 h 224"/>
                <a:gd name="T62" fmla="*/ 2147483647 w 149"/>
                <a:gd name="T63" fmla="*/ 2147483647 h 224"/>
                <a:gd name="T64" fmla="*/ 2147483647 w 149"/>
                <a:gd name="T65" fmla="*/ 2147483647 h 224"/>
                <a:gd name="T66" fmla="*/ 2147483647 w 149"/>
                <a:gd name="T67" fmla="*/ 2147483647 h 224"/>
                <a:gd name="T68" fmla="*/ 2147483647 w 149"/>
                <a:gd name="T69" fmla="*/ 2147483647 h 224"/>
                <a:gd name="T70" fmla="*/ 2147483647 w 149"/>
                <a:gd name="T71" fmla="*/ 2147483647 h 224"/>
                <a:gd name="T72" fmla="*/ 2147483647 w 149"/>
                <a:gd name="T73" fmla="*/ 2147483647 h 224"/>
                <a:gd name="T74" fmla="*/ 2147483647 w 149"/>
                <a:gd name="T75" fmla="*/ 2147483647 h 224"/>
                <a:gd name="T76" fmla="*/ 2147483647 w 149"/>
                <a:gd name="T77" fmla="*/ 2147483647 h 224"/>
                <a:gd name="T78" fmla="*/ 2147483647 w 149"/>
                <a:gd name="T79" fmla="*/ 2147483647 h 224"/>
                <a:gd name="T80" fmla="*/ 2147483647 w 149"/>
                <a:gd name="T81" fmla="*/ 2147483647 h 2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9"/>
                <a:gd name="T124" fmla="*/ 0 h 224"/>
                <a:gd name="T125" fmla="*/ 149 w 149"/>
                <a:gd name="T126" fmla="*/ 224 h 2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9" h="224">
                  <a:moveTo>
                    <a:pt x="149" y="56"/>
                  </a:moveTo>
                  <a:lnTo>
                    <a:pt x="145" y="44"/>
                  </a:lnTo>
                  <a:lnTo>
                    <a:pt x="143" y="36"/>
                  </a:lnTo>
                  <a:lnTo>
                    <a:pt x="141" y="28"/>
                  </a:lnTo>
                  <a:lnTo>
                    <a:pt x="137" y="16"/>
                  </a:lnTo>
                  <a:lnTo>
                    <a:pt x="131" y="10"/>
                  </a:lnTo>
                  <a:lnTo>
                    <a:pt x="121" y="8"/>
                  </a:lnTo>
                  <a:lnTo>
                    <a:pt x="113" y="4"/>
                  </a:lnTo>
                  <a:lnTo>
                    <a:pt x="105" y="0"/>
                  </a:lnTo>
                  <a:lnTo>
                    <a:pt x="97" y="4"/>
                  </a:lnTo>
                  <a:lnTo>
                    <a:pt x="89" y="6"/>
                  </a:lnTo>
                  <a:lnTo>
                    <a:pt x="77" y="6"/>
                  </a:lnTo>
                  <a:lnTo>
                    <a:pt x="65" y="8"/>
                  </a:lnTo>
                  <a:lnTo>
                    <a:pt x="59" y="12"/>
                  </a:lnTo>
                  <a:lnTo>
                    <a:pt x="50" y="22"/>
                  </a:lnTo>
                  <a:lnTo>
                    <a:pt x="42" y="32"/>
                  </a:lnTo>
                  <a:lnTo>
                    <a:pt x="36" y="42"/>
                  </a:lnTo>
                  <a:lnTo>
                    <a:pt x="32" y="54"/>
                  </a:lnTo>
                  <a:lnTo>
                    <a:pt x="30" y="64"/>
                  </a:lnTo>
                  <a:lnTo>
                    <a:pt x="30" y="76"/>
                  </a:lnTo>
                  <a:lnTo>
                    <a:pt x="22" y="76"/>
                  </a:lnTo>
                  <a:lnTo>
                    <a:pt x="12" y="76"/>
                  </a:lnTo>
                  <a:lnTo>
                    <a:pt x="8" y="78"/>
                  </a:lnTo>
                  <a:lnTo>
                    <a:pt x="6" y="82"/>
                  </a:lnTo>
                  <a:lnTo>
                    <a:pt x="4" y="86"/>
                  </a:lnTo>
                  <a:lnTo>
                    <a:pt x="4" y="90"/>
                  </a:lnTo>
                  <a:lnTo>
                    <a:pt x="4" y="98"/>
                  </a:lnTo>
                  <a:lnTo>
                    <a:pt x="8" y="108"/>
                  </a:lnTo>
                  <a:lnTo>
                    <a:pt x="12" y="122"/>
                  </a:lnTo>
                  <a:lnTo>
                    <a:pt x="12" y="130"/>
                  </a:lnTo>
                  <a:lnTo>
                    <a:pt x="12" y="132"/>
                  </a:lnTo>
                  <a:lnTo>
                    <a:pt x="14" y="134"/>
                  </a:lnTo>
                  <a:lnTo>
                    <a:pt x="20" y="138"/>
                  </a:lnTo>
                  <a:lnTo>
                    <a:pt x="0" y="168"/>
                  </a:lnTo>
                  <a:lnTo>
                    <a:pt x="4" y="172"/>
                  </a:lnTo>
                  <a:lnTo>
                    <a:pt x="14" y="182"/>
                  </a:lnTo>
                  <a:lnTo>
                    <a:pt x="28" y="202"/>
                  </a:lnTo>
                  <a:lnTo>
                    <a:pt x="30" y="204"/>
                  </a:lnTo>
                  <a:lnTo>
                    <a:pt x="30" y="208"/>
                  </a:lnTo>
                  <a:lnTo>
                    <a:pt x="28" y="216"/>
                  </a:lnTo>
                  <a:lnTo>
                    <a:pt x="30" y="218"/>
                  </a:lnTo>
                  <a:lnTo>
                    <a:pt x="30" y="222"/>
                  </a:lnTo>
                  <a:lnTo>
                    <a:pt x="32" y="224"/>
                  </a:lnTo>
                  <a:lnTo>
                    <a:pt x="38" y="224"/>
                  </a:lnTo>
                  <a:lnTo>
                    <a:pt x="50" y="224"/>
                  </a:lnTo>
                  <a:lnTo>
                    <a:pt x="52" y="216"/>
                  </a:lnTo>
                  <a:lnTo>
                    <a:pt x="57" y="214"/>
                  </a:lnTo>
                  <a:lnTo>
                    <a:pt x="63" y="212"/>
                  </a:lnTo>
                  <a:lnTo>
                    <a:pt x="73" y="212"/>
                  </a:lnTo>
                  <a:lnTo>
                    <a:pt x="73" y="208"/>
                  </a:lnTo>
                  <a:lnTo>
                    <a:pt x="79" y="208"/>
                  </a:lnTo>
                  <a:lnTo>
                    <a:pt x="81" y="204"/>
                  </a:lnTo>
                  <a:lnTo>
                    <a:pt x="81" y="200"/>
                  </a:lnTo>
                  <a:lnTo>
                    <a:pt x="83" y="200"/>
                  </a:lnTo>
                  <a:lnTo>
                    <a:pt x="79" y="196"/>
                  </a:lnTo>
                  <a:lnTo>
                    <a:pt x="79" y="170"/>
                  </a:lnTo>
                  <a:lnTo>
                    <a:pt x="85" y="166"/>
                  </a:lnTo>
                  <a:lnTo>
                    <a:pt x="89" y="164"/>
                  </a:lnTo>
                  <a:lnTo>
                    <a:pt x="95" y="160"/>
                  </a:lnTo>
                  <a:lnTo>
                    <a:pt x="99" y="156"/>
                  </a:lnTo>
                  <a:lnTo>
                    <a:pt x="79" y="156"/>
                  </a:lnTo>
                  <a:lnTo>
                    <a:pt x="95" y="154"/>
                  </a:lnTo>
                  <a:lnTo>
                    <a:pt x="101" y="152"/>
                  </a:lnTo>
                  <a:lnTo>
                    <a:pt x="105" y="150"/>
                  </a:lnTo>
                  <a:lnTo>
                    <a:pt x="105" y="146"/>
                  </a:lnTo>
                  <a:lnTo>
                    <a:pt x="87" y="140"/>
                  </a:lnTo>
                  <a:lnTo>
                    <a:pt x="81" y="134"/>
                  </a:lnTo>
                  <a:lnTo>
                    <a:pt x="79" y="130"/>
                  </a:lnTo>
                  <a:lnTo>
                    <a:pt x="77" y="124"/>
                  </a:lnTo>
                  <a:lnTo>
                    <a:pt x="79" y="114"/>
                  </a:lnTo>
                  <a:lnTo>
                    <a:pt x="85" y="104"/>
                  </a:lnTo>
                  <a:lnTo>
                    <a:pt x="91" y="98"/>
                  </a:lnTo>
                  <a:lnTo>
                    <a:pt x="99" y="92"/>
                  </a:lnTo>
                  <a:lnTo>
                    <a:pt x="113" y="84"/>
                  </a:lnTo>
                  <a:lnTo>
                    <a:pt x="119" y="78"/>
                  </a:lnTo>
                  <a:lnTo>
                    <a:pt x="121" y="72"/>
                  </a:lnTo>
                  <a:lnTo>
                    <a:pt x="121" y="66"/>
                  </a:lnTo>
                  <a:lnTo>
                    <a:pt x="121" y="62"/>
                  </a:lnTo>
                  <a:lnTo>
                    <a:pt x="123" y="60"/>
                  </a:lnTo>
                  <a:lnTo>
                    <a:pt x="129" y="58"/>
                  </a:lnTo>
                  <a:lnTo>
                    <a:pt x="137" y="56"/>
                  </a:lnTo>
                  <a:lnTo>
                    <a:pt x="141" y="56"/>
                  </a:lnTo>
                  <a:lnTo>
                    <a:pt x="149" y="5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65" name="Freeform 173"/>
            <p:cNvSpPr/>
            <p:nvPr>
              <p:custDataLst>
                <p:tags r:id="rId148"/>
              </p:custDataLst>
            </p:nvPr>
          </p:nvSpPr>
          <p:spPr bwMode="auto">
            <a:xfrm>
              <a:off x="4721999" y="2567185"/>
              <a:ext cx="430110" cy="339826"/>
            </a:xfrm>
            <a:custGeom>
              <a:avLst/>
              <a:gdLst>
                <a:gd name="T0" fmla="*/ 2147483647 w 295"/>
                <a:gd name="T1" fmla="*/ 2147483647 h 214"/>
                <a:gd name="T2" fmla="*/ 2147483647 w 295"/>
                <a:gd name="T3" fmla="*/ 2147483647 h 214"/>
                <a:gd name="T4" fmla="*/ 2147483647 w 295"/>
                <a:gd name="T5" fmla="*/ 2147483647 h 214"/>
                <a:gd name="T6" fmla="*/ 2147483647 w 295"/>
                <a:gd name="T7" fmla="*/ 2147483647 h 214"/>
                <a:gd name="T8" fmla="*/ 2147483647 w 295"/>
                <a:gd name="T9" fmla="*/ 2147483647 h 214"/>
                <a:gd name="T10" fmla="*/ 2147483647 w 295"/>
                <a:gd name="T11" fmla="*/ 2147483647 h 214"/>
                <a:gd name="T12" fmla="*/ 2147483647 w 295"/>
                <a:gd name="T13" fmla="*/ 2147483647 h 214"/>
                <a:gd name="T14" fmla="*/ 2147483647 w 295"/>
                <a:gd name="T15" fmla="*/ 2147483647 h 214"/>
                <a:gd name="T16" fmla="*/ 2147483647 w 295"/>
                <a:gd name="T17" fmla="*/ 2147483647 h 214"/>
                <a:gd name="T18" fmla="*/ 2147483647 w 295"/>
                <a:gd name="T19" fmla="*/ 2147483647 h 214"/>
                <a:gd name="T20" fmla="*/ 2147483647 w 295"/>
                <a:gd name="T21" fmla="*/ 2147483647 h 214"/>
                <a:gd name="T22" fmla="*/ 2147483647 w 295"/>
                <a:gd name="T23" fmla="*/ 2147483647 h 214"/>
                <a:gd name="T24" fmla="*/ 2147483647 w 295"/>
                <a:gd name="T25" fmla="*/ 2147483647 h 214"/>
                <a:gd name="T26" fmla="*/ 2147483647 w 295"/>
                <a:gd name="T27" fmla="*/ 2147483647 h 214"/>
                <a:gd name="T28" fmla="*/ 2147483647 w 295"/>
                <a:gd name="T29" fmla="*/ 2147483647 h 214"/>
                <a:gd name="T30" fmla="*/ 2147483647 w 295"/>
                <a:gd name="T31" fmla="*/ 2147483647 h 214"/>
                <a:gd name="T32" fmla="*/ 2147483647 w 295"/>
                <a:gd name="T33" fmla="*/ 2147483647 h 214"/>
                <a:gd name="T34" fmla="*/ 2147483647 w 295"/>
                <a:gd name="T35" fmla="*/ 2147483647 h 214"/>
                <a:gd name="T36" fmla="*/ 2147483647 w 295"/>
                <a:gd name="T37" fmla="*/ 2147483647 h 214"/>
                <a:gd name="T38" fmla="*/ 2147483647 w 295"/>
                <a:gd name="T39" fmla="*/ 2147483647 h 214"/>
                <a:gd name="T40" fmla="*/ 2147483647 w 295"/>
                <a:gd name="T41" fmla="*/ 2147483647 h 214"/>
                <a:gd name="T42" fmla="*/ 2147483647 w 295"/>
                <a:gd name="T43" fmla="*/ 2147483647 h 214"/>
                <a:gd name="T44" fmla="*/ 0 w 295"/>
                <a:gd name="T45" fmla="*/ 2147483647 h 214"/>
                <a:gd name="T46" fmla="*/ 2147483647 w 295"/>
                <a:gd name="T47" fmla="*/ 2147483647 h 214"/>
                <a:gd name="T48" fmla="*/ 2147483647 w 295"/>
                <a:gd name="T49" fmla="*/ 2147483647 h 214"/>
                <a:gd name="T50" fmla="*/ 2147483647 w 295"/>
                <a:gd name="T51" fmla="*/ 2147483647 h 214"/>
                <a:gd name="T52" fmla="*/ 2147483647 w 295"/>
                <a:gd name="T53" fmla="*/ 2147483647 h 214"/>
                <a:gd name="T54" fmla="*/ 2147483647 w 295"/>
                <a:gd name="T55" fmla="*/ 2147483647 h 214"/>
                <a:gd name="T56" fmla="*/ 2147483647 w 295"/>
                <a:gd name="T57" fmla="*/ 2147483647 h 214"/>
                <a:gd name="T58" fmla="*/ 2147483647 w 295"/>
                <a:gd name="T59" fmla="*/ 2147483647 h 214"/>
                <a:gd name="T60" fmla="*/ 2147483647 w 295"/>
                <a:gd name="T61" fmla="*/ 2147483647 h 214"/>
                <a:gd name="T62" fmla="*/ 2147483647 w 295"/>
                <a:gd name="T63" fmla="*/ 2147483647 h 214"/>
                <a:gd name="T64" fmla="*/ 2147483647 w 295"/>
                <a:gd name="T65" fmla="*/ 2147483647 h 214"/>
                <a:gd name="T66" fmla="*/ 2147483647 w 295"/>
                <a:gd name="T67" fmla="*/ 2147483647 h 214"/>
                <a:gd name="T68" fmla="*/ 2147483647 w 295"/>
                <a:gd name="T69" fmla="*/ 2147483647 h 214"/>
                <a:gd name="T70" fmla="*/ 2147483647 w 295"/>
                <a:gd name="T71" fmla="*/ 2147483647 h 214"/>
                <a:gd name="T72" fmla="*/ 2147483647 w 295"/>
                <a:gd name="T73" fmla="*/ 2147483647 h 214"/>
                <a:gd name="T74" fmla="*/ 2147483647 w 295"/>
                <a:gd name="T75" fmla="*/ 2147483647 h 214"/>
                <a:gd name="T76" fmla="*/ 2147483647 w 295"/>
                <a:gd name="T77" fmla="*/ 2147483647 h 214"/>
                <a:gd name="T78" fmla="*/ 2147483647 w 295"/>
                <a:gd name="T79" fmla="*/ 2147483647 h 214"/>
                <a:gd name="T80" fmla="*/ 2147483647 w 295"/>
                <a:gd name="T81" fmla="*/ 2147483647 h 214"/>
                <a:gd name="T82" fmla="*/ 2147483647 w 295"/>
                <a:gd name="T83" fmla="*/ 0 h 214"/>
                <a:gd name="T84" fmla="*/ 2147483647 w 295"/>
                <a:gd name="T85" fmla="*/ 2147483647 h 214"/>
                <a:gd name="T86" fmla="*/ 2147483647 w 295"/>
                <a:gd name="T87" fmla="*/ 2147483647 h 214"/>
                <a:gd name="T88" fmla="*/ 2147483647 w 295"/>
                <a:gd name="T89" fmla="*/ 2147483647 h 214"/>
                <a:gd name="T90" fmla="*/ 2147483647 w 295"/>
                <a:gd name="T91" fmla="*/ 2147483647 h 214"/>
                <a:gd name="T92" fmla="*/ 2147483647 w 295"/>
                <a:gd name="T93" fmla="*/ 2147483647 h 214"/>
                <a:gd name="T94" fmla="*/ 2147483647 w 295"/>
                <a:gd name="T95" fmla="*/ 2147483647 h 21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5"/>
                <a:gd name="T145" fmla="*/ 0 h 214"/>
                <a:gd name="T146" fmla="*/ 295 w 295"/>
                <a:gd name="T147" fmla="*/ 214 h 21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5" h="214">
                  <a:moveTo>
                    <a:pt x="285" y="28"/>
                  </a:moveTo>
                  <a:lnTo>
                    <a:pt x="277" y="24"/>
                  </a:lnTo>
                  <a:lnTo>
                    <a:pt x="271" y="20"/>
                  </a:lnTo>
                  <a:lnTo>
                    <a:pt x="263" y="16"/>
                  </a:lnTo>
                  <a:lnTo>
                    <a:pt x="251" y="14"/>
                  </a:lnTo>
                  <a:lnTo>
                    <a:pt x="245" y="16"/>
                  </a:lnTo>
                  <a:lnTo>
                    <a:pt x="243" y="18"/>
                  </a:lnTo>
                  <a:lnTo>
                    <a:pt x="241" y="22"/>
                  </a:lnTo>
                  <a:lnTo>
                    <a:pt x="241" y="28"/>
                  </a:lnTo>
                  <a:lnTo>
                    <a:pt x="239" y="32"/>
                  </a:lnTo>
                  <a:lnTo>
                    <a:pt x="237" y="36"/>
                  </a:lnTo>
                  <a:lnTo>
                    <a:pt x="233" y="40"/>
                  </a:lnTo>
                  <a:lnTo>
                    <a:pt x="227" y="40"/>
                  </a:lnTo>
                  <a:lnTo>
                    <a:pt x="217" y="38"/>
                  </a:lnTo>
                  <a:lnTo>
                    <a:pt x="207" y="34"/>
                  </a:lnTo>
                  <a:lnTo>
                    <a:pt x="197" y="32"/>
                  </a:lnTo>
                  <a:lnTo>
                    <a:pt x="189" y="30"/>
                  </a:lnTo>
                  <a:lnTo>
                    <a:pt x="187" y="30"/>
                  </a:lnTo>
                  <a:lnTo>
                    <a:pt x="185" y="30"/>
                  </a:lnTo>
                  <a:lnTo>
                    <a:pt x="181" y="32"/>
                  </a:lnTo>
                  <a:lnTo>
                    <a:pt x="173" y="36"/>
                  </a:lnTo>
                  <a:lnTo>
                    <a:pt x="165" y="38"/>
                  </a:lnTo>
                  <a:lnTo>
                    <a:pt x="153" y="38"/>
                  </a:lnTo>
                  <a:lnTo>
                    <a:pt x="141" y="40"/>
                  </a:lnTo>
                  <a:lnTo>
                    <a:pt x="135" y="44"/>
                  </a:lnTo>
                  <a:lnTo>
                    <a:pt x="126" y="54"/>
                  </a:lnTo>
                  <a:lnTo>
                    <a:pt x="118" y="64"/>
                  </a:lnTo>
                  <a:lnTo>
                    <a:pt x="112" y="74"/>
                  </a:lnTo>
                  <a:lnTo>
                    <a:pt x="108" y="86"/>
                  </a:lnTo>
                  <a:lnTo>
                    <a:pt x="106" y="96"/>
                  </a:lnTo>
                  <a:lnTo>
                    <a:pt x="106" y="108"/>
                  </a:lnTo>
                  <a:lnTo>
                    <a:pt x="98" y="108"/>
                  </a:lnTo>
                  <a:lnTo>
                    <a:pt x="88" y="108"/>
                  </a:lnTo>
                  <a:lnTo>
                    <a:pt x="84" y="110"/>
                  </a:lnTo>
                  <a:lnTo>
                    <a:pt x="82" y="114"/>
                  </a:lnTo>
                  <a:lnTo>
                    <a:pt x="80" y="118"/>
                  </a:lnTo>
                  <a:lnTo>
                    <a:pt x="80" y="122"/>
                  </a:lnTo>
                  <a:lnTo>
                    <a:pt x="80" y="130"/>
                  </a:lnTo>
                  <a:lnTo>
                    <a:pt x="84" y="140"/>
                  </a:lnTo>
                  <a:lnTo>
                    <a:pt x="88" y="154"/>
                  </a:lnTo>
                  <a:lnTo>
                    <a:pt x="88" y="162"/>
                  </a:lnTo>
                  <a:lnTo>
                    <a:pt x="88" y="164"/>
                  </a:lnTo>
                  <a:lnTo>
                    <a:pt x="90" y="166"/>
                  </a:lnTo>
                  <a:lnTo>
                    <a:pt x="96" y="170"/>
                  </a:lnTo>
                  <a:lnTo>
                    <a:pt x="76" y="200"/>
                  </a:lnTo>
                  <a:lnTo>
                    <a:pt x="70" y="198"/>
                  </a:lnTo>
                  <a:lnTo>
                    <a:pt x="68" y="196"/>
                  </a:lnTo>
                  <a:lnTo>
                    <a:pt x="64" y="188"/>
                  </a:lnTo>
                  <a:lnTo>
                    <a:pt x="62" y="192"/>
                  </a:lnTo>
                  <a:lnTo>
                    <a:pt x="62" y="196"/>
                  </a:lnTo>
                  <a:lnTo>
                    <a:pt x="50" y="206"/>
                  </a:lnTo>
                  <a:lnTo>
                    <a:pt x="42" y="210"/>
                  </a:lnTo>
                  <a:lnTo>
                    <a:pt x="36" y="214"/>
                  </a:lnTo>
                  <a:lnTo>
                    <a:pt x="26" y="212"/>
                  </a:lnTo>
                  <a:lnTo>
                    <a:pt x="18" y="208"/>
                  </a:lnTo>
                  <a:lnTo>
                    <a:pt x="10" y="204"/>
                  </a:lnTo>
                  <a:lnTo>
                    <a:pt x="8" y="202"/>
                  </a:lnTo>
                  <a:lnTo>
                    <a:pt x="8" y="200"/>
                  </a:lnTo>
                  <a:lnTo>
                    <a:pt x="10" y="196"/>
                  </a:lnTo>
                  <a:lnTo>
                    <a:pt x="12" y="194"/>
                  </a:lnTo>
                  <a:lnTo>
                    <a:pt x="6" y="192"/>
                  </a:lnTo>
                  <a:lnTo>
                    <a:pt x="2" y="190"/>
                  </a:lnTo>
                  <a:lnTo>
                    <a:pt x="2" y="188"/>
                  </a:lnTo>
                  <a:lnTo>
                    <a:pt x="2" y="184"/>
                  </a:lnTo>
                  <a:lnTo>
                    <a:pt x="4" y="178"/>
                  </a:lnTo>
                  <a:lnTo>
                    <a:pt x="8" y="174"/>
                  </a:lnTo>
                  <a:lnTo>
                    <a:pt x="4" y="168"/>
                  </a:lnTo>
                  <a:lnTo>
                    <a:pt x="2" y="160"/>
                  </a:lnTo>
                  <a:lnTo>
                    <a:pt x="0" y="144"/>
                  </a:lnTo>
                  <a:lnTo>
                    <a:pt x="10" y="144"/>
                  </a:lnTo>
                  <a:lnTo>
                    <a:pt x="16" y="140"/>
                  </a:lnTo>
                  <a:lnTo>
                    <a:pt x="22" y="136"/>
                  </a:lnTo>
                  <a:lnTo>
                    <a:pt x="24" y="128"/>
                  </a:lnTo>
                  <a:lnTo>
                    <a:pt x="32" y="128"/>
                  </a:lnTo>
                  <a:lnTo>
                    <a:pt x="38" y="124"/>
                  </a:lnTo>
                  <a:lnTo>
                    <a:pt x="44" y="122"/>
                  </a:lnTo>
                  <a:lnTo>
                    <a:pt x="52" y="122"/>
                  </a:lnTo>
                  <a:lnTo>
                    <a:pt x="54" y="120"/>
                  </a:lnTo>
                  <a:lnTo>
                    <a:pt x="58" y="116"/>
                  </a:lnTo>
                  <a:lnTo>
                    <a:pt x="60" y="118"/>
                  </a:lnTo>
                  <a:lnTo>
                    <a:pt x="64" y="118"/>
                  </a:lnTo>
                  <a:lnTo>
                    <a:pt x="70" y="118"/>
                  </a:lnTo>
                  <a:lnTo>
                    <a:pt x="72" y="116"/>
                  </a:lnTo>
                  <a:lnTo>
                    <a:pt x="62" y="116"/>
                  </a:lnTo>
                  <a:lnTo>
                    <a:pt x="60" y="114"/>
                  </a:lnTo>
                  <a:lnTo>
                    <a:pt x="58" y="110"/>
                  </a:lnTo>
                  <a:lnTo>
                    <a:pt x="60" y="106"/>
                  </a:lnTo>
                  <a:lnTo>
                    <a:pt x="66" y="102"/>
                  </a:lnTo>
                  <a:lnTo>
                    <a:pt x="76" y="98"/>
                  </a:lnTo>
                  <a:lnTo>
                    <a:pt x="80" y="94"/>
                  </a:lnTo>
                  <a:lnTo>
                    <a:pt x="86" y="86"/>
                  </a:lnTo>
                  <a:lnTo>
                    <a:pt x="92" y="70"/>
                  </a:lnTo>
                  <a:lnTo>
                    <a:pt x="94" y="68"/>
                  </a:lnTo>
                  <a:lnTo>
                    <a:pt x="96" y="68"/>
                  </a:lnTo>
                  <a:lnTo>
                    <a:pt x="102" y="64"/>
                  </a:lnTo>
                  <a:lnTo>
                    <a:pt x="106" y="60"/>
                  </a:lnTo>
                  <a:lnTo>
                    <a:pt x="108" y="56"/>
                  </a:lnTo>
                  <a:lnTo>
                    <a:pt x="108" y="52"/>
                  </a:lnTo>
                  <a:lnTo>
                    <a:pt x="112" y="50"/>
                  </a:lnTo>
                  <a:lnTo>
                    <a:pt x="116" y="48"/>
                  </a:lnTo>
                  <a:lnTo>
                    <a:pt x="116" y="40"/>
                  </a:lnTo>
                  <a:lnTo>
                    <a:pt x="106" y="44"/>
                  </a:lnTo>
                  <a:lnTo>
                    <a:pt x="104" y="44"/>
                  </a:lnTo>
                  <a:lnTo>
                    <a:pt x="100" y="42"/>
                  </a:lnTo>
                  <a:lnTo>
                    <a:pt x="106" y="42"/>
                  </a:lnTo>
                  <a:lnTo>
                    <a:pt x="106" y="40"/>
                  </a:lnTo>
                  <a:lnTo>
                    <a:pt x="112" y="38"/>
                  </a:lnTo>
                  <a:lnTo>
                    <a:pt x="114" y="34"/>
                  </a:lnTo>
                  <a:lnTo>
                    <a:pt x="116" y="34"/>
                  </a:lnTo>
                  <a:lnTo>
                    <a:pt x="120" y="36"/>
                  </a:lnTo>
                  <a:lnTo>
                    <a:pt x="135" y="36"/>
                  </a:lnTo>
                  <a:lnTo>
                    <a:pt x="135" y="28"/>
                  </a:lnTo>
                  <a:lnTo>
                    <a:pt x="135" y="26"/>
                  </a:lnTo>
                  <a:lnTo>
                    <a:pt x="139" y="26"/>
                  </a:lnTo>
                  <a:lnTo>
                    <a:pt x="145" y="28"/>
                  </a:lnTo>
                  <a:lnTo>
                    <a:pt x="155" y="22"/>
                  </a:lnTo>
                  <a:lnTo>
                    <a:pt x="161" y="16"/>
                  </a:lnTo>
                  <a:lnTo>
                    <a:pt x="165" y="12"/>
                  </a:lnTo>
                  <a:lnTo>
                    <a:pt x="167" y="14"/>
                  </a:lnTo>
                  <a:lnTo>
                    <a:pt x="169" y="16"/>
                  </a:lnTo>
                  <a:lnTo>
                    <a:pt x="175" y="18"/>
                  </a:lnTo>
                  <a:lnTo>
                    <a:pt x="181" y="16"/>
                  </a:lnTo>
                  <a:lnTo>
                    <a:pt x="185" y="12"/>
                  </a:lnTo>
                  <a:lnTo>
                    <a:pt x="189" y="8"/>
                  </a:lnTo>
                  <a:lnTo>
                    <a:pt x="209" y="4"/>
                  </a:lnTo>
                  <a:lnTo>
                    <a:pt x="227" y="0"/>
                  </a:lnTo>
                  <a:lnTo>
                    <a:pt x="233" y="2"/>
                  </a:lnTo>
                  <a:lnTo>
                    <a:pt x="239" y="4"/>
                  </a:lnTo>
                  <a:lnTo>
                    <a:pt x="243" y="8"/>
                  </a:lnTo>
                  <a:lnTo>
                    <a:pt x="245" y="12"/>
                  </a:lnTo>
                  <a:lnTo>
                    <a:pt x="249" y="6"/>
                  </a:lnTo>
                  <a:lnTo>
                    <a:pt x="251" y="2"/>
                  </a:lnTo>
                  <a:lnTo>
                    <a:pt x="257" y="2"/>
                  </a:lnTo>
                  <a:lnTo>
                    <a:pt x="265" y="2"/>
                  </a:lnTo>
                  <a:lnTo>
                    <a:pt x="271" y="4"/>
                  </a:lnTo>
                  <a:lnTo>
                    <a:pt x="279" y="6"/>
                  </a:lnTo>
                  <a:lnTo>
                    <a:pt x="289" y="6"/>
                  </a:lnTo>
                  <a:lnTo>
                    <a:pt x="289" y="14"/>
                  </a:lnTo>
                  <a:lnTo>
                    <a:pt x="277" y="14"/>
                  </a:lnTo>
                  <a:lnTo>
                    <a:pt x="281" y="16"/>
                  </a:lnTo>
                  <a:lnTo>
                    <a:pt x="287" y="18"/>
                  </a:lnTo>
                  <a:lnTo>
                    <a:pt x="291" y="18"/>
                  </a:lnTo>
                  <a:lnTo>
                    <a:pt x="295" y="14"/>
                  </a:lnTo>
                  <a:lnTo>
                    <a:pt x="295" y="26"/>
                  </a:lnTo>
                  <a:lnTo>
                    <a:pt x="279" y="30"/>
                  </a:lnTo>
                  <a:lnTo>
                    <a:pt x="285" y="2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66" name="Freeform 174"/>
            <p:cNvSpPr/>
            <p:nvPr>
              <p:custDataLst>
                <p:tags r:id="rId149"/>
              </p:custDataLst>
            </p:nvPr>
          </p:nvSpPr>
          <p:spPr bwMode="auto">
            <a:xfrm>
              <a:off x="5069085" y="2859222"/>
              <a:ext cx="83024" cy="54425"/>
            </a:xfrm>
            <a:custGeom>
              <a:avLst/>
              <a:gdLst>
                <a:gd name="T0" fmla="*/ 2147483647 w 58"/>
                <a:gd name="T1" fmla="*/ 2147483647 h 34"/>
                <a:gd name="T2" fmla="*/ 2147483647 w 58"/>
                <a:gd name="T3" fmla="*/ 2147483647 h 34"/>
                <a:gd name="T4" fmla="*/ 2147483647 w 58"/>
                <a:gd name="T5" fmla="*/ 2147483647 h 34"/>
                <a:gd name="T6" fmla="*/ 2147483647 w 58"/>
                <a:gd name="T7" fmla="*/ 2147483647 h 34"/>
                <a:gd name="T8" fmla="*/ 2147483647 w 58"/>
                <a:gd name="T9" fmla="*/ 2147483647 h 34"/>
                <a:gd name="T10" fmla="*/ 2147483647 w 58"/>
                <a:gd name="T11" fmla="*/ 2147483647 h 34"/>
                <a:gd name="T12" fmla="*/ 2147483647 w 58"/>
                <a:gd name="T13" fmla="*/ 2147483647 h 34"/>
                <a:gd name="T14" fmla="*/ 2147483647 w 58"/>
                <a:gd name="T15" fmla="*/ 2147483647 h 34"/>
                <a:gd name="T16" fmla="*/ 2147483647 w 58"/>
                <a:gd name="T17" fmla="*/ 2147483647 h 34"/>
                <a:gd name="T18" fmla="*/ 2147483647 w 58"/>
                <a:gd name="T19" fmla="*/ 0 h 34"/>
                <a:gd name="T20" fmla="*/ 2147483647 w 58"/>
                <a:gd name="T21" fmla="*/ 0 h 34"/>
                <a:gd name="T22" fmla="*/ 2147483647 w 58"/>
                <a:gd name="T23" fmla="*/ 2147483647 h 34"/>
                <a:gd name="T24" fmla="*/ 2147483647 w 58"/>
                <a:gd name="T25" fmla="*/ 2147483647 h 34"/>
                <a:gd name="T26" fmla="*/ 2147483647 w 58"/>
                <a:gd name="T27" fmla="*/ 2147483647 h 34"/>
                <a:gd name="T28" fmla="*/ 0 w 58"/>
                <a:gd name="T29" fmla="*/ 2147483647 h 34"/>
                <a:gd name="T30" fmla="*/ 2147483647 w 58"/>
                <a:gd name="T31" fmla="*/ 2147483647 h 34"/>
                <a:gd name="T32" fmla="*/ 2147483647 w 58"/>
                <a:gd name="T33" fmla="*/ 2147483647 h 34"/>
                <a:gd name="T34" fmla="*/ 2147483647 w 58"/>
                <a:gd name="T35" fmla="*/ 2147483647 h 34"/>
                <a:gd name="T36" fmla="*/ 2147483647 w 58"/>
                <a:gd name="T37" fmla="*/ 2147483647 h 34"/>
                <a:gd name="T38" fmla="*/ 2147483647 w 58"/>
                <a:gd name="T39" fmla="*/ 2147483647 h 34"/>
                <a:gd name="T40" fmla="*/ 2147483647 w 58"/>
                <a:gd name="T41" fmla="*/ 2147483647 h 34"/>
                <a:gd name="T42" fmla="*/ 2147483647 w 58"/>
                <a:gd name="T43" fmla="*/ 2147483647 h 34"/>
                <a:gd name="T44" fmla="*/ 2147483647 w 58"/>
                <a:gd name="T45" fmla="*/ 2147483647 h 34"/>
                <a:gd name="T46" fmla="*/ 2147483647 w 58"/>
                <a:gd name="T47" fmla="*/ 2147483647 h 34"/>
                <a:gd name="T48" fmla="*/ 2147483647 w 58"/>
                <a:gd name="T49" fmla="*/ 2147483647 h 34"/>
                <a:gd name="T50" fmla="*/ 2147483647 w 58"/>
                <a:gd name="T51" fmla="*/ 2147483647 h 34"/>
                <a:gd name="T52" fmla="*/ 2147483647 w 58"/>
                <a:gd name="T53" fmla="*/ 2147483647 h 34"/>
                <a:gd name="T54" fmla="*/ 2147483647 w 58"/>
                <a:gd name="T55" fmla="*/ 2147483647 h 34"/>
                <a:gd name="T56" fmla="*/ 2147483647 w 58"/>
                <a:gd name="T57" fmla="*/ 2147483647 h 34"/>
                <a:gd name="T58" fmla="*/ 2147483647 w 58"/>
                <a:gd name="T59" fmla="*/ 2147483647 h 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
                <a:gd name="T91" fmla="*/ 0 h 34"/>
                <a:gd name="T92" fmla="*/ 58 w 58"/>
                <a:gd name="T93" fmla="*/ 34 h 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 h="34">
                  <a:moveTo>
                    <a:pt x="58" y="34"/>
                  </a:moveTo>
                  <a:lnTo>
                    <a:pt x="52" y="24"/>
                  </a:lnTo>
                  <a:lnTo>
                    <a:pt x="48" y="16"/>
                  </a:lnTo>
                  <a:lnTo>
                    <a:pt x="52" y="16"/>
                  </a:lnTo>
                  <a:lnTo>
                    <a:pt x="54" y="14"/>
                  </a:lnTo>
                  <a:lnTo>
                    <a:pt x="54" y="4"/>
                  </a:lnTo>
                  <a:lnTo>
                    <a:pt x="48" y="6"/>
                  </a:lnTo>
                  <a:lnTo>
                    <a:pt x="44" y="6"/>
                  </a:lnTo>
                  <a:lnTo>
                    <a:pt x="40" y="4"/>
                  </a:lnTo>
                  <a:lnTo>
                    <a:pt x="32" y="0"/>
                  </a:lnTo>
                  <a:lnTo>
                    <a:pt x="24" y="0"/>
                  </a:lnTo>
                  <a:lnTo>
                    <a:pt x="14" y="2"/>
                  </a:lnTo>
                  <a:lnTo>
                    <a:pt x="6" y="6"/>
                  </a:lnTo>
                  <a:lnTo>
                    <a:pt x="2" y="8"/>
                  </a:lnTo>
                  <a:lnTo>
                    <a:pt x="0" y="10"/>
                  </a:lnTo>
                  <a:lnTo>
                    <a:pt x="2" y="16"/>
                  </a:lnTo>
                  <a:lnTo>
                    <a:pt x="6" y="20"/>
                  </a:lnTo>
                  <a:lnTo>
                    <a:pt x="10" y="22"/>
                  </a:lnTo>
                  <a:lnTo>
                    <a:pt x="18" y="24"/>
                  </a:lnTo>
                  <a:lnTo>
                    <a:pt x="26" y="22"/>
                  </a:lnTo>
                  <a:lnTo>
                    <a:pt x="30" y="22"/>
                  </a:lnTo>
                  <a:lnTo>
                    <a:pt x="34" y="24"/>
                  </a:lnTo>
                  <a:lnTo>
                    <a:pt x="36" y="28"/>
                  </a:lnTo>
                  <a:lnTo>
                    <a:pt x="38" y="32"/>
                  </a:lnTo>
                  <a:lnTo>
                    <a:pt x="42" y="34"/>
                  </a:lnTo>
                  <a:lnTo>
                    <a:pt x="44" y="34"/>
                  </a:lnTo>
                  <a:lnTo>
                    <a:pt x="46" y="30"/>
                  </a:lnTo>
                  <a:lnTo>
                    <a:pt x="50" y="30"/>
                  </a:lnTo>
                  <a:lnTo>
                    <a:pt x="54" y="32"/>
                  </a:lnTo>
                  <a:lnTo>
                    <a:pt x="58" y="3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67" name="Freeform 175"/>
            <p:cNvSpPr/>
            <p:nvPr>
              <p:custDataLst>
                <p:tags r:id="rId150"/>
              </p:custDataLst>
            </p:nvPr>
          </p:nvSpPr>
          <p:spPr bwMode="auto">
            <a:xfrm>
              <a:off x="5036798" y="2893736"/>
              <a:ext cx="124536" cy="82301"/>
            </a:xfrm>
            <a:custGeom>
              <a:avLst/>
              <a:gdLst>
                <a:gd name="T0" fmla="*/ 2147483647 w 86"/>
                <a:gd name="T1" fmla="*/ 2147483647 h 50"/>
                <a:gd name="T2" fmla="*/ 2147483647 w 86"/>
                <a:gd name="T3" fmla="*/ 2147483647 h 50"/>
                <a:gd name="T4" fmla="*/ 2147483647 w 86"/>
                <a:gd name="T5" fmla="*/ 2147483647 h 50"/>
                <a:gd name="T6" fmla="*/ 2147483647 w 86"/>
                <a:gd name="T7" fmla="*/ 2147483647 h 50"/>
                <a:gd name="T8" fmla="*/ 2147483647 w 86"/>
                <a:gd name="T9" fmla="*/ 2147483647 h 50"/>
                <a:gd name="T10" fmla="*/ 2147483647 w 86"/>
                <a:gd name="T11" fmla="*/ 2147483647 h 50"/>
                <a:gd name="T12" fmla="*/ 2147483647 w 86"/>
                <a:gd name="T13" fmla="*/ 2147483647 h 50"/>
                <a:gd name="T14" fmla="*/ 2147483647 w 86"/>
                <a:gd name="T15" fmla="*/ 2147483647 h 50"/>
                <a:gd name="T16" fmla="*/ 2147483647 w 86"/>
                <a:gd name="T17" fmla="*/ 2147483647 h 50"/>
                <a:gd name="T18" fmla="*/ 2147483647 w 86"/>
                <a:gd name="T19" fmla="*/ 2147483647 h 50"/>
                <a:gd name="T20" fmla="*/ 2147483647 w 86"/>
                <a:gd name="T21" fmla="*/ 2147483647 h 50"/>
                <a:gd name="T22" fmla="*/ 2147483647 w 86"/>
                <a:gd name="T23" fmla="*/ 2147483647 h 50"/>
                <a:gd name="T24" fmla="*/ 2147483647 w 86"/>
                <a:gd name="T25" fmla="*/ 2147483647 h 50"/>
                <a:gd name="T26" fmla="*/ 2147483647 w 86"/>
                <a:gd name="T27" fmla="*/ 2147483647 h 50"/>
                <a:gd name="T28" fmla="*/ 2147483647 w 86"/>
                <a:gd name="T29" fmla="*/ 2147483647 h 50"/>
                <a:gd name="T30" fmla="*/ 2147483647 w 86"/>
                <a:gd name="T31" fmla="*/ 2147483647 h 50"/>
                <a:gd name="T32" fmla="*/ 2147483647 w 86"/>
                <a:gd name="T33" fmla="*/ 2147483647 h 50"/>
                <a:gd name="T34" fmla="*/ 2147483647 w 86"/>
                <a:gd name="T35" fmla="*/ 0 h 50"/>
                <a:gd name="T36" fmla="*/ 2147483647 w 86"/>
                <a:gd name="T37" fmla="*/ 0 h 50"/>
                <a:gd name="T38" fmla="*/ 2147483647 w 86"/>
                <a:gd name="T39" fmla="*/ 2147483647 h 50"/>
                <a:gd name="T40" fmla="*/ 2147483647 w 86"/>
                <a:gd name="T41" fmla="*/ 2147483647 h 50"/>
                <a:gd name="T42" fmla="*/ 2147483647 w 86"/>
                <a:gd name="T43" fmla="*/ 2147483647 h 50"/>
                <a:gd name="T44" fmla="*/ 2147483647 w 86"/>
                <a:gd name="T45" fmla="*/ 2147483647 h 50"/>
                <a:gd name="T46" fmla="*/ 2147483647 w 86"/>
                <a:gd name="T47" fmla="*/ 2147483647 h 50"/>
                <a:gd name="T48" fmla="*/ 2147483647 w 86"/>
                <a:gd name="T49" fmla="*/ 2147483647 h 50"/>
                <a:gd name="T50" fmla="*/ 2147483647 w 86"/>
                <a:gd name="T51" fmla="*/ 2147483647 h 50"/>
                <a:gd name="T52" fmla="*/ 2147483647 w 86"/>
                <a:gd name="T53" fmla="*/ 2147483647 h 50"/>
                <a:gd name="T54" fmla="*/ 2147483647 w 86"/>
                <a:gd name="T55" fmla="*/ 2147483647 h 50"/>
                <a:gd name="T56" fmla="*/ 2147483647 w 86"/>
                <a:gd name="T57" fmla="*/ 2147483647 h 50"/>
                <a:gd name="T58" fmla="*/ 2147483647 w 86"/>
                <a:gd name="T59" fmla="*/ 2147483647 h 50"/>
                <a:gd name="T60" fmla="*/ 2147483647 w 86"/>
                <a:gd name="T61" fmla="*/ 2147483647 h 50"/>
                <a:gd name="T62" fmla="*/ 2147483647 w 86"/>
                <a:gd name="T63" fmla="*/ 2147483647 h 50"/>
                <a:gd name="T64" fmla="*/ 2147483647 w 86"/>
                <a:gd name="T65" fmla="*/ 2147483647 h 50"/>
                <a:gd name="T66" fmla="*/ 2147483647 w 86"/>
                <a:gd name="T67" fmla="*/ 2147483647 h 50"/>
                <a:gd name="T68" fmla="*/ 2147483647 w 86"/>
                <a:gd name="T69" fmla="*/ 2147483647 h 50"/>
                <a:gd name="T70" fmla="*/ 2147483647 w 86"/>
                <a:gd name="T71" fmla="*/ 2147483647 h 50"/>
                <a:gd name="T72" fmla="*/ 0 w 86"/>
                <a:gd name="T73" fmla="*/ 2147483647 h 50"/>
                <a:gd name="T74" fmla="*/ 2147483647 w 86"/>
                <a:gd name="T75" fmla="*/ 2147483647 h 50"/>
                <a:gd name="T76" fmla="*/ 2147483647 w 86"/>
                <a:gd name="T77" fmla="*/ 2147483647 h 50"/>
                <a:gd name="T78" fmla="*/ 2147483647 w 86"/>
                <a:gd name="T79" fmla="*/ 2147483647 h 50"/>
                <a:gd name="T80" fmla="*/ 2147483647 w 86"/>
                <a:gd name="T81" fmla="*/ 2147483647 h 50"/>
                <a:gd name="T82" fmla="*/ 2147483647 w 86"/>
                <a:gd name="T83" fmla="*/ 2147483647 h 50"/>
                <a:gd name="T84" fmla="*/ 2147483647 w 86"/>
                <a:gd name="T85" fmla="*/ 2147483647 h 50"/>
                <a:gd name="T86" fmla="*/ 2147483647 w 86"/>
                <a:gd name="T87" fmla="*/ 2147483647 h 50"/>
                <a:gd name="T88" fmla="*/ 2147483647 w 86"/>
                <a:gd name="T89" fmla="*/ 2147483647 h 50"/>
                <a:gd name="T90" fmla="*/ 2147483647 w 86"/>
                <a:gd name="T91" fmla="*/ 2147483647 h 50"/>
                <a:gd name="T92" fmla="*/ 2147483647 w 86"/>
                <a:gd name="T93" fmla="*/ 2147483647 h 50"/>
                <a:gd name="T94" fmla="*/ 2147483647 w 86"/>
                <a:gd name="T95" fmla="*/ 2147483647 h 50"/>
                <a:gd name="T96" fmla="*/ 2147483647 w 86"/>
                <a:gd name="T97" fmla="*/ 2147483647 h 50"/>
                <a:gd name="T98" fmla="*/ 2147483647 w 86"/>
                <a:gd name="T99" fmla="*/ 2147483647 h 50"/>
                <a:gd name="T100" fmla="*/ 2147483647 w 86"/>
                <a:gd name="T101" fmla="*/ 2147483647 h 50"/>
                <a:gd name="T102" fmla="*/ 2147483647 w 86"/>
                <a:gd name="T103" fmla="*/ 2147483647 h 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6"/>
                <a:gd name="T157" fmla="*/ 0 h 50"/>
                <a:gd name="T158" fmla="*/ 86 w 86"/>
                <a:gd name="T159" fmla="*/ 50 h 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6" h="50">
                  <a:moveTo>
                    <a:pt x="68" y="50"/>
                  </a:moveTo>
                  <a:lnTo>
                    <a:pt x="74" y="50"/>
                  </a:lnTo>
                  <a:lnTo>
                    <a:pt x="80" y="48"/>
                  </a:lnTo>
                  <a:lnTo>
                    <a:pt x="84" y="46"/>
                  </a:lnTo>
                  <a:lnTo>
                    <a:pt x="86" y="42"/>
                  </a:lnTo>
                  <a:lnTo>
                    <a:pt x="86" y="38"/>
                  </a:lnTo>
                  <a:lnTo>
                    <a:pt x="84" y="30"/>
                  </a:lnTo>
                  <a:lnTo>
                    <a:pt x="84" y="26"/>
                  </a:lnTo>
                  <a:lnTo>
                    <a:pt x="80" y="12"/>
                  </a:lnTo>
                  <a:lnTo>
                    <a:pt x="76" y="10"/>
                  </a:lnTo>
                  <a:lnTo>
                    <a:pt x="72" y="8"/>
                  </a:lnTo>
                  <a:lnTo>
                    <a:pt x="68" y="8"/>
                  </a:lnTo>
                  <a:lnTo>
                    <a:pt x="66" y="12"/>
                  </a:lnTo>
                  <a:lnTo>
                    <a:pt x="64" y="12"/>
                  </a:lnTo>
                  <a:lnTo>
                    <a:pt x="60" y="10"/>
                  </a:lnTo>
                  <a:lnTo>
                    <a:pt x="58" y="6"/>
                  </a:lnTo>
                  <a:lnTo>
                    <a:pt x="56" y="2"/>
                  </a:lnTo>
                  <a:lnTo>
                    <a:pt x="52" y="0"/>
                  </a:lnTo>
                  <a:lnTo>
                    <a:pt x="48" y="0"/>
                  </a:lnTo>
                  <a:lnTo>
                    <a:pt x="40" y="2"/>
                  </a:lnTo>
                  <a:lnTo>
                    <a:pt x="42" y="4"/>
                  </a:lnTo>
                  <a:lnTo>
                    <a:pt x="44" y="12"/>
                  </a:lnTo>
                  <a:lnTo>
                    <a:pt x="42" y="16"/>
                  </a:lnTo>
                  <a:lnTo>
                    <a:pt x="42" y="18"/>
                  </a:lnTo>
                  <a:lnTo>
                    <a:pt x="38" y="22"/>
                  </a:lnTo>
                  <a:lnTo>
                    <a:pt x="32" y="24"/>
                  </a:lnTo>
                  <a:lnTo>
                    <a:pt x="30" y="24"/>
                  </a:lnTo>
                  <a:lnTo>
                    <a:pt x="28" y="22"/>
                  </a:lnTo>
                  <a:lnTo>
                    <a:pt x="24" y="18"/>
                  </a:lnTo>
                  <a:lnTo>
                    <a:pt x="18" y="12"/>
                  </a:lnTo>
                  <a:lnTo>
                    <a:pt x="16" y="10"/>
                  </a:lnTo>
                  <a:lnTo>
                    <a:pt x="12" y="10"/>
                  </a:lnTo>
                  <a:lnTo>
                    <a:pt x="8" y="10"/>
                  </a:lnTo>
                  <a:lnTo>
                    <a:pt x="6" y="12"/>
                  </a:lnTo>
                  <a:lnTo>
                    <a:pt x="2" y="20"/>
                  </a:lnTo>
                  <a:lnTo>
                    <a:pt x="2" y="26"/>
                  </a:lnTo>
                  <a:lnTo>
                    <a:pt x="0" y="30"/>
                  </a:lnTo>
                  <a:lnTo>
                    <a:pt x="2" y="38"/>
                  </a:lnTo>
                  <a:lnTo>
                    <a:pt x="2" y="36"/>
                  </a:lnTo>
                  <a:lnTo>
                    <a:pt x="4" y="34"/>
                  </a:lnTo>
                  <a:lnTo>
                    <a:pt x="12" y="34"/>
                  </a:lnTo>
                  <a:lnTo>
                    <a:pt x="24" y="34"/>
                  </a:lnTo>
                  <a:lnTo>
                    <a:pt x="28" y="36"/>
                  </a:lnTo>
                  <a:lnTo>
                    <a:pt x="34" y="38"/>
                  </a:lnTo>
                  <a:lnTo>
                    <a:pt x="42" y="36"/>
                  </a:lnTo>
                  <a:lnTo>
                    <a:pt x="50" y="32"/>
                  </a:lnTo>
                  <a:lnTo>
                    <a:pt x="54" y="38"/>
                  </a:lnTo>
                  <a:lnTo>
                    <a:pt x="58" y="40"/>
                  </a:lnTo>
                  <a:lnTo>
                    <a:pt x="58" y="44"/>
                  </a:lnTo>
                  <a:lnTo>
                    <a:pt x="60" y="48"/>
                  </a:lnTo>
                  <a:lnTo>
                    <a:pt x="66" y="50"/>
                  </a:lnTo>
                  <a:lnTo>
                    <a:pt x="68" y="5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68" name="Freeform 176"/>
            <p:cNvSpPr/>
            <p:nvPr>
              <p:custDataLst>
                <p:tags r:id="rId151"/>
              </p:custDataLst>
            </p:nvPr>
          </p:nvSpPr>
          <p:spPr bwMode="auto">
            <a:xfrm>
              <a:off x="5036798" y="2945506"/>
              <a:ext cx="93402" cy="74336"/>
            </a:xfrm>
            <a:custGeom>
              <a:avLst/>
              <a:gdLst>
                <a:gd name="T0" fmla="*/ 2147483647 w 64"/>
                <a:gd name="T1" fmla="*/ 2147483647 h 48"/>
                <a:gd name="T2" fmla="*/ 2147483647 w 64"/>
                <a:gd name="T3" fmla="*/ 2147483647 h 48"/>
                <a:gd name="T4" fmla="*/ 2147483647 w 64"/>
                <a:gd name="T5" fmla="*/ 2147483647 h 48"/>
                <a:gd name="T6" fmla="*/ 2147483647 w 64"/>
                <a:gd name="T7" fmla="*/ 2147483647 h 48"/>
                <a:gd name="T8" fmla="*/ 2147483647 w 64"/>
                <a:gd name="T9" fmla="*/ 2147483647 h 48"/>
                <a:gd name="T10" fmla="*/ 2147483647 w 64"/>
                <a:gd name="T11" fmla="*/ 0 h 48"/>
                <a:gd name="T12" fmla="*/ 2147483647 w 64"/>
                <a:gd name="T13" fmla="*/ 2147483647 h 48"/>
                <a:gd name="T14" fmla="*/ 2147483647 w 64"/>
                <a:gd name="T15" fmla="*/ 2147483647 h 48"/>
                <a:gd name="T16" fmla="*/ 2147483647 w 64"/>
                <a:gd name="T17" fmla="*/ 2147483647 h 48"/>
                <a:gd name="T18" fmla="*/ 2147483647 w 64"/>
                <a:gd name="T19" fmla="*/ 2147483647 h 48"/>
                <a:gd name="T20" fmla="*/ 2147483647 w 64"/>
                <a:gd name="T21" fmla="*/ 2147483647 h 48"/>
                <a:gd name="T22" fmla="*/ 2147483647 w 64"/>
                <a:gd name="T23" fmla="*/ 2147483647 h 48"/>
                <a:gd name="T24" fmla="*/ 2147483647 w 64"/>
                <a:gd name="T25" fmla="*/ 2147483647 h 48"/>
                <a:gd name="T26" fmla="*/ 0 w 64"/>
                <a:gd name="T27" fmla="*/ 2147483647 h 48"/>
                <a:gd name="T28" fmla="*/ 0 w 64"/>
                <a:gd name="T29" fmla="*/ 2147483647 h 48"/>
                <a:gd name="T30" fmla="*/ 2147483647 w 64"/>
                <a:gd name="T31" fmla="*/ 2147483647 h 48"/>
                <a:gd name="T32" fmla="*/ 2147483647 w 64"/>
                <a:gd name="T33" fmla="*/ 2147483647 h 48"/>
                <a:gd name="T34" fmla="*/ 2147483647 w 64"/>
                <a:gd name="T35" fmla="*/ 2147483647 h 48"/>
                <a:gd name="T36" fmla="*/ 2147483647 w 64"/>
                <a:gd name="T37" fmla="*/ 2147483647 h 48"/>
                <a:gd name="T38" fmla="*/ 2147483647 w 64"/>
                <a:gd name="T39" fmla="*/ 2147483647 h 48"/>
                <a:gd name="T40" fmla="*/ 2147483647 w 64"/>
                <a:gd name="T41" fmla="*/ 2147483647 h 48"/>
                <a:gd name="T42" fmla="*/ 2147483647 w 64"/>
                <a:gd name="T43" fmla="*/ 2147483647 h 48"/>
                <a:gd name="T44" fmla="*/ 2147483647 w 64"/>
                <a:gd name="T45" fmla="*/ 2147483647 h 48"/>
                <a:gd name="T46" fmla="*/ 2147483647 w 64"/>
                <a:gd name="T47" fmla="*/ 2147483647 h 48"/>
                <a:gd name="T48" fmla="*/ 2147483647 w 64"/>
                <a:gd name="T49" fmla="*/ 2147483647 h 48"/>
                <a:gd name="T50" fmla="*/ 2147483647 w 64"/>
                <a:gd name="T51" fmla="*/ 2147483647 h 48"/>
                <a:gd name="T52" fmla="*/ 2147483647 w 64"/>
                <a:gd name="T53" fmla="*/ 2147483647 h 48"/>
                <a:gd name="T54" fmla="*/ 2147483647 w 64"/>
                <a:gd name="T55" fmla="*/ 2147483647 h 48"/>
                <a:gd name="T56" fmla="*/ 2147483647 w 64"/>
                <a:gd name="T57" fmla="*/ 2147483647 h 48"/>
                <a:gd name="T58" fmla="*/ 2147483647 w 64"/>
                <a:gd name="T59" fmla="*/ 2147483647 h 48"/>
                <a:gd name="T60" fmla="*/ 2147483647 w 64"/>
                <a:gd name="T61" fmla="*/ 2147483647 h 48"/>
                <a:gd name="T62" fmla="*/ 2147483647 w 64"/>
                <a:gd name="T63" fmla="*/ 2147483647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4"/>
                <a:gd name="T97" fmla="*/ 0 h 48"/>
                <a:gd name="T98" fmla="*/ 64 w 64"/>
                <a:gd name="T99" fmla="*/ 48 h 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4" h="48">
                  <a:moveTo>
                    <a:pt x="64" y="18"/>
                  </a:moveTo>
                  <a:lnTo>
                    <a:pt x="60" y="16"/>
                  </a:lnTo>
                  <a:lnTo>
                    <a:pt x="58" y="12"/>
                  </a:lnTo>
                  <a:lnTo>
                    <a:pt x="58" y="8"/>
                  </a:lnTo>
                  <a:lnTo>
                    <a:pt x="54" y="6"/>
                  </a:lnTo>
                  <a:lnTo>
                    <a:pt x="50" y="0"/>
                  </a:lnTo>
                  <a:lnTo>
                    <a:pt x="42" y="4"/>
                  </a:lnTo>
                  <a:lnTo>
                    <a:pt x="34" y="6"/>
                  </a:lnTo>
                  <a:lnTo>
                    <a:pt x="28" y="4"/>
                  </a:lnTo>
                  <a:lnTo>
                    <a:pt x="24" y="2"/>
                  </a:lnTo>
                  <a:lnTo>
                    <a:pt x="12" y="2"/>
                  </a:lnTo>
                  <a:lnTo>
                    <a:pt x="4" y="2"/>
                  </a:lnTo>
                  <a:lnTo>
                    <a:pt x="2" y="4"/>
                  </a:lnTo>
                  <a:lnTo>
                    <a:pt x="0" y="6"/>
                  </a:lnTo>
                  <a:lnTo>
                    <a:pt x="0" y="20"/>
                  </a:lnTo>
                  <a:lnTo>
                    <a:pt x="8" y="20"/>
                  </a:lnTo>
                  <a:lnTo>
                    <a:pt x="16" y="20"/>
                  </a:lnTo>
                  <a:lnTo>
                    <a:pt x="22" y="22"/>
                  </a:lnTo>
                  <a:lnTo>
                    <a:pt x="28" y="24"/>
                  </a:lnTo>
                  <a:lnTo>
                    <a:pt x="26" y="36"/>
                  </a:lnTo>
                  <a:lnTo>
                    <a:pt x="30" y="40"/>
                  </a:lnTo>
                  <a:lnTo>
                    <a:pt x="32" y="40"/>
                  </a:lnTo>
                  <a:lnTo>
                    <a:pt x="34" y="42"/>
                  </a:lnTo>
                  <a:lnTo>
                    <a:pt x="38" y="46"/>
                  </a:lnTo>
                  <a:lnTo>
                    <a:pt x="40" y="48"/>
                  </a:lnTo>
                  <a:lnTo>
                    <a:pt x="44" y="46"/>
                  </a:lnTo>
                  <a:lnTo>
                    <a:pt x="50" y="46"/>
                  </a:lnTo>
                  <a:lnTo>
                    <a:pt x="56" y="34"/>
                  </a:lnTo>
                  <a:lnTo>
                    <a:pt x="58" y="30"/>
                  </a:lnTo>
                  <a:lnTo>
                    <a:pt x="64" y="24"/>
                  </a:lnTo>
                  <a:lnTo>
                    <a:pt x="64" y="20"/>
                  </a:lnTo>
                  <a:lnTo>
                    <a:pt x="64" y="1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69" name="Freeform 177"/>
            <p:cNvSpPr/>
            <p:nvPr>
              <p:custDataLst>
                <p:tags r:id="rId152"/>
              </p:custDataLst>
            </p:nvPr>
          </p:nvSpPr>
          <p:spPr bwMode="auto">
            <a:xfrm>
              <a:off x="5018348" y="2977364"/>
              <a:ext cx="59962" cy="25221"/>
            </a:xfrm>
            <a:custGeom>
              <a:avLst/>
              <a:gdLst>
                <a:gd name="T0" fmla="*/ 2147483647 w 40"/>
                <a:gd name="T1" fmla="*/ 2147483647 h 16"/>
                <a:gd name="T2" fmla="*/ 2147483647 w 40"/>
                <a:gd name="T3" fmla="*/ 2147483647 h 16"/>
                <a:gd name="T4" fmla="*/ 2147483647 w 40"/>
                <a:gd name="T5" fmla="*/ 2147483647 h 16"/>
                <a:gd name="T6" fmla="*/ 2147483647 w 40"/>
                <a:gd name="T7" fmla="*/ 0 h 16"/>
                <a:gd name="T8" fmla="*/ 2147483647 w 40"/>
                <a:gd name="T9" fmla="*/ 0 h 16"/>
                <a:gd name="T10" fmla="*/ 2147483647 w 40"/>
                <a:gd name="T11" fmla="*/ 0 h 16"/>
                <a:gd name="T12" fmla="*/ 2147483647 w 40"/>
                <a:gd name="T13" fmla="*/ 2147483647 h 16"/>
                <a:gd name="T14" fmla="*/ 2147483647 w 40"/>
                <a:gd name="T15" fmla="*/ 2147483647 h 16"/>
                <a:gd name="T16" fmla="*/ 2147483647 w 40"/>
                <a:gd name="T17" fmla="*/ 2147483647 h 16"/>
                <a:gd name="T18" fmla="*/ 2147483647 w 40"/>
                <a:gd name="T19" fmla="*/ 2147483647 h 16"/>
                <a:gd name="T20" fmla="*/ 0 w 40"/>
                <a:gd name="T21" fmla="*/ 2147483647 h 16"/>
                <a:gd name="T22" fmla="*/ 2147483647 w 40"/>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16"/>
                <a:gd name="T38" fmla="*/ 40 w 40"/>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16">
                  <a:moveTo>
                    <a:pt x="38" y="16"/>
                  </a:moveTo>
                  <a:lnTo>
                    <a:pt x="40" y="4"/>
                  </a:lnTo>
                  <a:lnTo>
                    <a:pt x="34" y="2"/>
                  </a:lnTo>
                  <a:lnTo>
                    <a:pt x="28" y="0"/>
                  </a:lnTo>
                  <a:lnTo>
                    <a:pt x="20" y="0"/>
                  </a:lnTo>
                  <a:lnTo>
                    <a:pt x="14" y="0"/>
                  </a:lnTo>
                  <a:lnTo>
                    <a:pt x="12" y="6"/>
                  </a:lnTo>
                  <a:lnTo>
                    <a:pt x="8" y="6"/>
                  </a:lnTo>
                  <a:lnTo>
                    <a:pt x="4" y="8"/>
                  </a:lnTo>
                  <a:lnTo>
                    <a:pt x="2" y="12"/>
                  </a:lnTo>
                  <a:lnTo>
                    <a:pt x="0" y="16"/>
                  </a:lnTo>
                  <a:lnTo>
                    <a:pt x="38" y="1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70" name="Freeform 178"/>
            <p:cNvSpPr/>
            <p:nvPr>
              <p:custDataLst>
                <p:tags r:id="rId153"/>
              </p:custDataLst>
            </p:nvPr>
          </p:nvSpPr>
          <p:spPr bwMode="auto">
            <a:xfrm>
              <a:off x="4429110" y="3354358"/>
              <a:ext cx="59962" cy="142037"/>
            </a:xfrm>
            <a:custGeom>
              <a:avLst/>
              <a:gdLst>
                <a:gd name="T0" fmla="*/ 2147483647 w 40"/>
                <a:gd name="T1" fmla="*/ 2147483647 h 90"/>
                <a:gd name="T2" fmla="*/ 2147483647 w 40"/>
                <a:gd name="T3" fmla="*/ 2147483647 h 90"/>
                <a:gd name="T4" fmla="*/ 2147483647 w 40"/>
                <a:gd name="T5" fmla="*/ 2147483647 h 90"/>
                <a:gd name="T6" fmla="*/ 2147483647 w 40"/>
                <a:gd name="T7" fmla="*/ 2147483647 h 90"/>
                <a:gd name="T8" fmla="*/ 2147483647 w 40"/>
                <a:gd name="T9" fmla="*/ 2147483647 h 90"/>
                <a:gd name="T10" fmla="*/ 2147483647 w 40"/>
                <a:gd name="T11" fmla="*/ 2147483647 h 90"/>
                <a:gd name="T12" fmla="*/ 2147483647 w 40"/>
                <a:gd name="T13" fmla="*/ 2147483647 h 90"/>
                <a:gd name="T14" fmla="*/ 2147483647 w 40"/>
                <a:gd name="T15" fmla="*/ 2147483647 h 90"/>
                <a:gd name="T16" fmla="*/ 0 w 40"/>
                <a:gd name="T17" fmla="*/ 2147483647 h 90"/>
                <a:gd name="T18" fmla="*/ 0 w 40"/>
                <a:gd name="T19" fmla="*/ 2147483647 h 90"/>
                <a:gd name="T20" fmla="*/ 0 w 40"/>
                <a:gd name="T21" fmla="*/ 2147483647 h 90"/>
                <a:gd name="T22" fmla="*/ 2147483647 w 40"/>
                <a:gd name="T23" fmla="*/ 2147483647 h 90"/>
                <a:gd name="T24" fmla="*/ 2147483647 w 40"/>
                <a:gd name="T25" fmla="*/ 2147483647 h 90"/>
                <a:gd name="T26" fmla="*/ 2147483647 w 40"/>
                <a:gd name="T27" fmla="*/ 2147483647 h 90"/>
                <a:gd name="T28" fmla="*/ 2147483647 w 40"/>
                <a:gd name="T29" fmla="*/ 2147483647 h 90"/>
                <a:gd name="T30" fmla="*/ 2147483647 w 40"/>
                <a:gd name="T31" fmla="*/ 2147483647 h 90"/>
                <a:gd name="T32" fmla="*/ 2147483647 w 40"/>
                <a:gd name="T33" fmla="*/ 2147483647 h 90"/>
                <a:gd name="T34" fmla="*/ 2147483647 w 40"/>
                <a:gd name="T35" fmla="*/ 2147483647 h 90"/>
                <a:gd name="T36" fmla="*/ 2147483647 w 40"/>
                <a:gd name="T37" fmla="*/ 2147483647 h 90"/>
                <a:gd name="T38" fmla="*/ 2147483647 w 40"/>
                <a:gd name="T39" fmla="*/ 2147483647 h 90"/>
                <a:gd name="T40" fmla="*/ 2147483647 w 40"/>
                <a:gd name="T41" fmla="*/ 2147483647 h 90"/>
                <a:gd name="T42" fmla="*/ 2147483647 w 40"/>
                <a:gd name="T43" fmla="*/ 0 h 90"/>
                <a:gd name="T44" fmla="*/ 2147483647 w 40"/>
                <a:gd name="T45" fmla="*/ 2147483647 h 90"/>
                <a:gd name="T46" fmla="*/ 2147483647 w 40"/>
                <a:gd name="T47" fmla="*/ 2147483647 h 90"/>
                <a:gd name="T48" fmla="*/ 2147483647 w 40"/>
                <a:gd name="T49" fmla="*/ 2147483647 h 90"/>
                <a:gd name="T50" fmla="*/ 2147483647 w 40"/>
                <a:gd name="T51" fmla="*/ 2147483647 h 90"/>
                <a:gd name="T52" fmla="*/ 2147483647 w 40"/>
                <a:gd name="T53" fmla="*/ 2147483647 h 90"/>
                <a:gd name="T54" fmla="*/ 2147483647 w 40"/>
                <a:gd name="T55" fmla="*/ 2147483647 h 90"/>
                <a:gd name="T56" fmla="*/ 2147483647 w 40"/>
                <a:gd name="T57" fmla="*/ 2147483647 h 90"/>
                <a:gd name="T58" fmla="*/ 2147483647 w 40"/>
                <a:gd name="T59" fmla="*/ 2147483647 h 90"/>
                <a:gd name="T60" fmla="*/ 2147483647 w 40"/>
                <a:gd name="T61" fmla="*/ 2147483647 h 90"/>
                <a:gd name="T62" fmla="*/ 2147483647 w 40"/>
                <a:gd name="T63" fmla="*/ 2147483647 h 90"/>
                <a:gd name="T64" fmla="*/ 2147483647 w 40"/>
                <a:gd name="T65" fmla="*/ 2147483647 h 90"/>
                <a:gd name="T66" fmla="*/ 2147483647 w 40"/>
                <a:gd name="T67" fmla="*/ 2147483647 h 90"/>
                <a:gd name="T68" fmla="*/ 2147483647 w 40"/>
                <a:gd name="T69" fmla="*/ 2147483647 h 90"/>
                <a:gd name="T70" fmla="*/ 2147483647 w 40"/>
                <a:gd name="T71" fmla="*/ 2147483647 h 90"/>
                <a:gd name="T72" fmla="*/ 2147483647 w 40"/>
                <a:gd name="T73" fmla="*/ 2147483647 h 90"/>
                <a:gd name="T74" fmla="*/ 2147483647 w 40"/>
                <a:gd name="T75" fmla="*/ 2147483647 h 90"/>
                <a:gd name="T76" fmla="*/ 2147483647 w 40"/>
                <a:gd name="T77" fmla="*/ 2147483647 h 90"/>
                <a:gd name="T78" fmla="*/ 2147483647 w 40"/>
                <a:gd name="T79" fmla="*/ 2147483647 h 90"/>
                <a:gd name="T80" fmla="*/ 2147483647 w 40"/>
                <a:gd name="T81" fmla="*/ 2147483647 h 90"/>
                <a:gd name="T82" fmla="*/ 2147483647 w 40"/>
                <a:gd name="T83" fmla="*/ 2147483647 h 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
                <a:gd name="T127" fmla="*/ 0 h 90"/>
                <a:gd name="T128" fmla="*/ 40 w 40"/>
                <a:gd name="T129" fmla="*/ 90 h 9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 h="90">
                  <a:moveTo>
                    <a:pt x="24" y="90"/>
                  </a:moveTo>
                  <a:lnTo>
                    <a:pt x="16" y="90"/>
                  </a:lnTo>
                  <a:lnTo>
                    <a:pt x="12" y="90"/>
                  </a:lnTo>
                  <a:lnTo>
                    <a:pt x="8" y="90"/>
                  </a:lnTo>
                  <a:lnTo>
                    <a:pt x="6" y="76"/>
                  </a:lnTo>
                  <a:lnTo>
                    <a:pt x="8" y="66"/>
                  </a:lnTo>
                  <a:lnTo>
                    <a:pt x="6" y="64"/>
                  </a:lnTo>
                  <a:lnTo>
                    <a:pt x="4" y="64"/>
                  </a:lnTo>
                  <a:lnTo>
                    <a:pt x="0" y="62"/>
                  </a:lnTo>
                  <a:lnTo>
                    <a:pt x="0" y="58"/>
                  </a:lnTo>
                  <a:lnTo>
                    <a:pt x="0" y="52"/>
                  </a:lnTo>
                  <a:lnTo>
                    <a:pt x="2" y="48"/>
                  </a:lnTo>
                  <a:lnTo>
                    <a:pt x="6" y="38"/>
                  </a:lnTo>
                  <a:lnTo>
                    <a:pt x="10" y="32"/>
                  </a:lnTo>
                  <a:lnTo>
                    <a:pt x="12" y="26"/>
                  </a:lnTo>
                  <a:lnTo>
                    <a:pt x="12" y="22"/>
                  </a:lnTo>
                  <a:lnTo>
                    <a:pt x="12" y="18"/>
                  </a:lnTo>
                  <a:lnTo>
                    <a:pt x="10" y="16"/>
                  </a:lnTo>
                  <a:lnTo>
                    <a:pt x="8" y="14"/>
                  </a:lnTo>
                  <a:lnTo>
                    <a:pt x="8" y="12"/>
                  </a:lnTo>
                  <a:lnTo>
                    <a:pt x="10" y="6"/>
                  </a:lnTo>
                  <a:lnTo>
                    <a:pt x="12" y="0"/>
                  </a:lnTo>
                  <a:lnTo>
                    <a:pt x="16" y="4"/>
                  </a:lnTo>
                  <a:lnTo>
                    <a:pt x="22" y="6"/>
                  </a:lnTo>
                  <a:lnTo>
                    <a:pt x="36" y="6"/>
                  </a:lnTo>
                  <a:lnTo>
                    <a:pt x="38" y="8"/>
                  </a:lnTo>
                  <a:lnTo>
                    <a:pt x="40" y="12"/>
                  </a:lnTo>
                  <a:lnTo>
                    <a:pt x="38" y="24"/>
                  </a:lnTo>
                  <a:lnTo>
                    <a:pt x="34" y="34"/>
                  </a:lnTo>
                  <a:lnTo>
                    <a:pt x="30" y="40"/>
                  </a:lnTo>
                  <a:lnTo>
                    <a:pt x="28" y="50"/>
                  </a:lnTo>
                  <a:lnTo>
                    <a:pt x="30" y="54"/>
                  </a:lnTo>
                  <a:lnTo>
                    <a:pt x="30" y="60"/>
                  </a:lnTo>
                  <a:lnTo>
                    <a:pt x="30" y="64"/>
                  </a:lnTo>
                  <a:lnTo>
                    <a:pt x="28" y="68"/>
                  </a:lnTo>
                  <a:lnTo>
                    <a:pt x="30" y="70"/>
                  </a:lnTo>
                  <a:lnTo>
                    <a:pt x="32" y="74"/>
                  </a:lnTo>
                  <a:lnTo>
                    <a:pt x="30" y="78"/>
                  </a:lnTo>
                  <a:lnTo>
                    <a:pt x="28" y="80"/>
                  </a:lnTo>
                  <a:lnTo>
                    <a:pt x="26" y="84"/>
                  </a:lnTo>
                  <a:lnTo>
                    <a:pt x="24" y="86"/>
                  </a:lnTo>
                  <a:lnTo>
                    <a:pt x="24" y="9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71" name="Freeform 179"/>
            <p:cNvSpPr/>
            <p:nvPr>
              <p:custDataLst>
                <p:tags r:id="rId154"/>
              </p:custDataLst>
            </p:nvPr>
          </p:nvSpPr>
          <p:spPr bwMode="auto">
            <a:xfrm>
              <a:off x="4439488" y="3305243"/>
              <a:ext cx="253684" cy="220355"/>
            </a:xfrm>
            <a:custGeom>
              <a:avLst/>
              <a:gdLst>
                <a:gd name="T0" fmla="*/ 2147483647 w 174"/>
                <a:gd name="T1" fmla="*/ 2147483647 h 140"/>
                <a:gd name="T2" fmla="*/ 2147483647 w 174"/>
                <a:gd name="T3" fmla="*/ 2147483647 h 140"/>
                <a:gd name="T4" fmla="*/ 2147483647 w 174"/>
                <a:gd name="T5" fmla="*/ 2147483647 h 140"/>
                <a:gd name="T6" fmla="*/ 2147483647 w 174"/>
                <a:gd name="T7" fmla="*/ 2147483647 h 140"/>
                <a:gd name="T8" fmla="*/ 2147483647 w 174"/>
                <a:gd name="T9" fmla="*/ 2147483647 h 140"/>
                <a:gd name="T10" fmla="*/ 2147483647 w 174"/>
                <a:gd name="T11" fmla="*/ 2147483647 h 140"/>
                <a:gd name="T12" fmla="*/ 2147483647 w 174"/>
                <a:gd name="T13" fmla="*/ 2147483647 h 140"/>
                <a:gd name="T14" fmla="*/ 2147483647 w 174"/>
                <a:gd name="T15" fmla="*/ 2147483647 h 140"/>
                <a:gd name="T16" fmla="*/ 2147483647 w 174"/>
                <a:gd name="T17" fmla="*/ 2147483647 h 140"/>
                <a:gd name="T18" fmla="*/ 2147483647 w 174"/>
                <a:gd name="T19" fmla="*/ 2147483647 h 140"/>
                <a:gd name="T20" fmla="*/ 2147483647 w 174"/>
                <a:gd name="T21" fmla="*/ 2147483647 h 140"/>
                <a:gd name="T22" fmla="*/ 2147483647 w 174"/>
                <a:gd name="T23" fmla="*/ 2147483647 h 140"/>
                <a:gd name="T24" fmla="*/ 2147483647 w 174"/>
                <a:gd name="T25" fmla="*/ 2147483647 h 140"/>
                <a:gd name="T26" fmla="*/ 2147483647 w 174"/>
                <a:gd name="T27" fmla="*/ 2147483647 h 140"/>
                <a:gd name="T28" fmla="*/ 2147483647 w 174"/>
                <a:gd name="T29" fmla="*/ 2147483647 h 140"/>
                <a:gd name="T30" fmla="*/ 2147483647 w 174"/>
                <a:gd name="T31" fmla="*/ 2147483647 h 140"/>
                <a:gd name="T32" fmla="*/ 2147483647 w 174"/>
                <a:gd name="T33" fmla="*/ 2147483647 h 140"/>
                <a:gd name="T34" fmla="*/ 2147483647 w 174"/>
                <a:gd name="T35" fmla="*/ 2147483647 h 140"/>
                <a:gd name="T36" fmla="*/ 2147483647 w 174"/>
                <a:gd name="T37" fmla="*/ 2147483647 h 140"/>
                <a:gd name="T38" fmla="*/ 2147483647 w 174"/>
                <a:gd name="T39" fmla="*/ 2147483647 h 140"/>
                <a:gd name="T40" fmla="*/ 2147483647 w 174"/>
                <a:gd name="T41" fmla="*/ 2147483647 h 140"/>
                <a:gd name="T42" fmla="*/ 2147483647 w 174"/>
                <a:gd name="T43" fmla="*/ 2147483647 h 140"/>
                <a:gd name="T44" fmla="*/ 2147483647 w 174"/>
                <a:gd name="T45" fmla="*/ 2147483647 h 140"/>
                <a:gd name="T46" fmla="*/ 2147483647 w 174"/>
                <a:gd name="T47" fmla="*/ 2147483647 h 140"/>
                <a:gd name="T48" fmla="*/ 2147483647 w 174"/>
                <a:gd name="T49" fmla="*/ 2147483647 h 140"/>
                <a:gd name="T50" fmla="*/ 2147483647 w 174"/>
                <a:gd name="T51" fmla="*/ 2147483647 h 140"/>
                <a:gd name="T52" fmla="*/ 0 w 174"/>
                <a:gd name="T53" fmla="*/ 2147483647 h 140"/>
                <a:gd name="T54" fmla="*/ 0 w 174"/>
                <a:gd name="T55" fmla="*/ 2147483647 h 140"/>
                <a:gd name="T56" fmla="*/ 2147483647 w 174"/>
                <a:gd name="T57" fmla="*/ 2147483647 h 140"/>
                <a:gd name="T58" fmla="*/ 2147483647 w 174"/>
                <a:gd name="T59" fmla="*/ 0 h 140"/>
                <a:gd name="T60" fmla="*/ 2147483647 w 174"/>
                <a:gd name="T61" fmla="*/ 2147483647 h 140"/>
                <a:gd name="T62" fmla="*/ 2147483647 w 174"/>
                <a:gd name="T63" fmla="*/ 2147483647 h 140"/>
                <a:gd name="T64" fmla="*/ 2147483647 w 174"/>
                <a:gd name="T65" fmla="*/ 2147483647 h 140"/>
                <a:gd name="T66" fmla="*/ 2147483647 w 174"/>
                <a:gd name="T67" fmla="*/ 2147483647 h 140"/>
                <a:gd name="T68" fmla="*/ 2147483647 w 174"/>
                <a:gd name="T69" fmla="*/ 2147483647 h 140"/>
                <a:gd name="T70" fmla="*/ 2147483647 w 174"/>
                <a:gd name="T71" fmla="*/ 2147483647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4"/>
                <a:gd name="T109" fmla="*/ 0 h 140"/>
                <a:gd name="T110" fmla="*/ 174 w 174"/>
                <a:gd name="T111" fmla="*/ 140 h 1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4" h="140">
                  <a:moveTo>
                    <a:pt x="174" y="32"/>
                  </a:moveTo>
                  <a:lnTo>
                    <a:pt x="174" y="34"/>
                  </a:lnTo>
                  <a:lnTo>
                    <a:pt x="168" y="38"/>
                  </a:lnTo>
                  <a:lnTo>
                    <a:pt x="164" y="44"/>
                  </a:lnTo>
                  <a:lnTo>
                    <a:pt x="146" y="52"/>
                  </a:lnTo>
                  <a:lnTo>
                    <a:pt x="138" y="56"/>
                  </a:lnTo>
                  <a:lnTo>
                    <a:pt x="134" y="62"/>
                  </a:lnTo>
                  <a:lnTo>
                    <a:pt x="128" y="68"/>
                  </a:lnTo>
                  <a:lnTo>
                    <a:pt x="126" y="80"/>
                  </a:lnTo>
                  <a:lnTo>
                    <a:pt x="128" y="86"/>
                  </a:lnTo>
                  <a:lnTo>
                    <a:pt x="132" y="90"/>
                  </a:lnTo>
                  <a:lnTo>
                    <a:pt x="124" y="96"/>
                  </a:lnTo>
                  <a:lnTo>
                    <a:pt x="112" y="108"/>
                  </a:lnTo>
                  <a:lnTo>
                    <a:pt x="106" y="118"/>
                  </a:lnTo>
                  <a:lnTo>
                    <a:pt x="102" y="122"/>
                  </a:lnTo>
                  <a:lnTo>
                    <a:pt x="102" y="126"/>
                  </a:lnTo>
                  <a:lnTo>
                    <a:pt x="70" y="126"/>
                  </a:lnTo>
                  <a:lnTo>
                    <a:pt x="64" y="128"/>
                  </a:lnTo>
                  <a:lnTo>
                    <a:pt x="62" y="132"/>
                  </a:lnTo>
                  <a:lnTo>
                    <a:pt x="56" y="134"/>
                  </a:lnTo>
                  <a:lnTo>
                    <a:pt x="54" y="136"/>
                  </a:lnTo>
                  <a:lnTo>
                    <a:pt x="50" y="140"/>
                  </a:lnTo>
                  <a:lnTo>
                    <a:pt x="48" y="140"/>
                  </a:lnTo>
                  <a:lnTo>
                    <a:pt x="42" y="140"/>
                  </a:lnTo>
                  <a:lnTo>
                    <a:pt x="38" y="136"/>
                  </a:lnTo>
                  <a:lnTo>
                    <a:pt x="36" y="130"/>
                  </a:lnTo>
                  <a:lnTo>
                    <a:pt x="36" y="124"/>
                  </a:lnTo>
                  <a:lnTo>
                    <a:pt x="34" y="122"/>
                  </a:lnTo>
                  <a:lnTo>
                    <a:pt x="30" y="120"/>
                  </a:lnTo>
                  <a:lnTo>
                    <a:pt x="24" y="120"/>
                  </a:lnTo>
                  <a:lnTo>
                    <a:pt x="18" y="120"/>
                  </a:lnTo>
                  <a:lnTo>
                    <a:pt x="20" y="116"/>
                  </a:lnTo>
                  <a:lnTo>
                    <a:pt x="22" y="112"/>
                  </a:lnTo>
                  <a:lnTo>
                    <a:pt x="24" y="108"/>
                  </a:lnTo>
                  <a:lnTo>
                    <a:pt x="26" y="104"/>
                  </a:lnTo>
                  <a:lnTo>
                    <a:pt x="24" y="100"/>
                  </a:lnTo>
                  <a:lnTo>
                    <a:pt x="22" y="98"/>
                  </a:lnTo>
                  <a:lnTo>
                    <a:pt x="24" y="94"/>
                  </a:lnTo>
                  <a:lnTo>
                    <a:pt x="24" y="90"/>
                  </a:lnTo>
                  <a:lnTo>
                    <a:pt x="24" y="84"/>
                  </a:lnTo>
                  <a:lnTo>
                    <a:pt x="22" y="80"/>
                  </a:lnTo>
                  <a:lnTo>
                    <a:pt x="24" y="70"/>
                  </a:lnTo>
                  <a:lnTo>
                    <a:pt x="28" y="64"/>
                  </a:lnTo>
                  <a:lnTo>
                    <a:pt x="32" y="54"/>
                  </a:lnTo>
                  <a:lnTo>
                    <a:pt x="34" y="42"/>
                  </a:lnTo>
                  <a:lnTo>
                    <a:pt x="32" y="38"/>
                  </a:lnTo>
                  <a:lnTo>
                    <a:pt x="30" y="36"/>
                  </a:lnTo>
                  <a:lnTo>
                    <a:pt x="16" y="36"/>
                  </a:lnTo>
                  <a:lnTo>
                    <a:pt x="10" y="34"/>
                  </a:lnTo>
                  <a:lnTo>
                    <a:pt x="6" y="30"/>
                  </a:lnTo>
                  <a:lnTo>
                    <a:pt x="6" y="26"/>
                  </a:lnTo>
                  <a:lnTo>
                    <a:pt x="4" y="22"/>
                  </a:lnTo>
                  <a:lnTo>
                    <a:pt x="2" y="18"/>
                  </a:lnTo>
                  <a:lnTo>
                    <a:pt x="0" y="16"/>
                  </a:lnTo>
                  <a:lnTo>
                    <a:pt x="0" y="12"/>
                  </a:lnTo>
                  <a:lnTo>
                    <a:pt x="0" y="10"/>
                  </a:lnTo>
                  <a:lnTo>
                    <a:pt x="4" y="8"/>
                  </a:lnTo>
                  <a:lnTo>
                    <a:pt x="12" y="6"/>
                  </a:lnTo>
                  <a:lnTo>
                    <a:pt x="12" y="2"/>
                  </a:lnTo>
                  <a:lnTo>
                    <a:pt x="14" y="0"/>
                  </a:lnTo>
                  <a:lnTo>
                    <a:pt x="20" y="0"/>
                  </a:lnTo>
                  <a:lnTo>
                    <a:pt x="40" y="2"/>
                  </a:lnTo>
                  <a:lnTo>
                    <a:pt x="60" y="4"/>
                  </a:lnTo>
                  <a:lnTo>
                    <a:pt x="80" y="8"/>
                  </a:lnTo>
                  <a:lnTo>
                    <a:pt x="102" y="10"/>
                  </a:lnTo>
                  <a:lnTo>
                    <a:pt x="124" y="16"/>
                  </a:lnTo>
                  <a:lnTo>
                    <a:pt x="136" y="18"/>
                  </a:lnTo>
                  <a:lnTo>
                    <a:pt x="150" y="20"/>
                  </a:lnTo>
                  <a:lnTo>
                    <a:pt x="152" y="20"/>
                  </a:lnTo>
                  <a:lnTo>
                    <a:pt x="154" y="22"/>
                  </a:lnTo>
                  <a:lnTo>
                    <a:pt x="160" y="26"/>
                  </a:lnTo>
                  <a:lnTo>
                    <a:pt x="174" y="3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72" name="Freeform 180"/>
            <p:cNvSpPr/>
            <p:nvPr>
              <p:custDataLst>
                <p:tags r:id="rId155"/>
              </p:custDataLst>
            </p:nvPr>
          </p:nvSpPr>
          <p:spPr bwMode="auto">
            <a:xfrm>
              <a:off x="4531736" y="3099489"/>
              <a:ext cx="261756" cy="257523"/>
            </a:xfrm>
            <a:custGeom>
              <a:avLst/>
              <a:gdLst>
                <a:gd name="T0" fmla="*/ 2147483647 w 178"/>
                <a:gd name="T1" fmla="*/ 2147483647 h 162"/>
                <a:gd name="T2" fmla="*/ 2147483647 w 178"/>
                <a:gd name="T3" fmla="*/ 2147483647 h 162"/>
                <a:gd name="T4" fmla="*/ 2147483647 w 178"/>
                <a:gd name="T5" fmla="*/ 2147483647 h 162"/>
                <a:gd name="T6" fmla="*/ 2147483647 w 178"/>
                <a:gd name="T7" fmla="*/ 2147483647 h 162"/>
                <a:gd name="T8" fmla="*/ 2147483647 w 178"/>
                <a:gd name="T9" fmla="*/ 2147483647 h 162"/>
                <a:gd name="T10" fmla="*/ 2147483647 w 178"/>
                <a:gd name="T11" fmla="*/ 2147483647 h 162"/>
                <a:gd name="T12" fmla="*/ 2147483647 w 178"/>
                <a:gd name="T13" fmla="*/ 2147483647 h 162"/>
                <a:gd name="T14" fmla="*/ 2147483647 w 178"/>
                <a:gd name="T15" fmla="*/ 2147483647 h 162"/>
                <a:gd name="T16" fmla="*/ 2147483647 w 178"/>
                <a:gd name="T17" fmla="*/ 2147483647 h 162"/>
                <a:gd name="T18" fmla="*/ 2147483647 w 178"/>
                <a:gd name="T19" fmla="*/ 2147483647 h 162"/>
                <a:gd name="T20" fmla="*/ 2147483647 w 178"/>
                <a:gd name="T21" fmla="*/ 2147483647 h 162"/>
                <a:gd name="T22" fmla="*/ 2147483647 w 178"/>
                <a:gd name="T23" fmla="*/ 2147483647 h 162"/>
                <a:gd name="T24" fmla="*/ 2147483647 w 178"/>
                <a:gd name="T25" fmla="*/ 2147483647 h 162"/>
                <a:gd name="T26" fmla="*/ 2147483647 w 178"/>
                <a:gd name="T27" fmla="*/ 2147483647 h 162"/>
                <a:gd name="T28" fmla="*/ 2147483647 w 178"/>
                <a:gd name="T29" fmla="*/ 2147483647 h 162"/>
                <a:gd name="T30" fmla="*/ 2147483647 w 178"/>
                <a:gd name="T31" fmla="*/ 2147483647 h 162"/>
                <a:gd name="T32" fmla="*/ 2147483647 w 178"/>
                <a:gd name="T33" fmla="*/ 2147483647 h 162"/>
                <a:gd name="T34" fmla="*/ 2147483647 w 178"/>
                <a:gd name="T35" fmla="*/ 2147483647 h 162"/>
                <a:gd name="T36" fmla="*/ 2147483647 w 178"/>
                <a:gd name="T37" fmla="*/ 2147483647 h 162"/>
                <a:gd name="T38" fmla="*/ 2147483647 w 178"/>
                <a:gd name="T39" fmla="*/ 2147483647 h 162"/>
                <a:gd name="T40" fmla="*/ 2147483647 w 178"/>
                <a:gd name="T41" fmla="*/ 2147483647 h 162"/>
                <a:gd name="T42" fmla="*/ 2147483647 w 178"/>
                <a:gd name="T43" fmla="*/ 2147483647 h 162"/>
                <a:gd name="T44" fmla="*/ 2147483647 w 178"/>
                <a:gd name="T45" fmla="*/ 2147483647 h 162"/>
                <a:gd name="T46" fmla="*/ 2147483647 w 178"/>
                <a:gd name="T47" fmla="*/ 2147483647 h 162"/>
                <a:gd name="T48" fmla="*/ 2147483647 w 178"/>
                <a:gd name="T49" fmla="*/ 2147483647 h 162"/>
                <a:gd name="T50" fmla="*/ 2147483647 w 178"/>
                <a:gd name="T51" fmla="*/ 2147483647 h 162"/>
                <a:gd name="T52" fmla="*/ 2147483647 w 178"/>
                <a:gd name="T53" fmla="*/ 2147483647 h 162"/>
                <a:gd name="T54" fmla="*/ 2147483647 w 178"/>
                <a:gd name="T55" fmla="*/ 2147483647 h 162"/>
                <a:gd name="T56" fmla="*/ 2147483647 w 178"/>
                <a:gd name="T57" fmla="*/ 2147483647 h 162"/>
                <a:gd name="T58" fmla="*/ 2147483647 w 178"/>
                <a:gd name="T59" fmla="*/ 2147483647 h 162"/>
                <a:gd name="T60" fmla="*/ 2147483647 w 178"/>
                <a:gd name="T61" fmla="*/ 2147483647 h 162"/>
                <a:gd name="T62" fmla="*/ 2147483647 w 178"/>
                <a:gd name="T63" fmla="*/ 0 h 162"/>
                <a:gd name="T64" fmla="*/ 2147483647 w 178"/>
                <a:gd name="T65" fmla="*/ 2147483647 h 162"/>
                <a:gd name="T66" fmla="*/ 2147483647 w 178"/>
                <a:gd name="T67" fmla="*/ 2147483647 h 162"/>
                <a:gd name="T68" fmla="*/ 2147483647 w 178"/>
                <a:gd name="T69" fmla="*/ 2147483647 h 162"/>
                <a:gd name="T70" fmla="*/ 2147483647 w 178"/>
                <a:gd name="T71" fmla="*/ 2147483647 h 162"/>
                <a:gd name="T72" fmla="*/ 2147483647 w 178"/>
                <a:gd name="T73" fmla="*/ 2147483647 h 162"/>
                <a:gd name="T74" fmla="*/ 2147483647 w 178"/>
                <a:gd name="T75" fmla="*/ 2147483647 h 162"/>
                <a:gd name="T76" fmla="*/ 2147483647 w 178"/>
                <a:gd name="T77" fmla="*/ 2147483647 h 162"/>
                <a:gd name="T78" fmla="*/ 2147483647 w 178"/>
                <a:gd name="T79" fmla="*/ 2147483647 h 162"/>
                <a:gd name="T80" fmla="*/ 2147483647 w 178"/>
                <a:gd name="T81" fmla="*/ 2147483647 h 162"/>
                <a:gd name="T82" fmla="*/ 2147483647 w 178"/>
                <a:gd name="T83" fmla="*/ 2147483647 h 162"/>
                <a:gd name="T84" fmla="*/ 2147483647 w 178"/>
                <a:gd name="T85" fmla="*/ 2147483647 h 162"/>
                <a:gd name="T86" fmla="*/ 2147483647 w 178"/>
                <a:gd name="T87" fmla="*/ 2147483647 h 162"/>
                <a:gd name="T88" fmla="*/ 2147483647 w 178"/>
                <a:gd name="T89" fmla="*/ 2147483647 h 162"/>
                <a:gd name="T90" fmla="*/ 2147483647 w 178"/>
                <a:gd name="T91" fmla="*/ 2147483647 h 162"/>
                <a:gd name="T92" fmla="*/ 2147483647 w 178"/>
                <a:gd name="T93" fmla="*/ 2147483647 h 162"/>
                <a:gd name="T94" fmla="*/ 2147483647 w 178"/>
                <a:gd name="T95" fmla="*/ 2147483647 h 162"/>
                <a:gd name="T96" fmla="*/ 2147483647 w 178"/>
                <a:gd name="T97" fmla="*/ 2147483647 h 162"/>
                <a:gd name="T98" fmla="*/ 2147483647 w 178"/>
                <a:gd name="T99" fmla="*/ 2147483647 h 162"/>
                <a:gd name="T100" fmla="*/ 2147483647 w 178"/>
                <a:gd name="T101" fmla="*/ 2147483647 h 162"/>
                <a:gd name="T102" fmla="*/ 2147483647 w 178"/>
                <a:gd name="T103" fmla="*/ 2147483647 h 162"/>
                <a:gd name="T104" fmla="*/ 2147483647 w 178"/>
                <a:gd name="T105" fmla="*/ 2147483647 h 1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8"/>
                <a:gd name="T160" fmla="*/ 0 h 162"/>
                <a:gd name="T161" fmla="*/ 178 w 178"/>
                <a:gd name="T162" fmla="*/ 162 h 1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8" h="162">
                  <a:moveTo>
                    <a:pt x="178" y="128"/>
                  </a:moveTo>
                  <a:lnTo>
                    <a:pt x="174" y="128"/>
                  </a:lnTo>
                  <a:lnTo>
                    <a:pt x="168" y="132"/>
                  </a:lnTo>
                  <a:lnTo>
                    <a:pt x="162" y="136"/>
                  </a:lnTo>
                  <a:lnTo>
                    <a:pt x="158" y="140"/>
                  </a:lnTo>
                  <a:lnTo>
                    <a:pt x="154" y="142"/>
                  </a:lnTo>
                  <a:lnTo>
                    <a:pt x="146" y="140"/>
                  </a:lnTo>
                  <a:lnTo>
                    <a:pt x="138" y="138"/>
                  </a:lnTo>
                  <a:lnTo>
                    <a:pt x="132" y="134"/>
                  </a:lnTo>
                  <a:lnTo>
                    <a:pt x="126" y="134"/>
                  </a:lnTo>
                  <a:lnTo>
                    <a:pt x="120" y="134"/>
                  </a:lnTo>
                  <a:lnTo>
                    <a:pt x="114" y="138"/>
                  </a:lnTo>
                  <a:lnTo>
                    <a:pt x="110" y="142"/>
                  </a:lnTo>
                  <a:lnTo>
                    <a:pt x="110" y="150"/>
                  </a:lnTo>
                  <a:lnTo>
                    <a:pt x="110" y="162"/>
                  </a:lnTo>
                  <a:lnTo>
                    <a:pt x="96" y="156"/>
                  </a:lnTo>
                  <a:lnTo>
                    <a:pt x="90" y="152"/>
                  </a:lnTo>
                  <a:lnTo>
                    <a:pt x="88" y="150"/>
                  </a:lnTo>
                  <a:lnTo>
                    <a:pt x="86" y="150"/>
                  </a:lnTo>
                  <a:lnTo>
                    <a:pt x="72" y="148"/>
                  </a:lnTo>
                  <a:lnTo>
                    <a:pt x="60" y="146"/>
                  </a:lnTo>
                  <a:lnTo>
                    <a:pt x="38" y="140"/>
                  </a:lnTo>
                  <a:lnTo>
                    <a:pt x="42" y="138"/>
                  </a:lnTo>
                  <a:lnTo>
                    <a:pt x="44" y="136"/>
                  </a:lnTo>
                  <a:lnTo>
                    <a:pt x="46" y="126"/>
                  </a:lnTo>
                  <a:lnTo>
                    <a:pt x="48" y="114"/>
                  </a:lnTo>
                  <a:lnTo>
                    <a:pt x="48" y="106"/>
                  </a:lnTo>
                  <a:lnTo>
                    <a:pt x="48" y="92"/>
                  </a:lnTo>
                  <a:lnTo>
                    <a:pt x="44" y="80"/>
                  </a:lnTo>
                  <a:lnTo>
                    <a:pt x="38" y="68"/>
                  </a:lnTo>
                  <a:lnTo>
                    <a:pt x="34" y="64"/>
                  </a:lnTo>
                  <a:lnTo>
                    <a:pt x="30" y="62"/>
                  </a:lnTo>
                  <a:lnTo>
                    <a:pt x="12" y="60"/>
                  </a:lnTo>
                  <a:lnTo>
                    <a:pt x="8" y="58"/>
                  </a:lnTo>
                  <a:lnTo>
                    <a:pt x="4" y="54"/>
                  </a:lnTo>
                  <a:lnTo>
                    <a:pt x="2" y="50"/>
                  </a:lnTo>
                  <a:lnTo>
                    <a:pt x="0" y="44"/>
                  </a:lnTo>
                  <a:lnTo>
                    <a:pt x="6" y="42"/>
                  </a:lnTo>
                  <a:lnTo>
                    <a:pt x="12" y="40"/>
                  </a:lnTo>
                  <a:lnTo>
                    <a:pt x="16" y="36"/>
                  </a:lnTo>
                  <a:lnTo>
                    <a:pt x="20" y="36"/>
                  </a:lnTo>
                  <a:lnTo>
                    <a:pt x="24" y="36"/>
                  </a:lnTo>
                  <a:lnTo>
                    <a:pt x="28" y="38"/>
                  </a:lnTo>
                  <a:lnTo>
                    <a:pt x="32" y="40"/>
                  </a:lnTo>
                  <a:lnTo>
                    <a:pt x="38" y="42"/>
                  </a:lnTo>
                  <a:lnTo>
                    <a:pt x="42" y="42"/>
                  </a:lnTo>
                  <a:lnTo>
                    <a:pt x="44" y="40"/>
                  </a:lnTo>
                  <a:lnTo>
                    <a:pt x="44" y="36"/>
                  </a:lnTo>
                  <a:lnTo>
                    <a:pt x="44" y="34"/>
                  </a:lnTo>
                  <a:lnTo>
                    <a:pt x="40" y="32"/>
                  </a:lnTo>
                  <a:lnTo>
                    <a:pt x="40" y="26"/>
                  </a:lnTo>
                  <a:lnTo>
                    <a:pt x="46" y="26"/>
                  </a:lnTo>
                  <a:lnTo>
                    <a:pt x="50" y="28"/>
                  </a:lnTo>
                  <a:lnTo>
                    <a:pt x="56" y="30"/>
                  </a:lnTo>
                  <a:lnTo>
                    <a:pt x="62" y="30"/>
                  </a:lnTo>
                  <a:lnTo>
                    <a:pt x="66" y="30"/>
                  </a:lnTo>
                  <a:lnTo>
                    <a:pt x="66" y="28"/>
                  </a:lnTo>
                  <a:lnTo>
                    <a:pt x="68" y="22"/>
                  </a:lnTo>
                  <a:lnTo>
                    <a:pt x="72" y="18"/>
                  </a:lnTo>
                  <a:lnTo>
                    <a:pt x="80" y="14"/>
                  </a:lnTo>
                  <a:lnTo>
                    <a:pt x="86" y="10"/>
                  </a:lnTo>
                  <a:lnTo>
                    <a:pt x="86" y="6"/>
                  </a:lnTo>
                  <a:lnTo>
                    <a:pt x="88" y="2"/>
                  </a:lnTo>
                  <a:lnTo>
                    <a:pt x="98" y="0"/>
                  </a:lnTo>
                  <a:lnTo>
                    <a:pt x="100" y="4"/>
                  </a:lnTo>
                  <a:lnTo>
                    <a:pt x="106" y="8"/>
                  </a:lnTo>
                  <a:lnTo>
                    <a:pt x="112" y="10"/>
                  </a:lnTo>
                  <a:lnTo>
                    <a:pt x="120" y="12"/>
                  </a:lnTo>
                  <a:lnTo>
                    <a:pt x="120" y="16"/>
                  </a:lnTo>
                  <a:lnTo>
                    <a:pt x="122" y="18"/>
                  </a:lnTo>
                  <a:lnTo>
                    <a:pt x="126" y="20"/>
                  </a:lnTo>
                  <a:lnTo>
                    <a:pt x="130" y="20"/>
                  </a:lnTo>
                  <a:lnTo>
                    <a:pt x="130" y="22"/>
                  </a:lnTo>
                  <a:lnTo>
                    <a:pt x="132" y="22"/>
                  </a:lnTo>
                  <a:lnTo>
                    <a:pt x="136" y="26"/>
                  </a:lnTo>
                  <a:lnTo>
                    <a:pt x="140" y="28"/>
                  </a:lnTo>
                  <a:lnTo>
                    <a:pt x="150" y="28"/>
                  </a:lnTo>
                  <a:lnTo>
                    <a:pt x="154" y="30"/>
                  </a:lnTo>
                  <a:lnTo>
                    <a:pt x="160" y="32"/>
                  </a:lnTo>
                  <a:lnTo>
                    <a:pt x="168" y="34"/>
                  </a:lnTo>
                  <a:lnTo>
                    <a:pt x="176" y="36"/>
                  </a:lnTo>
                  <a:lnTo>
                    <a:pt x="174" y="44"/>
                  </a:lnTo>
                  <a:lnTo>
                    <a:pt x="172" y="54"/>
                  </a:lnTo>
                  <a:lnTo>
                    <a:pt x="168" y="60"/>
                  </a:lnTo>
                  <a:lnTo>
                    <a:pt x="166" y="62"/>
                  </a:lnTo>
                  <a:lnTo>
                    <a:pt x="164" y="64"/>
                  </a:lnTo>
                  <a:lnTo>
                    <a:pt x="162" y="68"/>
                  </a:lnTo>
                  <a:lnTo>
                    <a:pt x="158" y="70"/>
                  </a:lnTo>
                  <a:lnTo>
                    <a:pt x="154" y="74"/>
                  </a:lnTo>
                  <a:lnTo>
                    <a:pt x="150" y="82"/>
                  </a:lnTo>
                  <a:lnTo>
                    <a:pt x="150" y="88"/>
                  </a:lnTo>
                  <a:lnTo>
                    <a:pt x="154" y="88"/>
                  </a:lnTo>
                  <a:lnTo>
                    <a:pt x="154" y="86"/>
                  </a:lnTo>
                  <a:lnTo>
                    <a:pt x="154" y="84"/>
                  </a:lnTo>
                  <a:lnTo>
                    <a:pt x="158" y="86"/>
                  </a:lnTo>
                  <a:lnTo>
                    <a:pt x="160" y="84"/>
                  </a:lnTo>
                  <a:lnTo>
                    <a:pt x="162" y="94"/>
                  </a:lnTo>
                  <a:lnTo>
                    <a:pt x="162" y="96"/>
                  </a:lnTo>
                  <a:lnTo>
                    <a:pt x="164" y="98"/>
                  </a:lnTo>
                  <a:lnTo>
                    <a:pt x="166" y="100"/>
                  </a:lnTo>
                  <a:lnTo>
                    <a:pt x="166" y="102"/>
                  </a:lnTo>
                  <a:lnTo>
                    <a:pt x="158" y="108"/>
                  </a:lnTo>
                  <a:lnTo>
                    <a:pt x="166" y="118"/>
                  </a:lnTo>
                  <a:lnTo>
                    <a:pt x="170" y="124"/>
                  </a:lnTo>
                  <a:lnTo>
                    <a:pt x="176" y="128"/>
                  </a:lnTo>
                  <a:lnTo>
                    <a:pt x="178" y="12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73" name="Freeform 181"/>
            <p:cNvSpPr/>
            <p:nvPr>
              <p:custDataLst>
                <p:tags r:id="rId156"/>
              </p:custDataLst>
            </p:nvPr>
          </p:nvSpPr>
          <p:spPr bwMode="auto">
            <a:xfrm>
              <a:off x="4673569" y="3091525"/>
              <a:ext cx="80718" cy="53098"/>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0 h 34"/>
                <a:gd name="T24" fmla="*/ 2147483647 w 54"/>
                <a:gd name="T25" fmla="*/ 2147483647 h 34"/>
                <a:gd name="T26" fmla="*/ 2147483647 w 54"/>
                <a:gd name="T27" fmla="*/ 2147483647 h 34"/>
                <a:gd name="T28" fmla="*/ 2147483647 w 54"/>
                <a:gd name="T29" fmla="*/ 0 h 34"/>
                <a:gd name="T30" fmla="*/ 0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2147483647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4"/>
                <a:gd name="T88" fmla="*/ 0 h 34"/>
                <a:gd name="T89" fmla="*/ 54 w 54"/>
                <a:gd name="T90" fmla="*/ 34 h 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4" h="34">
                  <a:moveTo>
                    <a:pt x="46" y="34"/>
                  </a:moveTo>
                  <a:lnTo>
                    <a:pt x="46" y="32"/>
                  </a:lnTo>
                  <a:lnTo>
                    <a:pt x="46" y="30"/>
                  </a:lnTo>
                  <a:lnTo>
                    <a:pt x="44" y="28"/>
                  </a:lnTo>
                  <a:lnTo>
                    <a:pt x="46" y="26"/>
                  </a:lnTo>
                  <a:lnTo>
                    <a:pt x="48" y="22"/>
                  </a:lnTo>
                  <a:lnTo>
                    <a:pt x="52" y="20"/>
                  </a:lnTo>
                  <a:lnTo>
                    <a:pt x="54" y="16"/>
                  </a:lnTo>
                  <a:lnTo>
                    <a:pt x="52" y="12"/>
                  </a:lnTo>
                  <a:lnTo>
                    <a:pt x="50" y="10"/>
                  </a:lnTo>
                  <a:lnTo>
                    <a:pt x="44" y="6"/>
                  </a:lnTo>
                  <a:lnTo>
                    <a:pt x="30" y="0"/>
                  </a:lnTo>
                  <a:lnTo>
                    <a:pt x="16" y="4"/>
                  </a:lnTo>
                  <a:lnTo>
                    <a:pt x="12" y="2"/>
                  </a:lnTo>
                  <a:lnTo>
                    <a:pt x="10" y="0"/>
                  </a:lnTo>
                  <a:lnTo>
                    <a:pt x="0" y="6"/>
                  </a:lnTo>
                  <a:lnTo>
                    <a:pt x="2" y="10"/>
                  </a:lnTo>
                  <a:lnTo>
                    <a:pt x="8" y="14"/>
                  </a:lnTo>
                  <a:lnTo>
                    <a:pt x="14" y="16"/>
                  </a:lnTo>
                  <a:lnTo>
                    <a:pt x="22" y="18"/>
                  </a:lnTo>
                  <a:lnTo>
                    <a:pt x="22" y="22"/>
                  </a:lnTo>
                  <a:lnTo>
                    <a:pt x="24" y="24"/>
                  </a:lnTo>
                  <a:lnTo>
                    <a:pt x="28" y="26"/>
                  </a:lnTo>
                  <a:lnTo>
                    <a:pt x="32" y="26"/>
                  </a:lnTo>
                  <a:lnTo>
                    <a:pt x="32" y="28"/>
                  </a:lnTo>
                  <a:lnTo>
                    <a:pt x="34" y="28"/>
                  </a:lnTo>
                  <a:lnTo>
                    <a:pt x="38" y="32"/>
                  </a:lnTo>
                  <a:lnTo>
                    <a:pt x="42" y="34"/>
                  </a:lnTo>
                  <a:lnTo>
                    <a:pt x="46" y="3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74" name="Freeform 182"/>
            <p:cNvSpPr/>
            <p:nvPr>
              <p:custDataLst>
                <p:tags r:id="rId157"/>
              </p:custDataLst>
            </p:nvPr>
          </p:nvSpPr>
          <p:spPr bwMode="auto">
            <a:xfrm>
              <a:off x="4690866" y="3022498"/>
              <a:ext cx="71493" cy="79646"/>
            </a:xfrm>
            <a:custGeom>
              <a:avLst/>
              <a:gdLst>
                <a:gd name="T0" fmla="*/ 2147483647 w 50"/>
                <a:gd name="T1" fmla="*/ 0 h 50"/>
                <a:gd name="T2" fmla="*/ 2147483647 w 50"/>
                <a:gd name="T3" fmla="*/ 2147483647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2147483647 w 50"/>
                <a:gd name="T13" fmla="*/ 2147483647 h 50"/>
                <a:gd name="T14" fmla="*/ 2147483647 w 50"/>
                <a:gd name="T15" fmla="*/ 2147483647 h 50"/>
                <a:gd name="T16" fmla="*/ 2147483647 w 50"/>
                <a:gd name="T17" fmla="*/ 2147483647 h 50"/>
                <a:gd name="T18" fmla="*/ 2147483647 w 50"/>
                <a:gd name="T19" fmla="*/ 2147483647 h 50"/>
                <a:gd name="T20" fmla="*/ 2147483647 w 50"/>
                <a:gd name="T21" fmla="*/ 2147483647 h 50"/>
                <a:gd name="T22" fmla="*/ 2147483647 w 50"/>
                <a:gd name="T23" fmla="*/ 2147483647 h 50"/>
                <a:gd name="T24" fmla="*/ 2147483647 w 50"/>
                <a:gd name="T25" fmla="*/ 2147483647 h 50"/>
                <a:gd name="T26" fmla="*/ 2147483647 w 50"/>
                <a:gd name="T27" fmla="*/ 2147483647 h 50"/>
                <a:gd name="T28" fmla="*/ 2147483647 w 50"/>
                <a:gd name="T29" fmla="*/ 2147483647 h 50"/>
                <a:gd name="T30" fmla="*/ 0 w 50"/>
                <a:gd name="T31" fmla="*/ 2147483647 h 50"/>
                <a:gd name="T32" fmla="*/ 2147483647 w 50"/>
                <a:gd name="T33" fmla="*/ 2147483647 h 50"/>
                <a:gd name="T34" fmla="*/ 2147483647 w 50"/>
                <a:gd name="T35" fmla="*/ 2147483647 h 50"/>
                <a:gd name="T36" fmla="*/ 2147483647 w 50"/>
                <a:gd name="T37" fmla="*/ 2147483647 h 50"/>
                <a:gd name="T38" fmla="*/ 2147483647 w 50"/>
                <a:gd name="T39" fmla="*/ 2147483647 h 50"/>
                <a:gd name="T40" fmla="*/ 2147483647 w 50"/>
                <a:gd name="T41" fmla="*/ 2147483647 h 50"/>
                <a:gd name="T42" fmla="*/ 2147483647 w 50"/>
                <a:gd name="T43" fmla="*/ 2147483647 h 50"/>
                <a:gd name="T44" fmla="*/ 2147483647 w 50"/>
                <a:gd name="T45" fmla="*/ 2147483647 h 50"/>
                <a:gd name="T46" fmla="*/ 2147483647 w 50"/>
                <a:gd name="T47" fmla="*/ 2147483647 h 50"/>
                <a:gd name="T48" fmla="*/ 2147483647 w 50"/>
                <a:gd name="T49" fmla="*/ 2147483647 h 50"/>
                <a:gd name="T50" fmla="*/ 2147483647 w 50"/>
                <a:gd name="T51" fmla="*/ 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0"/>
                <a:gd name="T79" fmla="*/ 0 h 50"/>
                <a:gd name="T80" fmla="*/ 50 w 50"/>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0" h="50">
                  <a:moveTo>
                    <a:pt x="50" y="0"/>
                  </a:moveTo>
                  <a:lnTo>
                    <a:pt x="50" y="10"/>
                  </a:lnTo>
                  <a:lnTo>
                    <a:pt x="48" y="18"/>
                  </a:lnTo>
                  <a:lnTo>
                    <a:pt x="48" y="24"/>
                  </a:lnTo>
                  <a:lnTo>
                    <a:pt x="50" y="24"/>
                  </a:lnTo>
                  <a:lnTo>
                    <a:pt x="46" y="30"/>
                  </a:lnTo>
                  <a:lnTo>
                    <a:pt x="44" y="34"/>
                  </a:lnTo>
                  <a:lnTo>
                    <a:pt x="42" y="38"/>
                  </a:lnTo>
                  <a:lnTo>
                    <a:pt x="40" y="44"/>
                  </a:lnTo>
                  <a:lnTo>
                    <a:pt x="38" y="48"/>
                  </a:lnTo>
                  <a:lnTo>
                    <a:pt x="36" y="50"/>
                  </a:lnTo>
                  <a:lnTo>
                    <a:pt x="26" y="46"/>
                  </a:lnTo>
                  <a:lnTo>
                    <a:pt x="20" y="42"/>
                  </a:lnTo>
                  <a:lnTo>
                    <a:pt x="6" y="46"/>
                  </a:lnTo>
                  <a:lnTo>
                    <a:pt x="2" y="44"/>
                  </a:lnTo>
                  <a:lnTo>
                    <a:pt x="0" y="42"/>
                  </a:lnTo>
                  <a:lnTo>
                    <a:pt x="10" y="36"/>
                  </a:lnTo>
                  <a:lnTo>
                    <a:pt x="14" y="30"/>
                  </a:lnTo>
                  <a:lnTo>
                    <a:pt x="18" y="24"/>
                  </a:lnTo>
                  <a:lnTo>
                    <a:pt x="20" y="18"/>
                  </a:lnTo>
                  <a:lnTo>
                    <a:pt x="22" y="14"/>
                  </a:lnTo>
                  <a:lnTo>
                    <a:pt x="28" y="14"/>
                  </a:lnTo>
                  <a:lnTo>
                    <a:pt x="32" y="6"/>
                  </a:lnTo>
                  <a:lnTo>
                    <a:pt x="38" y="4"/>
                  </a:lnTo>
                  <a:lnTo>
                    <a:pt x="42" y="2"/>
                  </a:lnTo>
                  <a:lnTo>
                    <a:pt x="50"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75" name="Freeform 183"/>
            <p:cNvSpPr/>
            <p:nvPr>
              <p:custDataLst>
                <p:tags r:id="rId158"/>
              </p:custDataLst>
            </p:nvPr>
          </p:nvSpPr>
          <p:spPr bwMode="auto">
            <a:xfrm>
              <a:off x="4787727" y="2913647"/>
              <a:ext cx="44971" cy="80974"/>
            </a:xfrm>
            <a:custGeom>
              <a:avLst/>
              <a:gdLst>
                <a:gd name="T0" fmla="*/ 2147483647 w 32"/>
                <a:gd name="T1" fmla="*/ 2147483647 h 52"/>
                <a:gd name="T2" fmla="*/ 2147483647 w 32"/>
                <a:gd name="T3" fmla="*/ 2147483647 h 52"/>
                <a:gd name="T4" fmla="*/ 2147483647 w 32"/>
                <a:gd name="T5" fmla="*/ 2147483647 h 52"/>
                <a:gd name="T6" fmla="*/ 2147483647 w 32"/>
                <a:gd name="T7" fmla="*/ 2147483647 h 52"/>
                <a:gd name="T8" fmla="*/ 2147483647 w 32"/>
                <a:gd name="T9" fmla="*/ 2147483647 h 52"/>
                <a:gd name="T10" fmla="*/ 2147483647 w 32"/>
                <a:gd name="T11" fmla="*/ 2147483647 h 52"/>
                <a:gd name="T12" fmla="*/ 2147483647 w 32"/>
                <a:gd name="T13" fmla="*/ 2147483647 h 52"/>
                <a:gd name="T14" fmla="*/ 2147483647 w 32"/>
                <a:gd name="T15" fmla="*/ 2147483647 h 52"/>
                <a:gd name="T16" fmla="*/ 0 w 32"/>
                <a:gd name="T17" fmla="*/ 2147483647 h 52"/>
                <a:gd name="T18" fmla="*/ 2147483647 w 32"/>
                <a:gd name="T19" fmla="*/ 2147483647 h 52"/>
                <a:gd name="T20" fmla="*/ 2147483647 w 32"/>
                <a:gd name="T21" fmla="*/ 2147483647 h 52"/>
                <a:gd name="T22" fmla="*/ 2147483647 w 32"/>
                <a:gd name="T23" fmla="*/ 2147483647 h 52"/>
                <a:gd name="T24" fmla="*/ 2147483647 w 32"/>
                <a:gd name="T25" fmla="*/ 0 h 52"/>
                <a:gd name="T26" fmla="*/ 2147483647 w 32"/>
                <a:gd name="T27" fmla="*/ 2147483647 h 52"/>
                <a:gd name="T28" fmla="*/ 2147483647 w 32"/>
                <a:gd name="T29" fmla="*/ 2147483647 h 52"/>
                <a:gd name="T30" fmla="*/ 2147483647 w 32"/>
                <a:gd name="T31" fmla="*/ 2147483647 h 52"/>
                <a:gd name="T32" fmla="*/ 2147483647 w 32"/>
                <a:gd name="T33" fmla="*/ 2147483647 h 52"/>
                <a:gd name="T34" fmla="*/ 2147483647 w 32"/>
                <a:gd name="T35" fmla="*/ 2147483647 h 52"/>
                <a:gd name="T36" fmla="*/ 2147483647 w 32"/>
                <a:gd name="T37" fmla="*/ 2147483647 h 52"/>
                <a:gd name="T38" fmla="*/ 2147483647 w 32"/>
                <a:gd name="T39" fmla="*/ 2147483647 h 52"/>
                <a:gd name="T40" fmla="*/ 2147483647 w 32"/>
                <a:gd name="T41" fmla="*/ 2147483647 h 52"/>
                <a:gd name="T42" fmla="*/ 2147483647 w 32"/>
                <a:gd name="T43" fmla="*/ 2147483647 h 52"/>
                <a:gd name="T44" fmla="*/ 2147483647 w 32"/>
                <a:gd name="T45" fmla="*/ 2147483647 h 52"/>
                <a:gd name="T46" fmla="*/ 2147483647 w 32"/>
                <a:gd name="T47" fmla="*/ 2147483647 h 52"/>
                <a:gd name="T48" fmla="*/ 2147483647 w 32"/>
                <a:gd name="T49" fmla="*/ 2147483647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52"/>
                <a:gd name="T77" fmla="*/ 32 w 32"/>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52">
                  <a:moveTo>
                    <a:pt x="22" y="52"/>
                  </a:moveTo>
                  <a:lnTo>
                    <a:pt x="8" y="52"/>
                  </a:lnTo>
                  <a:lnTo>
                    <a:pt x="10" y="52"/>
                  </a:lnTo>
                  <a:lnTo>
                    <a:pt x="12" y="50"/>
                  </a:lnTo>
                  <a:lnTo>
                    <a:pt x="6" y="50"/>
                  </a:lnTo>
                  <a:lnTo>
                    <a:pt x="6" y="42"/>
                  </a:lnTo>
                  <a:lnTo>
                    <a:pt x="4" y="38"/>
                  </a:lnTo>
                  <a:lnTo>
                    <a:pt x="2" y="32"/>
                  </a:lnTo>
                  <a:lnTo>
                    <a:pt x="0" y="26"/>
                  </a:lnTo>
                  <a:lnTo>
                    <a:pt x="2" y="22"/>
                  </a:lnTo>
                  <a:lnTo>
                    <a:pt x="4" y="18"/>
                  </a:lnTo>
                  <a:lnTo>
                    <a:pt x="12" y="12"/>
                  </a:lnTo>
                  <a:lnTo>
                    <a:pt x="28" y="0"/>
                  </a:lnTo>
                  <a:lnTo>
                    <a:pt x="28" y="14"/>
                  </a:lnTo>
                  <a:lnTo>
                    <a:pt x="26" y="16"/>
                  </a:lnTo>
                  <a:lnTo>
                    <a:pt x="28" y="18"/>
                  </a:lnTo>
                  <a:lnTo>
                    <a:pt x="32" y="20"/>
                  </a:lnTo>
                  <a:lnTo>
                    <a:pt x="30" y="24"/>
                  </a:lnTo>
                  <a:lnTo>
                    <a:pt x="28" y="28"/>
                  </a:lnTo>
                  <a:lnTo>
                    <a:pt x="26" y="28"/>
                  </a:lnTo>
                  <a:lnTo>
                    <a:pt x="22" y="30"/>
                  </a:lnTo>
                  <a:lnTo>
                    <a:pt x="24" y="36"/>
                  </a:lnTo>
                  <a:lnTo>
                    <a:pt x="28" y="40"/>
                  </a:lnTo>
                  <a:lnTo>
                    <a:pt x="22" y="40"/>
                  </a:lnTo>
                  <a:lnTo>
                    <a:pt x="22" y="5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76" name="Freeform 184"/>
            <p:cNvSpPr/>
            <p:nvPr>
              <p:custDataLst>
                <p:tags r:id="rId159"/>
              </p:custDataLst>
            </p:nvPr>
          </p:nvSpPr>
          <p:spPr bwMode="auto">
            <a:xfrm>
              <a:off x="4741603" y="2994621"/>
              <a:ext cx="186804" cy="207081"/>
            </a:xfrm>
            <a:custGeom>
              <a:avLst/>
              <a:gdLst>
                <a:gd name="T0" fmla="*/ 2147483647 w 127"/>
                <a:gd name="T1" fmla="*/ 2147483647 h 130"/>
                <a:gd name="T2" fmla="*/ 2147483647 w 127"/>
                <a:gd name="T3" fmla="*/ 2147483647 h 130"/>
                <a:gd name="T4" fmla="*/ 2147483647 w 127"/>
                <a:gd name="T5" fmla="*/ 2147483647 h 130"/>
                <a:gd name="T6" fmla="*/ 2147483647 w 127"/>
                <a:gd name="T7" fmla="*/ 2147483647 h 130"/>
                <a:gd name="T8" fmla="*/ 2147483647 w 127"/>
                <a:gd name="T9" fmla="*/ 2147483647 h 130"/>
                <a:gd name="T10" fmla="*/ 2147483647 w 127"/>
                <a:gd name="T11" fmla="*/ 2147483647 h 130"/>
                <a:gd name="T12" fmla="*/ 2147483647 w 127"/>
                <a:gd name="T13" fmla="*/ 2147483647 h 130"/>
                <a:gd name="T14" fmla="*/ 2147483647 w 127"/>
                <a:gd name="T15" fmla="*/ 2147483647 h 130"/>
                <a:gd name="T16" fmla="*/ 2147483647 w 127"/>
                <a:gd name="T17" fmla="*/ 2147483647 h 130"/>
                <a:gd name="T18" fmla="*/ 2147483647 w 127"/>
                <a:gd name="T19" fmla="*/ 2147483647 h 130"/>
                <a:gd name="T20" fmla="*/ 2147483647 w 127"/>
                <a:gd name="T21" fmla="*/ 2147483647 h 130"/>
                <a:gd name="T22" fmla="*/ 2147483647 w 127"/>
                <a:gd name="T23" fmla="*/ 2147483647 h 130"/>
                <a:gd name="T24" fmla="*/ 2147483647 w 127"/>
                <a:gd name="T25" fmla="*/ 2147483647 h 130"/>
                <a:gd name="T26" fmla="*/ 2147483647 w 127"/>
                <a:gd name="T27" fmla="*/ 2147483647 h 130"/>
                <a:gd name="T28" fmla="*/ 2147483647 w 127"/>
                <a:gd name="T29" fmla="*/ 2147483647 h 130"/>
                <a:gd name="T30" fmla="*/ 2147483647 w 127"/>
                <a:gd name="T31" fmla="*/ 2147483647 h 130"/>
                <a:gd name="T32" fmla="*/ 2147483647 w 127"/>
                <a:gd name="T33" fmla="*/ 2147483647 h 130"/>
                <a:gd name="T34" fmla="*/ 2147483647 w 127"/>
                <a:gd name="T35" fmla="*/ 2147483647 h 130"/>
                <a:gd name="T36" fmla="*/ 2147483647 w 127"/>
                <a:gd name="T37" fmla="*/ 2147483647 h 130"/>
                <a:gd name="T38" fmla="*/ 2147483647 w 127"/>
                <a:gd name="T39" fmla="*/ 0 h 130"/>
                <a:gd name="T40" fmla="*/ 2147483647 w 127"/>
                <a:gd name="T41" fmla="*/ 2147483647 h 130"/>
                <a:gd name="T42" fmla="*/ 2147483647 w 127"/>
                <a:gd name="T43" fmla="*/ 2147483647 h 130"/>
                <a:gd name="T44" fmla="*/ 2147483647 w 127"/>
                <a:gd name="T45" fmla="*/ 2147483647 h 130"/>
                <a:gd name="T46" fmla="*/ 2147483647 w 127"/>
                <a:gd name="T47" fmla="*/ 2147483647 h 130"/>
                <a:gd name="T48" fmla="*/ 2147483647 w 127"/>
                <a:gd name="T49" fmla="*/ 2147483647 h 130"/>
                <a:gd name="T50" fmla="*/ 2147483647 w 127"/>
                <a:gd name="T51" fmla="*/ 2147483647 h 130"/>
                <a:gd name="T52" fmla="*/ 2147483647 w 127"/>
                <a:gd name="T53" fmla="*/ 2147483647 h 130"/>
                <a:gd name="T54" fmla="*/ 2147483647 w 127"/>
                <a:gd name="T55" fmla="*/ 2147483647 h 130"/>
                <a:gd name="T56" fmla="*/ 2147483647 w 127"/>
                <a:gd name="T57" fmla="*/ 2147483647 h 130"/>
                <a:gd name="T58" fmla="*/ 2147483647 w 127"/>
                <a:gd name="T59" fmla="*/ 2147483647 h 130"/>
                <a:gd name="T60" fmla="*/ 2147483647 w 127"/>
                <a:gd name="T61" fmla="*/ 2147483647 h 130"/>
                <a:gd name="T62" fmla="*/ 0 w 127"/>
                <a:gd name="T63" fmla="*/ 2147483647 h 130"/>
                <a:gd name="T64" fmla="*/ 2147483647 w 127"/>
                <a:gd name="T65" fmla="*/ 2147483647 h 130"/>
                <a:gd name="T66" fmla="*/ 2147483647 w 127"/>
                <a:gd name="T67" fmla="*/ 2147483647 h 130"/>
                <a:gd name="T68" fmla="*/ 2147483647 w 127"/>
                <a:gd name="T69" fmla="*/ 2147483647 h 130"/>
                <a:gd name="T70" fmla="*/ 2147483647 w 127"/>
                <a:gd name="T71" fmla="*/ 2147483647 h 130"/>
                <a:gd name="T72" fmla="*/ 2147483647 w 127"/>
                <a:gd name="T73" fmla="*/ 2147483647 h 130"/>
                <a:gd name="T74" fmla="*/ 2147483647 w 127"/>
                <a:gd name="T75" fmla="*/ 2147483647 h 130"/>
                <a:gd name="T76" fmla="*/ 2147483647 w 127"/>
                <a:gd name="T77" fmla="*/ 2147483647 h 13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7"/>
                <a:gd name="T118" fmla="*/ 0 h 130"/>
                <a:gd name="T119" fmla="*/ 127 w 127"/>
                <a:gd name="T120" fmla="*/ 130 h 13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7" h="130">
                  <a:moveTo>
                    <a:pt x="24" y="128"/>
                  </a:moveTo>
                  <a:lnTo>
                    <a:pt x="22" y="128"/>
                  </a:lnTo>
                  <a:lnTo>
                    <a:pt x="32" y="126"/>
                  </a:lnTo>
                  <a:lnTo>
                    <a:pt x="40" y="126"/>
                  </a:lnTo>
                  <a:lnTo>
                    <a:pt x="48" y="128"/>
                  </a:lnTo>
                  <a:lnTo>
                    <a:pt x="52" y="130"/>
                  </a:lnTo>
                  <a:lnTo>
                    <a:pt x="58" y="130"/>
                  </a:lnTo>
                  <a:lnTo>
                    <a:pt x="62" y="130"/>
                  </a:lnTo>
                  <a:lnTo>
                    <a:pt x="74" y="130"/>
                  </a:lnTo>
                  <a:lnTo>
                    <a:pt x="80" y="130"/>
                  </a:lnTo>
                  <a:lnTo>
                    <a:pt x="88" y="126"/>
                  </a:lnTo>
                  <a:lnTo>
                    <a:pt x="102" y="126"/>
                  </a:lnTo>
                  <a:lnTo>
                    <a:pt x="100" y="122"/>
                  </a:lnTo>
                  <a:lnTo>
                    <a:pt x="102" y="116"/>
                  </a:lnTo>
                  <a:lnTo>
                    <a:pt x="106" y="114"/>
                  </a:lnTo>
                  <a:lnTo>
                    <a:pt x="110" y="110"/>
                  </a:lnTo>
                  <a:lnTo>
                    <a:pt x="114" y="108"/>
                  </a:lnTo>
                  <a:lnTo>
                    <a:pt x="108" y="102"/>
                  </a:lnTo>
                  <a:lnTo>
                    <a:pt x="100" y="96"/>
                  </a:lnTo>
                  <a:lnTo>
                    <a:pt x="92" y="90"/>
                  </a:lnTo>
                  <a:lnTo>
                    <a:pt x="92" y="84"/>
                  </a:lnTo>
                  <a:lnTo>
                    <a:pt x="90" y="80"/>
                  </a:lnTo>
                  <a:lnTo>
                    <a:pt x="119" y="70"/>
                  </a:lnTo>
                  <a:lnTo>
                    <a:pt x="121" y="70"/>
                  </a:lnTo>
                  <a:lnTo>
                    <a:pt x="127" y="70"/>
                  </a:lnTo>
                  <a:lnTo>
                    <a:pt x="127" y="60"/>
                  </a:lnTo>
                  <a:lnTo>
                    <a:pt x="121" y="46"/>
                  </a:lnTo>
                  <a:lnTo>
                    <a:pt x="114" y="34"/>
                  </a:lnTo>
                  <a:lnTo>
                    <a:pt x="114" y="16"/>
                  </a:lnTo>
                  <a:lnTo>
                    <a:pt x="110" y="12"/>
                  </a:lnTo>
                  <a:lnTo>
                    <a:pt x="108" y="8"/>
                  </a:lnTo>
                  <a:lnTo>
                    <a:pt x="102" y="6"/>
                  </a:lnTo>
                  <a:lnTo>
                    <a:pt x="96" y="4"/>
                  </a:lnTo>
                  <a:lnTo>
                    <a:pt x="92" y="4"/>
                  </a:lnTo>
                  <a:lnTo>
                    <a:pt x="86" y="8"/>
                  </a:lnTo>
                  <a:lnTo>
                    <a:pt x="80" y="10"/>
                  </a:lnTo>
                  <a:lnTo>
                    <a:pt x="76" y="16"/>
                  </a:lnTo>
                  <a:lnTo>
                    <a:pt x="70" y="12"/>
                  </a:lnTo>
                  <a:lnTo>
                    <a:pt x="66" y="8"/>
                  </a:lnTo>
                  <a:lnTo>
                    <a:pt x="52" y="0"/>
                  </a:lnTo>
                  <a:lnTo>
                    <a:pt x="38" y="0"/>
                  </a:lnTo>
                  <a:lnTo>
                    <a:pt x="40" y="8"/>
                  </a:lnTo>
                  <a:lnTo>
                    <a:pt x="42" y="12"/>
                  </a:lnTo>
                  <a:lnTo>
                    <a:pt x="50" y="20"/>
                  </a:lnTo>
                  <a:lnTo>
                    <a:pt x="46" y="20"/>
                  </a:lnTo>
                  <a:lnTo>
                    <a:pt x="42" y="16"/>
                  </a:lnTo>
                  <a:lnTo>
                    <a:pt x="38" y="16"/>
                  </a:lnTo>
                  <a:lnTo>
                    <a:pt x="38" y="18"/>
                  </a:lnTo>
                  <a:lnTo>
                    <a:pt x="36" y="20"/>
                  </a:lnTo>
                  <a:lnTo>
                    <a:pt x="34" y="20"/>
                  </a:lnTo>
                  <a:lnTo>
                    <a:pt x="30" y="18"/>
                  </a:lnTo>
                  <a:lnTo>
                    <a:pt x="26" y="18"/>
                  </a:lnTo>
                  <a:lnTo>
                    <a:pt x="22" y="16"/>
                  </a:lnTo>
                  <a:lnTo>
                    <a:pt x="14" y="18"/>
                  </a:lnTo>
                  <a:lnTo>
                    <a:pt x="14" y="28"/>
                  </a:lnTo>
                  <a:lnTo>
                    <a:pt x="12" y="36"/>
                  </a:lnTo>
                  <a:lnTo>
                    <a:pt x="12" y="42"/>
                  </a:lnTo>
                  <a:lnTo>
                    <a:pt x="14" y="42"/>
                  </a:lnTo>
                  <a:lnTo>
                    <a:pt x="10" y="48"/>
                  </a:lnTo>
                  <a:lnTo>
                    <a:pt x="8" y="52"/>
                  </a:lnTo>
                  <a:lnTo>
                    <a:pt x="6" y="56"/>
                  </a:lnTo>
                  <a:lnTo>
                    <a:pt x="4" y="62"/>
                  </a:lnTo>
                  <a:lnTo>
                    <a:pt x="2" y="66"/>
                  </a:lnTo>
                  <a:lnTo>
                    <a:pt x="0" y="68"/>
                  </a:lnTo>
                  <a:lnTo>
                    <a:pt x="4" y="72"/>
                  </a:lnTo>
                  <a:lnTo>
                    <a:pt x="8" y="76"/>
                  </a:lnTo>
                  <a:lnTo>
                    <a:pt x="6" y="78"/>
                  </a:lnTo>
                  <a:lnTo>
                    <a:pt x="6" y="80"/>
                  </a:lnTo>
                  <a:lnTo>
                    <a:pt x="10" y="88"/>
                  </a:lnTo>
                  <a:lnTo>
                    <a:pt x="10" y="92"/>
                  </a:lnTo>
                  <a:lnTo>
                    <a:pt x="10" y="94"/>
                  </a:lnTo>
                  <a:lnTo>
                    <a:pt x="10" y="96"/>
                  </a:lnTo>
                  <a:lnTo>
                    <a:pt x="20" y="98"/>
                  </a:lnTo>
                  <a:lnTo>
                    <a:pt x="24" y="100"/>
                  </a:lnTo>
                  <a:lnTo>
                    <a:pt x="32" y="102"/>
                  </a:lnTo>
                  <a:lnTo>
                    <a:pt x="30" y="112"/>
                  </a:lnTo>
                  <a:lnTo>
                    <a:pt x="28" y="120"/>
                  </a:lnTo>
                  <a:lnTo>
                    <a:pt x="24" y="126"/>
                  </a:lnTo>
                  <a:lnTo>
                    <a:pt x="24" y="12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77" name="Freeform 185"/>
            <p:cNvSpPr/>
            <p:nvPr>
              <p:custDataLst>
                <p:tags r:id="rId160"/>
              </p:custDataLst>
            </p:nvPr>
          </p:nvSpPr>
          <p:spPr bwMode="auto">
            <a:xfrm>
              <a:off x="4751980" y="3195066"/>
              <a:ext cx="86483" cy="46460"/>
            </a:xfrm>
            <a:custGeom>
              <a:avLst/>
              <a:gdLst>
                <a:gd name="T0" fmla="*/ 2147483647 w 60"/>
                <a:gd name="T1" fmla="*/ 2147483647 h 30"/>
                <a:gd name="T2" fmla="*/ 2147483647 w 60"/>
                <a:gd name="T3" fmla="*/ 2147483647 h 30"/>
                <a:gd name="T4" fmla="*/ 2147483647 w 60"/>
                <a:gd name="T5" fmla="*/ 0 h 30"/>
                <a:gd name="T6" fmla="*/ 2147483647 w 60"/>
                <a:gd name="T7" fmla="*/ 0 h 30"/>
                <a:gd name="T8" fmla="*/ 2147483647 w 60"/>
                <a:gd name="T9" fmla="*/ 2147483647 h 30"/>
                <a:gd name="T10" fmla="*/ 2147483647 w 60"/>
                <a:gd name="T11" fmla="*/ 2147483647 h 30"/>
                <a:gd name="T12" fmla="*/ 2147483647 w 60"/>
                <a:gd name="T13" fmla="*/ 0 h 30"/>
                <a:gd name="T14" fmla="*/ 2147483647 w 60"/>
                <a:gd name="T15" fmla="*/ 2147483647 h 30"/>
                <a:gd name="T16" fmla="*/ 2147483647 w 60"/>
                <a:gd name="T17" fmla="*/ 2147483647 h 30"/>
                <a:gd name="T18" fmla="*/ 2147483647 w 60"/>
                <a:gd name="T19" fmla="*/ 2147483647 h 30"/>
                <a:gd name="T20" fmla="*/ 2147483647 w 60"/>
                <a:gd name="T21" fmla="*/ 2147483647 h 30"/>
                <a:gd name="T22" fmla="*/ 2147483647 w 60"/>
                <a:gd name="T23" fmla="*/ 2147483647 h 30"/>
                <a:gd name="T24" fmla="*/ 0 w 60"/>
                <a:gd name="T25" fmla="*/ 2147483647 h 30"/>
                <a:gd name="T26" fmla="*/ 0 w 60"/>
                <a:gd name="T27" fmla="*/ 2147483647 h 30"/>
                <a:gd name="T28" fmla="*/ 2147483647 w 60"/>
                <a:gd name="T29" fmla="*/ 2147483647 h 30"/>
                <a:gd name="T30" fmla="*/ 2147483647 w 60"/>
                <a:gd name="T31" fmla="*/ 2147483647 h 30"/>
                <a:gd name="T32" fmla="*/ 2147483647 w 60"/>
                <a:gd name="T33" fmla="*/ 2147483647 h 30"/>
                <a:gd name="T34" fmla="*/ 2147483647 w 60"/>
                <a:gd name="T35" fmla="*/ 2147483647 h 30"/>
                <a:gd name="T36" fmla="*/ 2147483647 w 60"/>
                <a:gd name="T37" fmla="*/ 2147483647 h 30"/>
                <a:gd name="T38" fmla="*/ 2147483647 w 60"/>
                <a:gd name="T39" fmla="*/ 2147483647 h 30"/>
                <a:gd name="T40" fmla="*/ 2147483647 w 60"/>
                <a:gd name="T41" fmla="*/ 2147483647 h 30"/>
                <a:gd name="T42" fmla="*/ 2147483647 w 60"/>
                <a:gd name="T43" fmla="*/ 2147483647 h 30"/>
                <a:gd name="T44" fmla="*/ 2147483647 w 60"/>
                <a:gd name="T45" fmla="*/ 2147483647 h 30"/>
                <a:gd name="T46" fmla="*/ 2147483647 w 60"/>
                <a:gd name="T47" fmla="*/ 2147483647 h 30"/>
                <a:gd name="T48" fmla="*/ 2147483647 w 60"/>
                <a:gd name="T49" fmla="*/ 2147483647 h 30"/>
                <a:gd name="T50" fmla="*/ 2147483647 w 60"/>
                <a:gd name="T51" fmla="*/ 2147483647 h 30"/>
                <a:gd name="T52" fmla="*/ 2147483647 w 60"/>
                <a:gd name="T53" fmla="*/ 2147483647 h 30"/>
                <a:gd name="T54" fmla="*/ 2147483647 w 60"/>
                <a:gd name="T55" fmla="*/ 2147483647 h 30"/>
                <a:gd name="T56" fmla="*/ 2147483647 w 60"/>
                <a:gd name="T57" fmla="*/ 2147483647 h 30"/>
                <a:gd name="T58" fmla="*/ 2147483647 w 60"/>
                <a:gd name="T59" fmla="*/ 2147483647 h 30"/>
                <a:gd name="T60" fmla="*/ 2147483647 w 60"/>
                <a:gd name="T61" fmla="*/ 2147483647 h 30"/>
                <a:gd name="T62" fmla="*/ 2147483647 w 60"/>
                <a:gd name="T63" fmla="*/ 2147483647 h 30"/>
                <a:gd name="T64" fmla="*/ 2147483647 w 60"/>
                <a:gd name="T65" fmla="*/ 2147483647 h 30"/>
                <a:gd name="T66" fmla="*/ 2147483647 w 60"/>
                <a:gd name="T67" fmla="*/ 2147483647 h 30"/>
                <a:gd name="T68" fmla="*/ 2147483647 w 60"/>
                <a:gd name="T69" fmla="*/ 2147483647 h 30"/>
                <a:gd name="T70" fmla="*/ 2147483647 w 60"/>
                <a:gd name="T71" fmla="*/ 2147483647 h 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0"/>
                <a:gd name="T109" fmla="*/ 0 h 30"/>
                <a:gd name="T110" fmla="*/ 60 w 60"/>
                <a:gd name="T111" fmla="*/ 30 h 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0" h="30">
                  <a:moveTo>
                    <a:pt x="50" y="4"/>
                  </a:moveTo>
                  <a:lnTo>
                    <a:pt x="44" y="2"/>
                  </a:lnTo>
                  <a:lnTo>
                    <a:pt x="34" y="0"/>
                  </a:lnTo>
                  <a:lnTo>
                    <a:pt x="26" y="0"/>
                  </a:lnTo>
                  <a:lnTo>
                    <a:pt x="16" y="2"/>
                  </a:lnTo>
                  <a:lnTo>
                    <a:pt x="18" y="2"/>
                  </a:lnTo>
                  <a:lnTo>
                    <a:pt x="18" y="0"/>
                  </a:lnTo>
                  <a:lnTo>
                    <a:pt x="16" y="2"/>
                  </a:lnTo>
                  <a:lnTo>
                    <a:pt x="14" y="4"/>
                  </a:lnTo>
                  <a:lnTo>
                    <a:pt x="12" y="8"/>
                  </a:lnTo>
                  <a:lnTo>
                    <a:pt x="8" y="10"/>
                  </a:lnTo>
                  <a:lnTo>
                    <a:pt x="4" y="14"/>
                  </a:lnTo>
                  <a:lnTo>
                    <a:pt x="0" y="22"/>
                  </a:lnTo>
                  <a:lnTo>
                    <a:pt x="0" y="28"/>
                  </a:lnTo>
                  <a:lnTo>
                    <a:pt x="4" y="28"/>
                  </a:lnTo>
                  <a:lnTo>
                    <a:pt x="4" y="26"/>
                  </a:lnTo>
                  <a:lnTo>
                    <a:pt x="4" y="24"/>
                  </a:lnTo>
                  <a:lnTo>
                    <a:pt x="8" y="26"/>
                  </a:lnTo>
                  <a:lnTo>
                    <a:pt x="10" y="24"/>
                  </a:lnTo>
                  <a:lnTo>
                    <a:pt x="12" y="30"/>
                  </a:lnTo>
                  <a:lnTo>
                    <a:pt x="26" y="30"/>
                  </a:lnTo>
                  <a:lnTo>
                    <a:pt x="28" y="28"/>
                  </a:lnTo>
                  <a:lnTo>
                    <a:pt x="30" y="26"/>
                  </a:lnTo>
                  <a:lnTo>
                    <a:pt x="32" y="26"/>
                  </a:lnTo>
                  <a:lnTo>
                    <a:pt x="36" y="28"/>
                  </a:lnTo>
                  <a:lnTo>
                    <a:pt x="40" y="30"/>
                  </a:lnTo>
                  <a:lnTo>
                    <a:pt x="44" y="30"/>
                  </a:lnTo>
                  <a:lnTo>
                    <a:pt x="44" y="26"/>
                  </a:lnTo>
                  <a:lnTo>
                    <a:pt x="48" y="24"/>
                  </a:lnTo>
                  <a:lnTo>
                    <a:pt x="54" y="22"/>
                  </a:lnTo>
                  <a:lnTo>
                    <a:pt x="60" y="20"/>
                  </a:lnTo>
                  <a:lnTo>
                    <a:pt x="60" y="14"/>
                  </a:lnTo>
                  <a:lnTo>
                    <a:pt x="58" y="14"/>
                  </a:lnTo>
                  <a:lnTo>
                    <a:pt x="54" y="12"/>
                  </a:lnTo>
                  <a:lnTo>
                    <a:pt x="50" y="8"/>
                  </a:lnTo>
                  <a:lnTo>
                    <a:pt x="50" y="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78" name="Freeform 186"/>
            <p:cNvSpPr/>
            <p:nvPr>
              <p:custDataLst>
                <p:tags r:id="rId161"/>
              </p:custDataLst>
            </p:nvPr>
          </p:nvSpPr>
          <p:spPr bwMode="auto">
            <a:xfrm>
              <a:off x="4824626" y="3156569"/>
              <a:ext cx="156823" cy="71682"/>
            </a:xfrm>
            <a:custGeom>
              <a:avLst/>
              <a:gdLst>
                <a:gd name="T0" fmla="*/ 2147483647 w 107"/>
                <a:gd name="T1" fmla="*/ 2147483647 h 46"/>
                <a:gd name="T2" fmla="*/ 2147483647 w 107"/>
                <a:gd name="T3" fmla="*/ 2147483647 h 46"/>
                <a:gd name="T4" fmla="*/ 2147483647 w 107"/>
                <a:gd name="T5" fmla="*/ 2147483647 h 46"/>
                <a:gd name="T6" fmla="*/ 2147483647 w 107"/>
                <a:gd name="T7" fmla="*/ 2147483647 h 46"/>
                <a:gd name="T8" fmla="*/ 2147483647 w 107"/>
                <a:gd name="T9" fmla="*/ 0 h 46"/>
                <a:gd name="T10" fmla="*/ 2147483647 w 107"/>
                <a:gd name="T11" fmla="*/ 2147483647 h 46"/>
                <a:gd name="T12" fmla="*/ 2147483647 w 107"/>
                <a:gd name="T13" fmla="*/ 2147483647 h 46"/>
                <a:gd name="T14" fmla="*/ 2147483647 w 107"/>
                <a:gd name="T15" fmla="*/ 2147483647 h 46"/>
                <a:gd name="T16" fmla="*/ 2147483647 w 107"/>
                <a:gd name="T17" fmla="*/ 2147483647 h 46"/>
                <a:gd name="T18" fmla="*/ 2147483647 w 107"/>
                <a:gd name="T19" fmla="*/ 2147483647 h 46"/>
                <a:gd name="T20" fmla="*/ 2147483647 w 107"/>
                <a:gd name="T21" fmla="*/ 2147483647 h 46"/>
                <a:gd name="T22" fmla="*/ 2147483647 w 107"/>
                <a:gd name="T23" fmla="*/ 2147483647 h 46"/>
                <a:gd name="T24" fmla="*/ 2147483647 w 107"/>
                <a:gd name="T25" fmla="*/ 2147483647 h 46"/>
                <a:gd name="T26" fmla="*/ 2147483647 w 107"/>
                <a:gd name="T27" fmla="*/ 2147483647 h 46"/>
                <a:gd name="T28" fmla="*/ 2147483647 w 107"/>
                <a:gd name="T29" fmla="*/ 2147483647 h 46"/>
                <a:gd name="T30" fmla="*/ 2147483647 w 107"/>
                <a:gd name="T31" fmla="*/ 2147483647 h 46"/>
                <a:gd name="T32" fmla="*/ 2147483647 w 107"/>
                <a:gd name="T33" fmla="*/ 2147483647 h 46"/>
                <a:gd name="T34" fmla="*/ 2147483647 w 107"/>
                <a:gd name="T35" fmla="*/ 2147483647 h 46"/>
                <a:gd name="T36" fmla="*/ 2147483647 w 107"/>
                <a:gd name="T37" fmla="*/ 2147483647 h 46"/>
                <a:gd name="T38" fmla="*/ 2147483647 w 107"/>
                <a:gd name="T39" fmla="*/ 2147483647 h 46"/>
                <a:gd name="T40" fmla="*/ 2147483647 w 107"/>
                <a:gd name="T41" fmla="*/ 2147483647 h 46"/>
                <a:gd name="T42" fmla="*/ 2147483647 w 107"/>
                <a:gd name="T43" fmla="*/ 2147483647 h 46"/>
                <a:gd name="T44" fmla="*/ 2147483647 w 107"/>
                <a:gd name="T45" fmla="*/ 2147483647 h 46"/>
                <a:gd name="T46" fmla="*/ 2147483647 w 107"/>
                <a:gd name="T47" fmla="*/ 2147483647 h 46"/>
                <a:gd name="T48" fmla="*/ 2147483647 w 107"/>
                <a:gd name="T49" fmla="*/ 2147483647 h 46"/>
                <a:gd name="T50" fmla="*/ 2147483647 w 107"/>
                <a:gd name="T51" fmla="*/ 2147483647 h 46"/>
                <a:gd name="T52" fmla="*/ 2147483647 w 107"/>
                <a:gd name="T53" fmla="*/ 2147483647 h 46"/>
                <a:gd name="T54" fmla="*/ 2147483647 w 107"/>
                <a:gd name="T55" fmla="*/ 2147483647 h 46"/>
                <a:gd name="T56" fmla="*/ 0 w 107"/>
                <a:gd name="T57" fmla="*/ 2147483647 h 46"/>
                <a:gd name="T58" fmla="*/ 0 w 107"/>
                <a:gd name="T59" fmla="*/ 2147483647 h 46"/>
                <a:gd name="T60" fmla="*/ 2147483647 w 107"/>
                <a:gd name="T61" fmla="*/ 2147483647 h 46"/>
                <a:gd name="T62" fmla="*/ 2147483647 w 107"/>
                <a:gd name="T63" fmla="*/ 2147483647 h 46"/>
                <a:gd name="T64" fmla="*/ 2147483647 w 107"/>
                <a:gd name="T65" fmla="*/ 2147483647 h 46"/>
                <a:gd name="T66" fmla="*/ 2147483647 w 107"/>
                <a:gd name="T67" fmla="*/ 2147483647 h 46"/>
                <a:gd name="T68" fmla="*/ 2147483647 w 107"/>
                <a:gd name="T69" fmla="*/ 2147483647 h 46"/>
                <a:gd name="T70" fmla="*/ 2147483647 w 107"/>
                <a:gd name="T71" fmla="*/ 2147483647 h 46"/>
                <a:gd name="T72" fmla="*/ 2147483647 w 107"/>
                <a:gd name="T73" fmla="*/ 2147483647 h 46"/>
                <a:gd name="T74" fmla="*/ 2147483647 w 107"/>
                <a:gd name="T75" fmla="*/ 2147483647 h 46"/>
                <a:gd name="T76" fmla="*/ 2147483647 w 107"/>
                <a:gd name="T77" fmla="*/ 2147483647 h 46"/>
                <a:gd name="T78" fmla="*/ 2147483647 w 107"/>
                <a:gd name="T79" fmla="*/ 2147483647 h 46"/>
                <a:gd name="T80" fmla="*/ 2147483647 w 107"/>
                <a:gd name="T81" fmla="*/ 2147483647 h 46"/>
                <a:gd name="T82" fmla="*/ 2147483647 w 107"/>
                <a:gd name="T83" fmla="*/ 2147483647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7"/>
                <a:gd name="T127" fmla="*/ 0 h 46"/>
                <a:gd name="T128" fmla="*/ 107 w 107"/>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7" h="46">
                  <a:moveTo>
                    <a:pt x="65" y="8"/>
                  </a:moveTo>
                  <a:lnTo>
                    <a:pt x="69" y="6"/>
                  </a:lnTo>
                  <a:lnTo>
                    <a:pt x="71" y="4"/>
                  </a:lnTo>
                  <a:lnTo>
                    <a:pt x="75" y="2"/>
                  </a:lnTo>
                  <a:lnTo>
                    <a:pt x="79" y="0"/>
                  </a:lnTo>
                  <a:lnTo>
                    <a:pt x="85" y="2"/>
                  </a:lnTo>
                  <a:lnTo>
                    <a:pt x="91" y="4"/>
                  </a:lnTo>
                  <a:lnTo>
                    <a:pt x="95" y="6"/>
                  </a:lnTo>
                  <a:lnTo>
                    <a:pt x="101" y="6"/>
                  </a:lnTo>
                  <a:lnTo>
                    <a:pt x="103" y="14"/>
                  </a:lnTo>
                  <a:lnTo>
                    <a:pt x="107" y="18"/>
                  </a:lnTo>
                  <a:lnTo>
                    <a:pt x="101" y="24"/>
                  </a:lnTo>
                  <a:lnTo>
                    <a:pt x="99" y="30"/>
                  </a:lnTo>
                  <a:lnTo>
                    <a:pt x="95" y="38"/>
                  </a:lnTo>
                  <a:lnTo>
                    <a:pt x="93" y="40"/>
                  </a:lnTo>
                  <a:lnTo>
                    <a:pt x="79" y="42"/>
                  </a:lnTo>
                  <a:lnTo>
                    <a:pt x="75" y="44"/>
                  </a:lnTo>
                  <a:lnTo>
                    <a:pt x="73" y="44"/>
                  </a:lnTo>
                  <a:lnTo>
                    <a:pt x="65" y="46"/>
                  </a:lnTo>
                  <a:lnTo>
                    <a:pt x="52" y="44"/>
                  </a:lnTo>
                  <a:lnTo>
                    <a:pt x="42" y="40"/>
                  </a:lnTo>
                  <a:lnTo>
                    <a:pt x="36" y="38"/>
                  </a:lnTo>
                  <a:lnTo>
                    <a:pt x="26" y="36"/>
                  </a:lnTo>
                  <a:lnTo>
                    <a:pt x="22" y="36"/>
                  </a:lnTo>
                  <a:lnTo>
                    <a:pt x="22" y="38"/>
                  </a:lnTo>
                  <a:lnTo>
                    <a:pt x="10" y="38"/>
                  </a:lnTo>
                  <a:lnTo>
                    <a:pt x="8" y="38"/>
                  </a:lnTo>
                  <a:lnTo>
                    <a:pt x="4" y="36"/>
                  </a:lnTo>
                  <a:lnTo>
                    <a:pt x="0" y="32"/>
                  </a:lnTo>
                  <a:lnTo>
                    <a:pt x="0" y="28"/>
                  </a:lnTo>
                  <a:lnTo>
                    <a:pt x="6" y="28"/>
                  </a:lnTo>
                  <a:lnTo>
                    <a:pt x="18" y="28"/>
                  </a:lnTo>
                  <a:lnTo>
                    <a:pt x="24" y="28"/>
                  </a:lnTo>
                  <a:lnTo>
                    <a:pt x="32" y="24"/>
                  </a:lnTo>
                  <a:lnTo>
                    <a:pt x="46" y="24"/>
                  </a:lnTo>
                  <a:lnTo>
                    <a:pt x="44" y="20"/>
                  </a:lnTo>
                  <a:lnTo>
                    <a:pt x="46" y="14"/>
                  </a:lnTo>
                  <a:lnTo>
                    <a:pt x="50" y="12"/>
                  </a:lnTo>
                  <a:lnTo>
                    <a:pt x="54" y="8"/>
                  </a:lnTo>
                  <a:lnTo>
                    <a:pt x="58" y="6"/>
                  </a:lnTo>
                  <a:lnTo>
                    <a:pt x="56" y="6"/>
                  </a:lnTo>
                  <a:lnTo>
                    <a:pt x="65" y="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79" name="Freeform 187"/>
            <p:cNvSpPr/>
            <p:nvPr>
              <p:custDataLst>
                <p:tags r:id="rId162"/>
              </p:custDataLst>
            </p:nvPr>
          </p:nvSpPr>
          <p:spPr bwMode="auto">
            <a:xfrm>
              <a:off x="4762358" y="3212322"/>
              <a:ext cx="270981" cy="258851"/>
            </a:xfrm>
            <a:custGeom>
              <a:avLst/>
              <a:gdLst>
                <a:gd name="T0" fmla="*/ 2147483647 w 185"/>
                <a:gd name="T1" fmla="*/ 2147483647 h 162"/>
                <a:gd name="T2" fmla="*/ 0 w 185"/>
                <a:gd name="T3" fmla="*/ 2147483647 h 162"/>
                <a:gd name="T4" fmla="*/ 2147483647 w 185"/>
                <a:gd name="T5" fmla="*/ 2147483647 h 162"/>
                <a:gd name="T6" fmla="*/ 2147483647 w 185"/>
                <a:gd name="T7" fmla="*/ 2147483647 h 162"/>
                <a:gd name="T8" fmla="*/ 2147483647 w 185"/>
                <a:gd name="T9" fmla="*/ 2147483647 h 162"/>
                <a:gd name="T10" fmla="*/ 2147483647 w 185"/>
                <a:gd name="T11" fmla="*/ 2147483647 h 162"/>
                <a:gd name="T12" fmla="*/ 2147483647 w 185"/>
                <a:gd name="T13" fmla="*/ 2147483647 h 162"/>
                <a:gd name="T14" fmla="*/ 2147483647 w 185"/>
                <a:gd name="T15" fmla="*/ 2147483647 h 162"/>
                <a:gd name="T16" fmla="*/ 2147483647 w 185"/>
                <a:gd name="T17" fmla="*/ 2147483647 h 162"/>
                <a:gd name="T18" fmla="*/ 2147483647 w 185"/>
                <a:gd name="T19" fmla="*/ 2147483647 h 162"/>
                <a:gd name="T20" fmla="*/ 2147483647 w 185"/>
                <a:gd name="T21" fmla="*/ 2147483647 h 162"/>
                <a:gd name="T22" fmla="*/ 2147483647 w 185"/>
                <a:gd name="T23" fmla="*/ 0 h 162"/>
                <a:gd name="T24" fmla="*/ 2147483647 w 185"/>
                <a:gd name="T25" fmla="*/ 2147483647 h 162"/>
                <a:gd name="T26" fmla="*/ 2147483647 w 185"/>
                <a:gd name="T27" fmla="*/ 2147483647 h 162"/>
                <a:gd name="T28" fmla="*/ 2147483647 w 185"/>
                <a:gd name="T29" fmla="*/ 2147483647 h 162"/>
                <a:gd name="T30" fmla="*/ 2147483647 w 185"/>
                <a:gd name="T31" fmla="*/ 2147483647 h 162"/>
                <a:gd name="T32" fmla="*/ 2147483647 w 185"/>
                <a:gd name="T33" fmla="*/ 2147483647 h 162"/>
                <a:gd name="T34" fmla="*/ 2147483647 w 185"/>
                <a:gd name="T35" fmla="*/ 2147483647 h 162"/>
                <a:gd name="T36" fmla="*/ 2147483647 w 185"/>
                <a:gd name="T37" fmla="*/ 2147483647 h 162"/>
                <a:gd name="T38" fmla="*/ 2147483647 w 185"/>
                <a:gd name="T39" fmla="*/ 2147483647 h 162"/>
                <a:gd name="T40" fmla="*/ 2147483647 w 185"/>
                <a:gd name="T41" fmla="*/ 2147483647 h 162"/>
                <a:gd name="T42" fmla="*/ 2147483647 w 185"/>
                <a:gd name="T43" fmla="*/ 2147483647 h 162"/>
                <a:gd name="T44" fmla="*/ 2147483647 w 185"/>
                <a:gd name="T45" fmla="*/ 2147483647 h 162"/>
                <a:gd name="T46" fmla="*/ 2147483647 w 185"/>
                <a:gd name="T47" fmla="*/ 2147483647 h 162"/>
                <a:gd name="T48" fmla="*/ 2147483647 w 185"/>
                <a:gd name="T49" fmla="*/ 2147483647 h 162"/>
                <a:gd name="T50" fmla="*/ 2147483647 w 185"/>
                <a:gd name="T51" fmla="*/ 2147483647 h 162"/>
                <a:gd name="T52" fmla="*/ 2147483647 w 185"/>
                <a:gd name="T53" fmla="*/ 2147483647 h 162"/>
                <a:gd name="T54" fmla="*/ 2147483647 w 185"/>
                <a:gd name="T55" fmla="*/ 2147483647 h 162"/>
                <a:gd name="T56" fmla="*/ 2147483647 w 185"/>
                <a:gd name="T57" fmla="*/ 2147483647 h 162"/>
                <a:gd name="T58" fmla="*/ 2147483647 w 185"/>
                <a:gd name="T59" fmla="*/ 2147483647 h 162"/>
                <a:gd name="T60" fmla="*/ 2147483647 w 185"/>
                <a:gd name="T61" fmla="*/ 2147483647 h 162"/>
                <a:gd name="T62" fmla="*/ 2147483647 w 185"/>
                <a:gd name="T63" fmla="*/ 2147483647 h 162"/>
                <a:gd name="T64" fmla="*/ 2147483647 w 185"/>
                <a:gd name="T65" fmla="*/ 2147483647 h 162"/>
                <a:gd name="T66" fmla="*/ 2147483647 w 185"/>
                <a:gd name="T67" fmla="*/ 2147483647 h 162"/>
                <a:gd name="T68" fmla="*/ 2147483647 w 185"/>
                <a:gd name="T69" fmla="*/ 2147483647 h 162"/>
                <a:gd name="T70" fmla="*/ 2147483647 w 185"/>
                <a:gd name="T71" fmla="*/ 2147483647 h 162"/>
                <a:gd name="T72" fmla="*/ 2147483647 w 185"/>
                <a:gd name="T73" fmla="*/ 2147483647 h 162"/>
                <a:gd name="T74" fmla="*/ 2147483647 w 185"/>
                <a:gd name="T75" fmla="*/ 2147483647 h 162"/>
                <a:gd name="T76" fmla="*/ 2147483647 w 185"/>
                <a:gd name="T77" fmla="*/ 2147483647 h 162"/>
                <a:gd name="T78" fmla="*/ 2147483647 w 185"/>
                <a:gd name="T79" fmla="*/ 2147483647 h 162"/>
                <a:gd name="T80" fmla="*/ 2147483647 w 185"/>
                <a:gd name="T81" fmla="*/ 2147483647 h 162"/>
                <a:gd name="T82" fmla="*/ 2147483647 w 185"/>
                <a:gd name="T83" fmla="*/ 2147483647 h 162"/>
                <a:gd name="T84" fmla="*/ 2147483647 w 185"/>
                <a:gd name="T85" fmla="*/ 2147483647 h 162"/>
                <a:gd name="T86" fmla="*/ 2147483647 w 185"/>
                <a:gd name="T87" fmla="*/ 2147483647 h 162"/>
                <a:gd name="T88" fmla="*/ 2147483647 w 185"/>
                <a:gd name="T89" fmla="*/ 2147483647 h 162"/>
                <a:gd name="T90" fmla="*/ 2147483647 w 185"/>
                <a:gd name="T91" fmla="*/ 2147483647 h 162"/>
                <a:gd name="T92" fmla="*/ 2147483647 w 185"/>
                <a:gd name="T93" fmla="*/ 2147483647 h 162"/>
                <a:gd name="T94" fmla="*/ 2147483647 w 185"/>
                <a:gd name="T95" fmla="*/ 2147483647 h 162"/>
                <a:gd name="T96" fmla="*/ 2147483647 w 185"/>
                <a:gd name="T97" fmla="*/ 2147483647 h 16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5"/>
                <a:gd name="T148" fmla="*/ 0 h 162"/>
                <a:gd name="T149" fmla="*/ 185 w 185"/>
                <a:gd name="T150" fmla="*/ 162 h 16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5" h="162">
                  <a:moveTo>
                    <a:pt x="18" y="56"/>
                  </a:moveTo>
                  <a:lnTo>
                    <a:pt x="12" y="52"/>
                  </a:lnTo>
                  <a:lnTo>
                    <a:pt x="8" y="46"/>
                  </a:lnTo>
                  <a:lnTo>
                    <a:pt x="0" y="36"/>
                  </a:lnTo>
                  <a:lnTo>
                    <a:pt x="8" y="30"/>
                  </a:lnTo>
                  <a:lnTo>
                    <a:pt x="8" y="28"/>
                  </a:lnTo>
                  <a:lnTo>
                    <a:pt x="6" y="26"/>
                  </a:lnTo>
                  <a:lnTo>
                    <a:pt x="4" y="24"/>
                  </a:lnTo>
                  <a:lnTo>
                    <a:pt x="4" y="22"/>
                  </a:lnTo>
                  <a:lnTo>
                    <a:pt x="4" y="18"/>
                  </a:lnTo>
                  <a:lnTo>
                    <a:pt x="18" y="18"/>
                  </a:lnTo>
                  <a:lnTo>
                    <a:pt x="20" y="16"/>
                  </a:lnTo>
                  <a:lnTo>
                    <a:pt x="22" y="14"/>
                  </a:lnTo>
                  <a:lnTo>
                    <a:pt x="24" y="14"/>
                  </a:lnTo>
                  <a:lnTo>
                    <a:pt x="28" y="16"/>
                  </a:lnTo>
                  <a:lnTo>
                    <a:pt x="32" y="18"/>
                  </a:lnTo>
                  <a:lnTo>
                    <a:pt x="36" y="18"/>
                  </a:lnTo>
                  <a:lnTo>
                    <a:pt x="36" y="14"/>
                  </a:lnTo>
                  <a:lnTo>
                    <a:pt x="40" y="12"/>
                  </a:lnTo>
                  <a:lnTo>
                    <a:pt x="46" y="10"/>
                  </a:lnTo>
                  <a:lnTo>
                    <a:pt x="52" y="8"/>
                  </a:lnTo>
                  <a:lnTo>
                    <a:pt x="52" y="2"/>
                  </a:lnTo>
                  <a:lnTo>
                    <a:pt x="64" y="2"/>
                  </a:lnTo>
                  <a:lnTo>
                    <a:pt x="64" y="0"/>
                  </a:lnTo>
                  <a:lnTo>
                    <a:pt x="68" y="0"/>
                  </a:lnTo>
                  <a:lnTo>
                    <a:pt x="74" y="2"/>
                  </a:lnTo>
                  <a:lnTo>
                    <a:pt x="80" y="2"/>
                  </a:lnTo>
                  <a:lnTo>
                    <a:pt x="94" y="8"/>
                  </a:lnTo>
                  <a:lnTo>
                    <a:pt x="96" y="8"/>
                  </a:lnTo>
                  <a:lnTo>
                    <a:pt x="96" y="16"/>
                  </a:lnTo>
                  <a:lnTo>
                    <a:pt x="88" y="24"/>
                  </a:lnTo>
                  <a:lnTo>
                    <a:pt x="86" y="28"/>
                  </a:lnTo>
                  <a:lnTo>
                    <a:pt x="86" y="32"/>
                  </a:lnTo>
                  <a:lnTo>
                    <a:pt x="84" y="38"/>
                  </a:lnTo>
                  <a:lnTo>
                    <a:pt x="84" y="44"/>
                  </a:lnTo>
                  <a:lnTo>
                    <a:pt x="84" y="48"/>
                  </a:lnTo>
                  <a:lnTo>
                    <a:pt x="88" y="52"/>
                  </a:lnTo>
                  <a:lnTo>
                    <a:pt x="96" y="58"/>
                  </a:lnTo>
                  <a:lnTo>
                    <a:pt x="107" y="62"/>
                  </a:lnTo>
                  <a:lnTo>
                    <a:pt x="109" y="64"/>
                  </a:lnTo>
                  <a:lnTo>
                    <a:pt x="115" y="68"/>
                  </a:lnTo>
                  <a:lnTo>
                    <a:pt x="119" y="72"/>
                  </a:lnTo>
                  <a:lnTo>
                    <a:pt x="121" y="80"/>
                  </a:lnTo>
                  <a:lnTo>
                    <a:pt x="125" y="86"/>
                  </a:lnTo>
                  <a:lnTo>
                    <a:pt x="131" y="90"/>
                  </a:lnTo>
                  <a:lnTo>
                    <a:pt x="135" y="92"/>
                  </a:lnTo>
                  <a:lnTo>
                    <a:pt x="137" y="92"/>
                  </a:lnTo>
                  <a:lnTo>
                    <a:pt x="139" y="90"/>
                  </a:lnTo>
                  <a:lnTo>
                    <a:pt x="141" y="94"/>
                  </a:lnTo>
                  <a:lnTo>
                    <a:pt x="145" y="98"/>
                  </a:lnTo>
                  <a:lnTo>
                    <a:pt x="149" y="102"/>
                  </a:lnTo>
                  <a:lnTo>
                    <a:pt x="161" y="108"/>
                  </a:lnTo>
                  <a:lnTo>
                    <a:pt x="173" y="114"/>
                  </a:lnTo>
                  <a:lnTo>
                    <a:pt x="179" y="120"/>
                  </a:lnTo>
                  <a:lnTo>
                    <a:pt x="185" y="124"/>
                  </a:lnTo>
                  <a:lnTo>
                    <a:pt x="179" y="124"/>
                  </a:lnTo>
                  <a:lnTo>
                    <a:pt x="173" y="124"/>
                  </a:lnTo>
                  <a:lnTo>
                    <a:pt x="169" y="122"/>
                  </a:lnTo>
                  <a:lnTo>
                    <a:pt x="163" y="118"/>
                  </a:lnTo>
                  <a:lnTo>
                    <a:pt x="159" y="118"/>
                  </a:lnTo>
                  <a:lnTo>
                    <a:pt x="153" y="120"/>
                  </a:lnTo>
                  <a:lnTo>
                    <a:pt x="153" y="124"/>
                  </a:lnTo>
                  <a:lnTo>
                    <a:pt x="153" y="126"/>
                  </a:lnTo>
                  <a:lnTo>
                    <a:pt x="155" y="128"/>
                  </a:lnTo>
                  <a:lnTo>
                    <a:pt x="159" y="132"/>
                  </a:lnTo>
                  <a:lnTo>
                    <a:pt x="161" y="136"/>
                  </a:lnTo>
                  <a:lnTo>
                    <a:pt x="163" y="138"/>
                  </a:lnTo>
                  <a:lnTo>
                    <a:pt x="163" y="140"/>
                  </a:lnTo>
                  <a:lnTo>
                    <a:pt x="163" y="144"/>
                  </a:lnTo>
                  <a:lnTo>
                    <a:pt x="161" y="146"/>
                  </a:lnTo>
                  <a:lnTo>
                    <a:pt x="155" y="144"/>
                  </a:lnTo>
                  <a:lnTo>
                    <a:pt x="155" y="152"/>
                  </a:lnTo>
                  <a:lnTo>
                    <a:pt x="155" y="154"/>
                  </a:lnTo>
                  <a:lnTo>
                    <a:pt x="151" y="158"/>
                  </a:lnTo>
                  <a:lnTo>
                    <a:pt x="147" y="162"/>
                  </a:lnTo>
                  <a:lnTo>
                    <a:pt x="141" y="162"/>
                  </a:lnTo>
                  <a:lnTo>
                    <a:pt x="141" y="156"/>
                  </a:lnTo>
                  <a:lnTo>
                    <a:pt x="145" y="152"/>
                  </a:lnTo>
                  <a:lnTo>
                    <a:pt x="147" y="148"/>
                  </a:lnTo>
                  <a:lnTo>
                    <a:pt x="147" y="142"/>
                  </a:lnTo>
                  <a:lnTo>
                    <a:pt x="147" y="136"/>
                  </a:lnTo>
                  <a:lnTo>
                    <a:pt x="145" y="132"/>
                  </a:lnTo>
                  <a:lnTo>
                    <a:pt x="141" y="126"/>
                  </a:lnTo>
                  <a:lnTo>
                    <a:pt x="135" y="124"/>
                  </a:lnTo>
                  <a:lnTo>
                    <a:pt x="129" y="120"/>
                  </a:lnTo>
                  <a:lnTo>
                    <a:pt x="119" y="112"/>
                  </a:lnTo>
                  <a:lnTo>
                    <a:pt x="107" y="104"/>
                  </a:lnTo>
                  <a:lnTo>
                    <a:pt x="84" y="92"/>
                  </a:lnTo>
                  <a:lnTo>
                    <a:pt x="74" y="84"/>
                  </a:lnTo>
                  <a:lnTo>
                    <a:pt x="64" y="74"/>
                  </a:lnTo>
                  <a:lnTo>
                    <a:pt x="56" y="64"/>
                  </a:lnTo>
                  <a:lnTo>
                    <a:pt x="52" y="50"/>
                  </a:lnTo>
                  <a:lnTo>
                    <a:pt x="42" y="48"/>
                  </a:lnTo>
                  <a:lnTo>
                    <a:pt x="36" y="44"/>
                  </a:lnTo>
                  <a:lnTo>
                    <a:pt x="30" y="46"/>
                  </a:lnTo>
                  <a:lnTo>
                    <a:pt x="28" y="50"/>
                  </a:lnTo>
                  <a:lnTo>
                    <a:pt x="24" y="54"/>
                  </a:lnTo>
                  <a:lnTo>
                    <a:pt x="20" y="56"/>
                  </a:lnTo>
                  <a:lnTo>
                    <a:pt x="18" y="5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80" name="Freeform 188"/>
            <p:cNvSpPr/>
            <p:nvPr>
              <p:custDataLst>
                <p:tags r:id="rId163"/>
              </p:custDataLst>
            </p:nvPr>
          </p:nvSpPr>
          <p:spPr bwMode="auto">
            <a:xfrm>
              <a:off x="4908803" y="2991966"/>
              <a:ext cx="206407" cy="157966"/>
            </a:xfrm>
            <a:custGeom>
              <a:avLst/>
              <a:gdLst>
                <a:gd name="T0" fmla="*/ 2147483647 w 141"/>
                <a:gd name="T1" fmla="*/ 2147483647 h 100"/>
                <a:gd name="T2" fmla="*/ 2147483647 w 141"/>
                <a:gd name="T3" fmla="*/ 2147483647 h 100"/>
                <a:gd name="T4" fmla="*/ 2147483647 w 141"/>
                <a:gd name="T5" fmla="*/ 2147483647 h 100"/>
                <a:gd name="T6" fmla="*/ 2147483647 w 141"/>
                <a:gd name="T7" fmla="*/ 2147483647 h 100"/>
                <a:gd name="T8" fmla="*/ 2147483647 w 141"/>
                <a:gd name="T9" fmla="*/ 2147483647 h 100"/>
                <a:gd name="T10" fmla="*/ 2147483647 w 141"/>
                <a:gd name="T11" fmla="*/ 2147483647 h 100"/>
                <a:gd name="T12" fmla="*/ 2147483647 w 141"/>
                <a:gd name="T13" fmla="*/ 2147483647 h 100"/>
                <a:gd name="T14" fmla="*/ 2147483647 w 141"/>
                <a:gd name="T15" fmla="*/ 2147483647 h 100"/>
                <a:gd name="T16" fmla="*/ 2147483647 w 141"/>
                <a:gd name="T17" fmla="*/ 2147483647 h 100"/>
                <a:gd name="T18" fmla="*/ 2147483647 w 141"/>
                <a:gd name="T19" fmla="*/ 2147483647 h 100"/>
                <a:gd name="T20" fmla="*/ 2147483647 w 141"/>
                <a:gd name="T21" fmla="*/ 2147483647 h 100"/>
                <a:gd name="T22" fmla="*/ 2147483647 w 141"/>
                <a:gd name="T23" fmla="*/ 2147483647 h 100"/>
                <a:gd name="T24" fmla="*/ 2147483647 w 141"/>
                <a:gd name="T25" fmla="*/ 2147483647 h 100"/>
                <a:gd name="T26" fmla="*/ 2147483647 w 141"/>
                <a:gd name="T27" fmla="*/ 2147483647 h 100"/>
                <a:gd name="T28" fmla="*/ 2147483647 w 141"/>
                <a:gd name="T29" fmla="*/ 2147483647 h 100"/>
                <a:gd name="T30" fmla="*/ 2147483647 w 141"/>
                <a:gd name="T31" fmla="*/ 2147483647 h 100"/>
                <a:gd name="T32" fmla="*/ 2147483647 w 141"/>
                <a:gd name="T33" fmla="*/ 2147483647 h 100"/>
                <a:gd name="T34" fmla="*/ 2147483647 w 141"/>
                <a:gd name="T35" fmla="*/ 2147483647 h 100"/>
                <a:gd name="T36" fmla="*/ 2147483647 w 141"/>
                <a:gd name="T37" fmla="*/ 2147483647 h 100"/>
                <a:gd name="T38" fmla="*/ 2147483647 w 141"/>
                <a:gd name="T39" fmla="*/ 2147483647 h 100"/>
                <a:gd name="T40" fmla="*/ 2147483647 w 141"/>
                <a:gd name="T41" fmla="*/ 2147483647 h 100"/>
                <a:gd name="T42" fmla="*/ 2147483647 w 141"/>
                <a:gd name="T43" fmla="*/ 2147483647 h 100"/>
                <a:gd name="T44" fmla="*/ 2147483647 w 141"/>
                <a:gd name="T45" fmla="*/ 2147483647 h 100"/>
                <a:gd name="T46" fmla="*/ 2147483647 w 141"/>
                <a:gd name="T47" fmla="*/ 2147483647 h 100"/>
                <a:gd name="T48" fmla="*/ 0 w 141"/>
                <a:gd name="T49" fmla="*/ 2147483647 h 100"/>
                <a:gd name="T50" fmla="*/ 0 w 141"/>
                <a:gd name="T51" fmla="*/ 2147483647 h 100"/>
                <a:gd name="T52" fmla="*/ 2147483647 w 141"/>
                <a:gd name="T53" fmla="*/ 2147483647 h 100"/>
                <a:gd name="T54" fmla="*/ 2147483647 w 141"/>
                <a:gd name="T55" fmla="*/ 2147483647 h 100"/>
                <a:gd name="T56" fmla="*/ 2147483647 w 141"/>
                <a:gd name="T57" fmla="*/ 2147483647 h 100"/>
                <a:gd name="T58" fmla="*/ 2147483647 w 141"/>
                <a:gd name="T59" fmla="*/ 0 h 100"/>
                <a:gd name="T60" fmla="*/ 2147483647 w 141"/>
                <a:gd name="T61" fmla="*/ 0 h 100"/>
                <a:gd name="T62" fmla="*/ 2147483647 w 141"/>
                <a:gd name="T63" fmla="*/ 2147483647 h 100"/>
                <a:gd name="T64" fmla="*/ 2147483647 w 141"/>
                <a:gd name="T65" fmla="*/ 2147483647 h 100"/>
                <a:gd name="T66" fmla="*/ 2147483647 w 141"/>
                <a:gd name="T67" fmla="*/ 2147483647 h 100"/>
                <a:gd name="T68" fmla="*/ 2147483647 w 141"/>
                <a:gd name="T69" fmla="*/ 2147483647 h 100"/>
                <a:gd name="T70" fmla="*/ 2147483647 w 141"/>
                <a:gd name="T71" fmla="*/ 2147483647 h 100"/>
                <a:gd name="T72" fmla="*/ 2147483647 w 141"/>
                <a:gd name="T73" fmla="*/ 2147483647 h 100"/>
                <a:gd name="T74" fmla="*/ 2147483647 w 141"/>
                <a:gd name="T75" fmla="*/ 2147483647 h 100"/>
                <a:gd name="T76" fmla="*/ 2147483647 w 141"/>
                <a:gd name="T77" fmla="*/ 2147483647 h 100"/>
                <a:gd name="T78" fmla="*/ 2147483647 w 141"/>
                <a:gd name="T79" fmla="*/ 2147483647 h 100"/>
                <a:gd name="T80" fmla="*/ 2147483647 w 141"/>
                <a:gd name="T81" fmla="*/ 2147483647 h 100"/>
                <a:gd name="T82" fmla="*/ 2147483647 w 141"/>
                <a:gd name="T83" fmla="*/ 2147483647 h 100"/>
                <a:gd name="T84" fmla="*/ 2147483647 w 141"/>
                <a:gd name="T85" fmla="*/ 2147483647 h 100"/>
                <a:gd name="T86" fmla="*/ 2147483647 w 141"/>
                <a:gd name="T87" fmla="*/ 2147483647 h 100"/>
                <a:gd name="T88" fmla="*/ 2147483647 w 141"/>
                <a:gd name="T89" fmla="*/ 2147483647 h 100"/>
                <a:gd name="T90" fmla="*/ 2147483647 w 141"/>
                <a:gd name="T91" fmla="*/ 2147483647 h 100"/>
                <a:gd name="T92" fmla="*/ 2147483647 w 141"/>
                <a:gd name="T93" fmla="*/ 2147483647 h 100"/>
                <a:gd name="T94" fmla="*/ 2147483647 w 141"/>
                <a:gd name="T95" fmla="*/ 2147483647 h 100"/>
                <a:gd name="T96" fmla="*/ 2147483647 w 141"/>
                <a:gd name="T97" fmla="*/ 2147483647 h 100"/>
                <a:gd name="T98" fmla="*/ 2147483647 w 141"/>
                <a:gd name="T99" fmla="*/ 2147483647 h 100"/>
                <a:gd name="T100" fmla="*/ 2147483647 w 141"/>
                <a:gd name="T101" fmla="*/ 2147483647 h 100"/>
                <a:gd name="T102" fmla="*/ 2147483647 w 141"/>
                <a:gd name="T103" fmla="*/ 2147483647 h 100"/>
                <a:gd name="T104" fmla="*/ 2147483647 w 141"/>
                <a:gd name="T105" fmla="*/ 2147483647 h 100"/>
                <a:gd name="T106" fmla="*/ 2147483647 w 141"/>
                <a:gd name="T107" fmla="*/ 2147483647 h 100"/>
                <a:gd name="T108" fmla="*/ 2147483647 w 141"/>
                <a:gd name="T109" fmla="*/ 2147483647 h 1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1"/>
                <a:gd name="T166" fmla="*/ 0 h 100"/>
                <a:gd name="T167" fmla="*/ 141 w 141"/>
                <a:gd name="T168" fmla="*/ 100 h 1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1" h="100">
                  <a:moveTo>
                    <a:pt x="121" y="100"/>
                  </a:moveTo>
                  <a:lnTo>
                    <a:pt x="117" y="100"/>
                  </a:lnTo>
                  <a:lnTo>
                    <a:pt x="111" y="100"/>
                  </a:lnTo>
                  <a:lnTo>
                    <a:pt x="101" y="98"/>
                  </a:lnTo>
                  <a:lnTo>
                    <a:pt x="91" y="100"/>
                  </a:lnTo>
                  <a:lnTo>
                    <a:pt x="85" y="100"/>
                  </a:lnTo>
                  <a:lnTo>
                    <a:pt x="83" y="100"/>
                  </a:lnTo>
                  <a:lnTo>
                    <a:pt x="81" y="96"/>
                  </a:lnTo>
                  <a:lnTo>
                    <a:pt x="75" y="96"/>
                  </a:lnTo>
                  <a:lnTo>
                    <a:pt x="71" y="96"/>
                  </a:lnTo>
                  <a:lnTo>
                    <a:pt x="69" y="96"/>
                  </a:lnTo>
                  <a:lnTo>
                    <a:pt x="67" y="94"/>
                  </a:lnTo>
                  <a:lnTo>
                    <a:pt x="65" y="88"/>
                  </a:lnTo>
                  <a:lnTo>
                    <a:pt x="61" y="86"/>
                  </a:lnTo>
                  <a:lnTo>
                    <a:pt x="55" y="84"/>
                  </a:lnTo>
                  <a:lnTo>
                    <a:pt x="47" y="82"/>
                  </a:lnTo>
                  <a:lnTo>
                    <a:pt x="43" y="78"/>
                  </a:lnTo>
                  <a:lnTo>
                    <a:pt x="41" y="82"/>
                  </a:lnTo>
                  <a:lnTo>
                    <a:pt x="37" y="82"/>
                  </a:lnTo>
                  <a:lnTo>
                    <a:pt x="35" y="82"/>
                  </a:lnTo>
                  <a:lnTo>
                    <a:pt x="35" y="78"/>
                  </a:lnTo>
                  <a:lnTo>
                    <a:pt x="13" y="72"/>
                  </a:lnTo>
                  <a:lnTo>
                    <a:pt x="13" y="62"/>
                  </a:lnTo>
                  <a:lnTo>
                    <a:pt x="7" y="48"/>
                  </a:lnTo>
                  <a:lnTo>
                    <a:pt x="0" y="36"/>
                  </a:lnTo>
                  <a:lnTo>
                    <a:pt x="0" y="18"/>
                  </a:lnTo>
                  <a:lnTo>
                    <a:pt x="5" y="18"/>
                  </a:lnTo>
                  <a:lnTo>
                    <a:pt x="13" y="16"/>
                  </a:lnTo>
                  <a:lnTo>
                    <a:pt x="25" y="10"/>
                  </a:lnTo>
                  <a:lnTo>
                    <a:pt x="41" y="0"/>
                  </a:lnTo>
                  <a:lnTo>
                    <a:pt x="59" y="0"/>
                  </a:lnTo>
                  <a:lnTo>
                    <a:pt x="61" y="4"/>
                  </a:lnTo>
                  <a:lnTo>
                    <a:pt x="61" y="6"/>
                  </a:lnTo>
                  <a:lnTo>
                    <a:pt x="65" y="8"/>
                  </a:lnTo>
                  <a:lnTo>
                    <a:pt x="75" y="6"/>
                  </a:lnTo>
                  <a:lnTo>
                    <a:pt x="113" y="6"/>
                  </a:lnTo>
                  <a:lnTo>
                    <a:pt x="117" y="10"/>
                  </a:lnTo>
                  <a:lnTo>
                    <a:pt x="119" y="12"/>
                  </a:lnTo>
                  <a:lnTo>
                    <a:pt x="123" y="14"/>
                  </a:lnTo>
                  <a:lnTo>
                    <a:pt x="125" y="16"/>
                  </a:lnTo>
                  <a:lnTo>
                    <a:pt x="129" y="22"/>
                  </a:lnTo>
                  <a:lnTo>
                    <a:pt x="131" y="28"/>
                  </a:lnTo>
                  <a:lnTo>
                    <a:pt x="131" y="34"/>
                  </a:lnTo>
                  <a:lnTo>
                    <a:pt x="135" y="40"/>
                  </a:lnTo>
                  <a:lnTo>
                    <a:pt x="129" y="44"/>
                  </a:lnTo>
                  <a:lnTo>
                    <a:pt x="127" y="46"/>
                  </a:lnTo>
                  <a:lnTo>
                    <a:pt x="125" y="46"/>
                  </a:lnTo>
                  <a:lnTo>
                    <a:pt x="125" y="50"/>
                  </a:lnTo>
                  <a:lnTo>
                    <a:pt x="127" y="54"/>
                  </a:lnTo>
                  <a:lnTo>
                    <a:pt x="133" y="62"/>
                  </a:lnTo>
                  <a:lnTo>
                    <a:pt x="141" y="76"/>
                  </a:lnTo>
                  <a:lnTo>
                    <a:pt x="135" y="80"/>
                  </a:lnTo>
                  <a:lnTo>
                    <a:pt x="131" y="88"/>
                  </a:lnTo>
                  <a:lnTo>
                    <a:pt x="121" y="98"/>
                  </a:lnTo>
                  <a:lnTo>
                    <a:pt x="121" y="10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81" name="Freeform 189"/>
            <p:cNvSpPr/>
            <p:nvPr>
              <p:custDataLst>
                <p:tags r:id="rId164"/>
              </p:custDataLst>
            </p:nvPr>
          </p:nvSpPr>
          <p:spPr bwMode="auto">
            <a:xfrm>
              <a:off x="5039105" y="3341084"/>
              <a:ext cx="41512" cy="8230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2147483647 w 28"/>
                <a:gd name="T13" fmla="*/ 2147483647 h 52"/>
                <a:gd name="T14" fmla="*/ 2147483647 w 28"/>
                <a:gd name="T15" fmla="*/ 2147483647 h 52"/>
                <a:gd name="T16" fmla="*/ 2147483647 w 28"/>
                <a:gd name="T17" fmla="*/ 2147483647 h 52"/>
                <a:gd name="T18" fmla="*/ 0 w 28"/>
                <a:gd name="T19" fmla="*/ 2147483647 h 52"/>
                <a:gd name="T20" fmla="*/ 2147483647 w 28"/>
                <a:gd name="T21" fmla="*/ 2147483647 h 52"/>
                <a:gd name="T22" fmla="*/ 2147483647 w 28"/>
                <a:gd name="T23" fmla="*/ 2147483647 h 52"/>
                <a:gd name="T24" fmla="*/ 2147483647 w 28"/>
                <a:gd name="T25" fmla="*/ 0 h 52"/>
                <a:gd name="T26" fmla="*/ 2147483647 w 28"/>
                <a:gd name="T27" fmla="*/ 0 h 52"/>
                <a:gd name="T28" fmla="*/ 2147483647 w 28"/>
                <a:gd name="T29" fmla="*/ 0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52"/>
                <a:gd name="T68" fmla="*/ 28 w 2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52">
                  <a:moveTo>
                    <a:pt x="28" y="30"/>
                  </a:moveTo>
                  <a:lnTo>
                    <a:pt x="28" y="38"/>
                  </a:lnTo>
                  <a:lnTo>
                    <a:pt x="24" y="42"/>
                  </a:lnTo>
                  <a:lnTo>
                    <a:pt x="20" y="46"/>
                  </a:lnTo>
                  <a:lnTo>
                    <a:pt x="16" y="52"/>
                  </a:lnTo>
                  <a:lnTo>
                    <a:pt x="12" y="46"/>
                  </a:lnTo>
                  <a:lnTo>
                    <a:pt x="8" y="42"/>
                  </a:lnTo>
                  <a:lnTo>
                    <a:pt x="6" y="26"/>
                  </a:lnTo>
                  <a:lnTo>
                    <a:pt x="4" y="16"/>
                  </a:lnTo>
                  <a:lnTo>
                    <a:pt x="0" y="8"/>
                  </a:lnTo>
                  <a:lnTo>
                    <a:pt x="2" y="6"/>
                  </a:lnTo>
                  <a:lnTo>
                    <a:pt x="2" y="2"/>
                  </a:lnTo>
                  <a:lnTo>
                    <a:pt x="2" y="0"/>
                  </a:lnTo>
                  <a:lnTo>
                    <a:pt x="6" y="0"/>
                  </a:lnTo>
                  <a:lnTo>
                    <a:pt x="10" y="0"/>
                  </a:lnTo>
                  <a:lnTo>
                    <a:pt x="12" y="2"/>
                  </a:lnTo>
                  <a:lnTo>
                    <a:pt x="18" y="8"/>
                  </a:lnTo>
                  <a:lnTo>
                    <a:pt x="18" y="16"/>
                  </a:lnTo>
                  <a:lnTo>
                    <a:pt x="18" y="22"/>
                  </a:lnTo>
                  <a:lnTo>
                    <a:pt x="22" y="28"/>
                  </a:lnTo>
                  <a:lnTo>
                    <a:pt x="26" y="28"/>
                  </a:lnTo>
                  <a:lnTo>
                    <a:pt x="28" y="3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82" name="Freeform 190"/>
            <p:cNvSpPr/>
            <p:nvPr>
              <p:custDataLst>
                <p:tags r:id="rId165"/>
              </p:custDataLst>
            </p:nvPr>
          </p:nvSpPr>
          <p:spPr bwMode="auto">
            <a:xfrm>
              <a:off x="5062167" y="3364977"/>
              <a:ext cx="138373" cy="155311"/>
            </a:xfrm>
            <a:custGeom>
              <a:avLst/>
              <a:gdLst>
                <a:gd name="T0" fmla="*/ 2147483647 w 94"/>
                <a:gd name="T1" fmla="*/ 2147483647 h 98"/>
                <a:gd name="T2" fmla="*/ 2147483647 w 94"/>
                <a:gd name="T3" fmla="*/ 2147483647 h 98"/>
                <a:gd name="T4" fmla="*/ 2147483647 w 94"/>
                <a:gd name="T5" fmla="*/ 2147483647 h 98"/>
                <a:gd name="T6" fmla="*/ 2147483647 w 94"/>
                <a:gd name="T7" fmla="*/ 2147483647 h 98"/>
                <a:gd name="T8" fmla="*/ 2147483647 w 94"/>
                <a:gd name="T9" fmla="*/ 2147483647 h 98"/>
                <a:gd name="T10" fmla="*/ 2147483647 w 94"/>
                <a:gd name="T11" fmla="*/ 2147483647 h 98"/>
                <a:gd name="T12" fmla="*/ 2147483647 w 94"/>
                <a:gd name="T13" fmla="*/ 2147483647 h 98"/>
                <a:gd name="T14" fmla="*/ 2147483647 w 94"/>
                <a:gd name="T15" fmla="*/ 2147483647 h 98"/>
                <a:gd name="T16" fmla="*/ 2147483647 w 94"/>
                <a:gd name="T17" fmla="*/ 2147483647 h 98"/>
                <a:gd name="T18" fmla="*/ 2147483647 w 94"/>
                <a:gd name="T19" fmla="*/ 0 h 98"/>
                <a:gd name="T20" fmla="*/ 2147483647 w 94"/>
                <a:gd name="T21" fmla="*/ 2147483647 h 98"/>
                <a:gd name="T22" fmla="*/ 2147483647 w 94"/>
                <a:gd name="T23" fmla="*/ 2147483647 h 98"/>
                <a:gd name="T24" fmla="*/ 2147483647 w 94"/>
                <a:gd name="T25" fmla="*/ 2147483647 h 98"/>
                <a:gd name="T26" fmla="*/ 2147483647 w 94"/>
                <a:gd name="T27" fmla="*/ 2147483647 h 98"/>
                <a:gd name="T28" fmla="*/ 2147483647 w 94"/>
                <a:gd name="T29" fmla="*/ 2147483647 h 98"/>
                <a:gd name="T30" fmla="*/ 2147483647 w 94"/>
                <a:gd name="T31" fmla="*/ 2147483647 h 98"/>
                <a:gd name="T32" fmla="*/ 2147483647 w 94"/>
                <a:gd name="T33" fmla="*/ 2147483647 h 98"/>
                <a:gd name="T34" fmla="*/ 2147483647 w 94"/>
                <a:gd name="T35" fmla="*/ 2147483647 h 98"/>
                <a:gd name="T36" fmla="*/ 2147483647 w 94"/>
                <a:gd name="T37" fmla="*/ 2147483647 h 98"/>
                <a:gd name="T38" fmla="*/ 2147483647 w 94"/>
                <a:gd name="T39" fmla="*/ 2147483647 h 98"/>
                <a:gd name="T40" fmla="*/ 2147483647 w 94"/>
                <a:gd name="T41" fmla="*/ 2147483647 h 98"/>
                <a:gd name="T42" fmla="*/ 2147483647 w 94"/>
                <a:gd name="T43" fmla="*/ 2147483647 h 98"/>
                <a:gd name="T44" fmla="*/ 2147483647 w 94"/>
                <a:gd name="T45" fmla="*/ 2147483647 h 98"/>
                <a:gd name="T46" fmla="*/ 2147483647 w 94"/>
                <a:gd name="T47" fmla="*/ 2147483647 h 98"/>
                <a:gd name="T48" fmla="*/ 2147483647 w 94"/>
                <a:gd name="T49" fmla="*/ 2147483647 h 98"/>
                <a:gd name="T50" fmla="*/ 2147483647 w 94"/>
                <a:gd name="T51" fmla="*/ 2147483647 h 98"/>
                <a:gd name="T52" fmla="*/ 2147483647 w 94"/>
                <a:gd name="T53" fmla="*/ 2147483647 h 98"/>
                <a:gd name="T54" fmla="*/ 2147483647 w 94"/>
                <a:gd name="T55" fmla="*/ 2147483647 h 98"/>
                <a:gd name="T56" fmla="*/ 2147483647 w 94"/>
                <a:gd name="T57" fmla="*/ 2147483647 h 98"/>
                <a:gd name="T58" fmla="*/ 2147483647 w 94"/>
                <a:gd name="T59" fmla="*/ 2147483647 h 98"/>
                <a:gd name="T60" fmla="*/ 2147483647 w 94"/>
                <a:gd name="T61" fmla="*/ 2147483647 h 98"/>
                <a:gd name="T62" fmla="*/ 2147483647 w 94"/>
                <a:gd name="T63" fmla="*/ 2147483647 h 98"/>
                <a:gd name="T64" fmla="*/ 2147483647 w 94"/>
                <a:gd name="T65" fmla="*/ 2147483647 h 98"/>
                <a:gd name="T66" fmla="*/ 2147483647 w 94"/>
                <a:gd name="T67" fmla="*/ 2147483647 h 98"/>
                <a:gd name="T68" fmla="*/ 2147483647 w 94"/>
                <a:gd name="T69" fmla="*/ 2147483647 h 98"/>
                <a:gd name="T70" fmla="*/ 2147483647 w 94"/>
                <a:gd name="T71" fmla="*/ 2147483647 h 9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4"/>
                <a:gd name="T109" fmla="*/ 0 h 98"/>
                <a:gd name="T110" fmla="*/ 94 w 94"/>
                <a:gd name="T111" fmla="*/ 98 h 9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4" h="98">
                  <a:moveTo>
                    <a:pt x="12" y="14"/>
                  </a:moveTo>
                  <a:lnTo>
                    <a:pt x="20" y="12"/>
                  </a:lnTo>
                  <a:lnTo>
                    <a:pt x="30" y="10"/>
                  </a:lnTo>
                  <a:lnTo>
                    <a:pt x="36" y="8"/>
                  </a:lnTo>
                  <a:lnTo>
                    <a:pt x="38" y="6"/>
                  </a:lnTo>
                  <a:lnTo>
                    <a:pt x="38" y="2"/>
                  </a:lnTo>
                  <a:lnTo>
                    <a:pt x="38" y="4"/>
                  </a:lnTo>
                  <a:lnTo>
                    <a:pt x="42" y="4"/>
                  </a:lnTo>
                  <a:lnTo>
                    <a:pt x="48" y="4"/>
                  </a:lnTo>
                  <a:lnTo>
                    <a:pt x="54" y="2"/>
                  </a:lnTo>
                  <a:lnTo>
                    <a:pt x="60" y="0"/>
                  </a:lnTo>
                  <a:lnTo>
                    <a:pt x="64" y="2"/>
                  </a:lnTo>
                  <a:lnTo>
                    <a:pt x="66" y="4"/>
                  </a:lnTo>
                  <a:lnTo>
                    <a:pt x="70" y="6"/>
                  </a:lnTo>
                  <a:lnTo>
                    <a:pt x="76" y="6"/>
                  </a:lnTo>
                  <a:lnTo>
                    <a:pt x="78" y="6"/>
                  </a:lnTo>
                  <a:lnTo>
                    <a:pt x="80" y="4"/>
                  </a:lnTo>
                  <a:lnTo>
                    <a:pt x="84" y="4"/>
                  </a:lnTo>
                  <a:lnTo>
                    <a:pt x="86" y="0"/>
                  </a:lnTo>
                  <a:lnTo>
                    <a:pt x="88" y="0"/>
                  </a:lnTo>
                  <a:lnTo>
                    <a:pt x="90" y="2"/>
                  </a:lnTo>
                  <a:lnTo>
                    <a:pt x="90" y="4"/>
                  </a:lnTo>
                  <a:lnTo>
                    <a:pt x="94" y="6"/>
                  </a:lnTo>
                  <a:lnTo>
                    <a:pt x="94" y="16"/>
                  </a:lnTo>
                  <a:lnTo>
                    <a:pt x="58" y="16"/>
                  </a:lnTo>
                  <a:lnTo>
                    <a:pt x="60" y="20"/>
                  </a:lnTo>
                  <a:lnTo>
                    <a:pt x="62" y="24"/>
                  </a:lnTo>
                  <a:lnTo>
                    <a:pt x="58" y="24"/>
                  </a:lnTo>
                  <a:lnTo>
                    <a:pt x="56" y="26"/>
                  </a:lnTo>
                  <a:lnTo>
                    <a:pt x="56" y="28"/>
                  </a:lnTo>
                  <a:lnTo>
                    <a:pt x="50" y="28"/>
                  </a:lnTo>
                  <a:lnTo>
                    <a:pt x="46" y="26"/>
                  </a:lnTo>
                  <a:lnTo>
                    <a:pt x="40" y="20"/>
                  </a:lnTo>
                  <a:lnTo>
                    <a:pt x="38" y="22"/>
                  </a:lnTo>
                  <a:lnTo>
                    <a:pt x="38" y="24"/>
                  </a:lnTo>
                  <a:lnTo>
                    <a:pt x="40" y="28"/>
                  </a:lnTo>
                  <a:lnTo>
                    <a:pt x="40" y="32"/>
                  </a:lnTo>
                  <a:lnTo>
                    <a:pt x="44" y="38"/>
                  </a:lnTo>
                  <a:lnTo>
                    <a:pt x="48" y="44"/>
                  </a:lnTo>
                  <a:lnTo>
                    <a:pt x="54" y="48"/>
                  </a:lnTo>
                  <a:lnTo>
                    <a:pt x="66" y="56"/>
                  </a:lnTo>
                  <a:lnTo>
                    <a:pt x="70" y="60"/>
                  </a:lnTo>
                  <a:lnTo>
                    <a:pt x="74" y="64"/>
                  </a:lnTo>
                  <a:lnTo>
                    <a:pt x="66" y="64"/>
                  </a:lnTo>
                  <a:lnTo>
                    <a:pt x="64" y="68"/>
                  </a:lnTo>
                  <a:lnTo>
                    <a:pt x="60" y="68"/>
                  </a:lnTo>
                  <a:lnTo>
                    <a:pt x="56" y="66"/>
                  </a:lnTo>
                  <a:lnTo>
                    <a:pt x="52" y="64"/>
                  </a:lnTo>
                  <a:lnTo>
                    <a:pt x="54" y="70"/>
                  </a:lnTo>
                  <a:lnTo>
                    <a:pt x="58" y="74"/>
                  </a:lnTo>
                  <a:lnTo>
                    <a:pt x="52" y="76"/>
                  </a:lnTo>
                  <a:lnTo>
                    <a:pt x="46" y="74"/>
                  </a:lnTo>
                  <a:lnTo>
                    <a:pt x="48" y="82"/>
                  </a:lnTo>
                  <a:lnTo>
                    <a:pt x="50" y="84"/>
                  </a:lnTo>
                  <a:lnTo>
                    <a:pt x="52" y="90"/>
                  </a:lnTo>
                  <a:lnTo>
                    <a:pt x="54" y="98"/>
                  </a:lnTo>
                  <a:lnTo>
                    <a:pt x="48" y="92"/>
                  </a:lnTo>
                  <a:lnTo>
                    <a:pt x="42" y="90"/>
                  </a:lnTo>
                  <a:lnTo>
                    <a:pt x="38" y="88"/>
                  </a:lnTo>
                  <a:lnTo>
                    <a:pt x="38" y="84"/>
                  </a:lnTo>
                  <a:lnTo>
                    <a:pt x="34" y="84"/>
                  </a:lnTo>
                  <a:lnTo>
                    <a:pt x="30" y="82"/>
                  </a:lnTo>
                  <a:lnTo>
                    <a:pt x="26" y="82"/>
                  </a:lnTo>
                  <a:lnTo>
                    <a:pt x="24" y="78"/>
                  </a:lnTo>
                  <a:lnTo>
                    <a:pt x="20" y="68"/>
                  </a:lnTo>
                  <a:lnTo>
                    <a:pt x="18" y="58"/>
                  </a:lnTo>
                  <a:lnTo>
                    <a:pt x="14" y="48"/>
                  </a:lnTo>
                  <a:lnTo>
                    <a:pt x="12" y="46"/>
                  </a:lnTo>
                  <a:lnTo>
                    <a:pt x="0" y="36"/>
                  </a:lnTo>
                  <a:lnTo>
                    <a:pt x="4" y="30"/>
                  </a:lnTo>
                  <a:lnTo>
                    <a:pt x="8" y="26"/>
                  </a:lnTo>
                  <a:lnTo>
                    <a:pt x="12" y="22"/>
                  </a:lnTo>
                  <a:lnTo>
                    <a:pt x="12" y="1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83" name="Freeform 191"/>
            <p:cNvSpPr/>
            <p:nvPr>
              <p:custDataLst>
                <p:tags r:id="rId166"/>
              </p:custDataLst>
            </p:nvPr>
          </p:nvSpPr>
          <p:spPr bwMode="auto">
            <a:xfrm>
              <a:off x="4972224" y="3132675"/>
              <a:ext cx="114157" cy="62390"/>
            </a:xfrm>
            <a:custGeom>
              <a:avLst/>
              <a:gdLst>
                <a:gd name="T0" fmla="*/ 2147483647 w 78"/>
                <a:gd name="T1" fmla="*/ 0 h 40"/>
                <a:gd name="T2" fmla="*/ 2147483647 w 78"/>
                <a:gd name="T3" fmla="*/ 2147483647 h 40"/>
                <a:gd name="T4" fmla="*/ 2147483647 w 78"/>
                <a:gd name="T5" fmla="*/ 2147483647 h 40"/>
                <a:gd name="T6" fmla="*/ 2147483647 w 78"/>
                <a:gd name="T7" fmla="*/ 2147483647 h 40"/>
                <a:gd name="T8" fmla="*/ 2147483647 w 78"/>
                <a:gd name="T9" fmla="*/ 2147483647 h 40"/>
                <a:gd name="T10" fmla="*/ 2147483647 w 78"/>
                <a:gd name="T11" fmla="*/ 2147483647 h 40"/>
                <a:gd name="T12" fmla="*/ 2147483647 w 78"/>
                <a:gd name="T13" fmla="*/ 2147483647 h 40"/>
                <a:gd name="T14" fmla="*/ 2147483647 w 78"/>
                <a:gd name="T15" fmla="*/ 2147483647 h 40"/>
                <a:gd name="T16" fmla="*/ 2147483647 w 78"/>
                <a:gd name="T17" fmla="*/ 2147483647 h 40"/>
                <a:gd name="T18" fmla="*/ 2147483647 w 78"/>
                <a:gd name="T19" fmla="*/ 2147483647 h 40"/>
                <a:gd name="T20" fmla="*/ 2147483647 w 78"/>
                <a:gd name="T21" fmla="*/ 2147483647 h 40"/>
                <a:gd name="T22" fmla="*/ 2147483647 w 78"/>
                <a:gd name="T23" fmla="*/ 2147483647 h 40"/>
                <a:gd name="T24" fmla="*/ 2147483647 w 78"/>
                <a:gd name="T25" fmla="*/ 2147483647 h 40"/>
                <a:gd name="T26" fmla="*/ 2147483647 w 78"/>
                <a:gd name="T27" fmla="*/ 2147483647 h 40"/>
                <a:gd name="T28" fmla="*/ 2147483647 w 78"/>
                <a:gd name="T29" fmla="*/ 2147483647 h 40"/>
                <a:gd name="T30" fmla="*/ 2147483647 w 78"/>
                <a:gd name="T31" fmla="*/ 2147483647 h 40"/>
                <a:gd name="T32" fmla="*/ 2147483647 w 78"/>
                <a:gd name="T33" fmla="*/ 2147483647 h 40"/>
                <a:gd name="T34" fmla="*/ 2147483647 w 78"/>
                <a:gd name="T35" fmla="*/ 2147483647 h 40"/>
                <a:gd name="T36" fmla="*/ 2147483647 w 78"/>
                <a:gd name="T37" fmla="*/ 2147483647 h 40"/>
                <a:gd name="T38" fmla="*/ 2147483647 w 78"/>
                <a:gd name="T39" fmla="*/ 2147483647 h 40"/>
                <a:gd name="T40" fmla="*/ 2147483647 w 78"/>
                <a:gd name="T41" fmla="*/ 2147483647 h 40"/>
                <a:gd name="T42" fmla="*/ 2147483647 w 78"/>
                <a:gd name="T43" fmla="*/ 2147483647 h 40"/>
                <a:gd name="T44" fmla="*/ 2147483647 w 78"/>
                <a:gd name="T45" fmla="*/ 2147483647 h 40"/>
                <a:gd name="T46" fmla="*/ 2147483647 w 78"/>
                <a:gd name="T47" fmla="*/ 2147483647 h 40"/>
                <a:gd name="T48" fmla="*/ 2147483647 w 78"/>
                <a:gd name="T49" fmla="*/ 2147483647 h 40"/>
                <a:gd name="T50" fmla="*/ 2147483647 w 78"/>
                <a:gd name="T51" fmla="*/ 2147483647 h 40"/>
                <a:gd name="T52" fmla="*/ 2147483647 w 78"/>
                <a:gd name="T53" fmla="*/ 2147483647 h 40"/>
                <a:gd name="T54" fmla="*/ 0 w 78"/>
                <a:gd name="T55" fmla="*/ 2147483647 h 40"/>
                <a:gd name="T56" fmla="*/ 2147483647 w 78"/>
                <a:gd name="T57" fmla="*/ 2147483647 h 40"/>
                <a:gd name="T58" fmla="*/ 2147483647 w 78"/>
                <a:gd name="T59" fmla="*/ 2147483647 h 40"/>
                <a:gd name="T60" fmla="*/ 2147483647 w 78"/>
                <a:gd name="T61" fmla="*/ 2147483647 h 40"/>
                <a:gd name="T62" fmla="*/ 2147483647 w 78"/>
                <a:gd name="T63" fmla="*/ 2147483647 h 40"/>
                <a:gd name="T64" fmla="*/ 2147483647 w 78"/>
                <a:gd name="T65" fmla="*/ 2147483647 h 40"/>
                <a:gd name="T66" fmla="*/ 2147483647 w 78"/>
                <a:gd name="T67" fmla="*/ 2147483647 h 40"/>
                <a:gd name="T68" fmla="*/ 2147483647 w 78"/>
                <a:gd name="T69" fmla="*/ 0 h 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8"/>
                <a:gd name="T106" fmla="*/ 0 h 40"/>
                <a:gd name="T107" fmla="*/ 78 w 78"/>
                <a:gd name="T108" fmla="*/ 40 h 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8" h="40">
                  <a:moveTo>
                    <a:pt x="22" y="0"/>
                  </a:moveTo>
                  <a:lnTo>
                    <a:pt x="24" y="6"/>
                  </a:lnTo>
                  <a:lnTo>
                    <a:pt x="26" y="8"/>
                  </a:lnTo>
                  <a:lnTo>
                    <a:pt x="28" y="8"/>
                  </a:lnTo>
                  <a:lnTo>
                    <a:pt x="32" y="8"/>
                  </a:lnTo>
                  <a:lnTo>
                    <a:pt x="38" y="8"/>
                  </a:lnTo>
                  <a:lnTo>
                    <a:pt x="40" y="12"/>
                  </a:lnTo>
                  <a:lnTo>
                    <a:pt x="42" y="12"/>
                  </a:lnTo>
                  <a:lnTo>
                    <a:pt x="48" y="12"/>
                  </a:lnTo>
                  <a:lnTo>
                    <a:pt x="58" y="10"/>
                  </a:lnTo>
                  <a:lnTo>
                    <a:pt x="68" y="12"/>
                  </a:lnTo>
                  <a:lnTo>
                    <a:pt x="74" y="12"/>
                  </a:lnTo>
                  <a:lnTo>
                    <a:pt x="78" y="12"/>
                  </a:lnTo>
                  <a:lnTo>
                    <a:pt x="78" y="16"/>
                  </a:lnTo>
                  <a:lnTo>
                    <a:pt x="76" y="24"/>
                  </a:lnTo>
                  <a:lnTo>
                    <a:pt x="76" y="26"/>
                  </a:lnTo>
                  <a:lnTo>
                    <a:pt x="72" y="26"/>
                  </a:lnTo>
                  <a:lnTo>
                    <a:pt x="64" y="24"/>
                  </a:lnTo>
                  <a:lnTo>
                    <a:pt x="56" y="24"/>
                  </a:lnTo>
                  <a:lnTo>
                    <a:pt x="52" y="24"/>
                  </a:lnTo>
                  <a:lnTo>
                    <a:pt x="50" y="26"/>
                  </a:lnTo>
                  <a:lnTo>
                    <a:pt x="46" y="30"/>
                  </a:lnTo>
                  <a:lnTo>
                    <a:pt x="36" y="34"/>
                  </a:lnTo>
                  <a:lnTo>
                    <a:pt x="20" y="40"/>
                  </a:lnTo>
                  <a:lnTo>
                    <a:pt x="12" y="38"/>
                  </a:lnTo>
                  <a:lnTo>
                    <a:pt x="6" y="34"/>
                  </a:lnTo>
                  <a:lnTo>
                    <a:pt x="2" y="30"/>
                  </a:lnTo>
                  <a:lnTo>
                    <a:pt x="0" y="22"/>
                  </a:lnTo>
                  <a:lnTo>
                    <a:pt x="6" y="16"/>
                  </a:lnTo>
                  <a:lnTo>
                    <a:pt x="12" y="14"/>
                  </a:lnTo>
                  <a:lnTo>
                    <a:pt x="18" y="12"/>
                  </a:lnTo>
                  <a:lnTo>
                    <a:pt x="18" y="10"/>
                  </a:lnTo>
                  <a:lnTo>
                    <a:pt x="18" y="6"/>
                  </a:lnTo>
                  <a:lnTo>
                    <a:pt x="20" y="6"/>
                  </a:lnTo>
                  <a:lnTo>
                    <a:pt x="22"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84" name="Freeform 192"/>
            <p:cNvSpPr/>
            <p:nvPr>
              <p:custDataLst>
                <p:tags r:id="rId167"/>
              </p:custDataLst>
            </p:nvPr>
          </p:nvSpPr>
          <p:spPr bwMode="auto">
            <a:xfrm>
              <a:off x="4873056" y="3107454"/>
              <a:ext cx="131455" cy="62390"/>
            </a:xfrm>
            <a:custGeom>
              <a:avLst/>
              <a:gdLst>
                <a:gd name="T0" fmla="*/ 2147483647 w 89"/>
                <a:gd name="T1" fmla="*/ 2147483647 h 40"/>
                <a:gd name="T2" fmla="*/ 2147483647 w 89"/>
                <a:gd name="T3" fmla="*/ 2147483647 h 40"/>
                <a:gd name="T4" fmla="*/ 2147483647 w 89"/>
                <a:gd name="T5" fmla="*/ 2147483647 h 40"/>
                <a:gd name="T6" fmla="*/ 2147483647 w 89"/>
                <a:gd name="T7" fmla="*/ 2147483647 h 40"/>
                <a:gd name="T8" fmla="*/ 2147483647 w 89"/>
                <a:gd name="T9" fmla="*/ 2147483647 h 40"/>
                <a:gd name="T10" fmla="*/ 2147483647 w 89"/>
                <a:gd name="T11" fmla="*/ 2147483647 h 40"/>
                <a:gd name="T12" fmla="*/ 2147483647 w 89"/>
                <a:gd name="T13" fmla="*/ 2147483647 h 40"/>
                <a:gd name="T14" fmla="*/ 2147483647 w 89"/>
                <a:gd name="T15" fmla="*/ 2147483647 h 40"/>
                <a:gd name="T16" fmla="*/ 2147483647 w 89"/>
                <a:gd name="T17" fmla="*/ 2147483647 h 40"/>
                <a:gd name="T18" fmla="*/ 2147483647 w 89"/>
                <a:gd name="T19" fmla="*/ 0 h 40"/>
                <a:gd name="T20" fmla="*/ 2147483647 w 89"/>
                <a:gd name="T21" fmla="*/ 0 h 40"/>
                <a:gd name="T22" fmla="*/ 2147483647 w 89"/>
                <a:gd name="T23" fmla="*/ 0 h 40"/>
                <a:gd name="T24" fmla="*/ 0 w 89"/>
                <a:gd name="T25" fmla="*/ 2147483647 h 40"/>
                <a:gd name="T26" fmla="*/ 2147483647 w 89"/>
                <a:gd name="T27" fmla="*/ 2147483647 h 40"/>
                <a:gd name="T28" fmla="*/ 2147483647 w 89"/>
                <a:gd name="T29" fmla="*/ 2147483647 h 40"/>
                <a:gd name="T30" fmla="*/ 2147483647 w 89"/>
                <a:gd name="T31" fmla="*/ 2147483647 h 40"/>
                <a:gd name="T32" fmla="*/ 2147483647 w 89"/>
                <a:gd name="T33" fmla="*/ 2147483647 h 40"/>
                <a:gd name="T34" fmla="*/ 2147483647 w 89"/>
                <a:gd name="T35" fmla="*/ 2147483647 h 40"/>
                <a:gd name="T36" fmla="*/ 2147483647 w 89"/>
                <a:gd name="T37" fmla="*/ 2147483647 h 40"/>
                <a:gd name="T38" fmla="*/ 2147483647 w 89"/>
                <a:gd name="T39" fmla="*/ 2147483647 h 40"/>
                <a:gd name="T40" fmla="*/ 2147483647 w 89"/>
                <a:gd name="T41" fmla="*/ 2147483647 h 40"/>
                <a:gd name="T42" fmla="*/ 2147483647 w 89"/>
                <a:gd name="T43" fmla="*/ 2147483647 h 40"/>
                <a:gd name="T44" fmla="*/ 2147483647 w 89"/>
                <a:gd name="T45" fmla="*/ 2147483647 h 40"/>
                <a:gd name="T46" fmla="*/ 2147483647 w 89"/>
                <a:gd name="T47" fmla="*/ 2147483647 h 40"/>
                <a:gd name="T48" fmla="*/ 2147483647 w 89"/>
                <a:gd name="T49" fmla="*/ 2147483647 h 40"/>
                <a:gd name="T50" fmla="*/ 2147483647 w 89"/>
                <a:gd name="T51" fmla="*/ 2147483647 h 40"/>
                <a:gd name="T52" fmla="*/ 2147483647 w 89"/>
                <a:gd name="T53" fmla="*/ 2147483647 h 40"/>
                <a:gd name="T54" fmla="*/ 2147483647 w 89"/>
                <a:gd name="T55" fmla="*/ 2147483647 h 40"/>
                <a:gd name="T56" fmla="*/ 2147483647 w 89"/>
                <a:gd name="T57" fmla="*/ 2147483647 h 40"/>
                <a:gd name="T58" fmla="*/ 2147483647 w 89"/>
                <a:gd name="T59" fmla="*/ 2147483647 h 40"/>
                <a:gd name="T60" fmla="*/ 2147483647 w 89"/>
                <a:gd name="T61" fmla="*/ 2147483647 h 40"/>
                <a:gd name="T62" fmla="*/ 2147483647 w 89"/>
                <a:gd name="T63" fmla="*/ 2147483647 h 40"/>
                <a:gd name="T64" fmla="*/ 2147483647 w 89"/>
                <a:gd name="T65" fmla="*/ 2147483647 h 40"/>
                <a:gd name="T66" fmla="*/ 2147483647 w 89"/>
                <a:gd name="T67" fmla="*/ 2147483647 h 40"/>
                <a:gd name="T68" fmla="*/ 2147483647 w 89"/>
                <a:gd name="T69" fmla="*/ 2147483647 h 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9"/>
                <a:gd name="T106" fmla="*/ 0 h 40"/>
                <a:gd name="T107" fmla="*/ 89 w 89"/>
                <a:gd name="T108" fmla="*/ 40 h 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9" h="40">
                  <a:moveTo>
                    <a:pt x="89" y="16"/>
                  </a:moveTo>
                  <a:lnTo>
                    <a:pt x="85" y="14"/>
                  </a:lnTo>
                  <a:lnTo>
                    <a:pt x="79" y="12"/>
                  </a:lnTo>
                  <a:lnTo>
                    <a:pt x="71" y="10"/>
                  </a:lnTo>
                  <a:lnTo>
                    <a:pt x="67" y="6"/>
                  </a:lnTo>
                  <a:lnTo>
                    <a:pt x="65" y="10"/>
                  </a:lnTo>
                  <a:lnTo>
                    <a:pt x="61" y="10"/>
                  </a:lnTo>
                  <a:lnTo>
                    <a:pt x="59" y="10"/>
                  </a:lnTo>
                  <a:lnTo>
                    <a:pt x="59" y="6"/>
                  </a:lnTo>
                  <a:lnTo>
                    <a:pt x="37" y="0"/>
                  </a:lnTo>
                  <a:lnTo>
                    <a:pt x="31" y="0"/>
                  </a:lnTo>
                  <a:lnTo>
                    <a:pt x="29" y="0"/>
                  </a:lnTo>
                  <a:lnTo>
                    <a:pt x="0" y="10"/>
                  </a:lnTo>
                  <a:lnTo>
                    <a:pt x="2" y="14"/>
                  </a:lnTo>
                  <a:lnTo>
                    <a:pt x="2" y="20"/>
                  </a:lnTo>
                  <a:lnTo>
                    <a:pt x="10" y="26"/>
                  </a:lnTo>
                  <a:lnTo>
                    <a:pt x="18" y="32"/>
                  </a:lnTo>
                  <a:lnTo>
                    <a:pt x="24" y="38"/>
                  </a:lnTo>
                  <a:lnTo>
                    <a:pt x="31" y="40"/>
                  </a:lnTo>
                  <a:lnTo>
                    <a:pt x="35" y="38"/>
                  </a:lnTo>
                  <a:lnTo>
                    <a:pt x="37" y="36"/>
                  </a:lnTo>
                  <a:lnTo>
                    <a:pt x="41" y="34"/>
                  </a:lnTo>
                  <a:lnTo>
                    <a:pt x="45" y="32"/>
                  </a:lnTo>
                  <a:lnTo>
                    <a:pt x="51" y="34"/>
                  </a:lnTo>
                  <a:lnTo>
                    <a:pt x="55" y="36"/>
                  </a:lnTo>
                  <a:lnTo>
                    <a:pt x="61" y="38"/>
                  </a:lnTo>
                  <a:lnTo>
                    <a:pt x="65" y="38"/>
                  </a:lnTo>
                  <a:lnTo>
                    <a:pt x="67" y="38"/>
                  </a:lnTo>
                  <a:lnTo>
                    <a:pt x="73" y="32"/>
                  </a:lnTo>
                  <a:lnTo>
                    <a:pt x="79" y="30"/>
                  </a:lnTo>
                  <a:lnTo>
                    <a:pt x="85" y="28"/>
                  </a:lnTo>
                  <a:lnTo>
                    <a:pt x="85" y="26"/>
                  </a:lnTo>
                  <a:lnTo>
                    <a:pt x="85" y="22"/>
                  </a:lnTo>
                  <a:lnTo>
                    <a:pt x="87" y="22"/>
                  </a:lnTo>
                  <a:lnTo>
                    <a:pt x="89" y="1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85" name="Freeform 193"/>
            <p:cNvSpPr/>
            <p:nvPr>
              <p:custDataLst>
                <p:tags r:id="rId168"/>
              </p:custDataLst>
            </p:nvPr>
          </p:nvSpPr>
          <p:spPr bwMode="auto">
            <a:xfrm>
              <a:off x="5179783" y="3165861"/>
              <a:ext cx="72646" cy="78319"/>
            </a:xfrm>
            <a:custGeom>
              <a:avLst/>
              <a:gdLst>
                <a:gd name="T0" fmla="*/ 2147483647 w 50"/>
                <a:gd name="T1" fmla="*/ 2147483647 h 50"/>
                <a:gd name="T2" fmla="*/ 2147483647 w 50"/>
                <a:gd name="T3" fmla="*/ 2147483647 h 50"/>
                <a:gd name="T4" fmla="*/ 2147483647 w 50"/>
                <a:gd name="T5" fmla="*/ 2147483647 h 50"/>
                <a:gd name="T6" fmla="*/ 2147483647 w 50"/>
                <a:gd name="T7" fmla="*/ 2147483647 h 50"/>
                <a:gd name="T8" fmla="*/ 2147483647 w 50"/>
                <a:gd name="T9" fmla="*/ 2147483647 h 50"/>
                <a:gd name="T10" fmla="*/ 0 w 50"/>
                <a:gd name="T11" fmla="*/ 2147483647 h 50"/>
                <a:gd name="T12" fmla="*/ 2147483647 w 50"/>
                <a:gd name="T13" fmla="*/ 0 h 50"/>
                <a:gd name="T14" fmla="*/ 2147483647 w 50"/>
                <a:gd name="T15" fmla="*/ 2147483647 h 50"/>
                <a:gd name="T16" fmla="*/ 2147483647 w 50"/>
                <a:gd name="T17" fmla="*/ 2147483647 h 50"/>
                <a:gd name="T18" fmla="*/ 2147483647 w 50"/>
                <a:gd name="T19" fmla="*/ 2147483647 h 50"/>
                <a:gd name="T20" fmla="*/ 2147483647 w 50"/>
                <a:gd name="T21" fmla="*/ 2147483647 h 50"/>
                <a:gd name="T22" fmla="*/ 2147483647 w 50"/>
                <a:gd name="T23" fmla="*/ 2147483647 h 50"/>
                <a:gd name="T24" fmla="*/ 2147483647 w 50"/>
                <a:gd name="T25" fmla="*/ 2147483647 h 50"/>
                <a:gd name="T26" fmla="*/ 2147483647 w 50"/>
                <a:gd name="T27" fmla="*/ 2147483647 h 50"/>
                <a:gd name="T28" fmla="*/ 2147483647 w 50"/>
                <a:gd name="T29" fmla="*/ 2147483647 h 50"/>
                <a:gd name="T30" fmla="*/ 2147483647 w 50"/>
                <a:gd name="T31" fmla="*/ 2147483647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
                <a:gd name="T49" fmla="*/ 0 h 50"/>
                <a:gd name="T50" fmla="*/ 50 w 50"/>
                <a:gd name="T51" fmla="*/ 50 h 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 h="50">
                  <a:moveTo>
                    <a:pt x="26" y="50"/>
                  </a:moveTo>
                  <a:lnTo>
                    <a:pt x="22" y="34"/>
                  </a:lnTo>
                  <a:lnTo>
                    <a:pt x="18" y="24"/>
                  </a:lnTo>
                  <a:lnTo>
                    <a:pt x="14" y="16"/>
                  </a:lnTo>
                  <a:lnTo>
                    <a:pt x="8" y="10"/>
                  </a:lnTo>
                  <a:lnTo>
                    <a:pt x="0" y="8"/>
                  </a:lnTo>
                  <a:lnTo>
                    <a:pt x="16" y="0"/>
                  </a:lnTo>
                  <a:lnTo>
                    <a:pt x="24" y="2"/>
                  </a:lnTo>
                  <a:lnTo>
                    <a:pt x="32" y="6"/>
                  </a:lnTo>
                  <a:lnTo>
                    <a:pt x="40" y="18"/>
                  </a:lnTo>
                  <a:lnTo>
                    <a:pt x="44" y="24"/>
                  </a:lnTo>
                  <a:lnTo>
                    <a:pt x="50" y="36"/>
                  </a:lnTo>
                  <a:lnTo>
                    <a:pt x="34" y="34"/>
                  </a:lnTo>
                  <a:lnTo>
                    <a:pt x="34" y="44"/>
                  </a:lnTo>
                  <a:lnTo>
                    <a:pt x="26" y="48"/>
                  </a:lnTo>
                  <a:lnTo>
                    <a:pt x="26" y="5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86" name="Freeform 194"/>
            <p:cNvSpPr/>
            <p:nvPr>
              <p:custDataLst>
                <p:tags r:id="rId169"/>
              </p:custDataLst>
            </p:nvPr>
          </p:nvSpPr>
          <p:spPr bwMode="auto">
            <a:xfrm>
              <a:off x="4960693" y="3169843"/>
              <a:ext cx="140680" cy="79646"/>
            </a:xfrm>
            <a:custGeom>
              <a:avLst/>
              <a:gdLst>
                <a:gd name="T0" fmla="*/ 2147483647 w 96"/>
                <a:gd name="T1" fmla="*/ 2147483647 h 50"/>
                <a:gd name="T2" fmla="*/ 2147483647 w 96"/>
                <a:gd name="T3" fmla="*/ 2147483647 h 50"/>
                <a:gd name="T4" fmla="*/ 2147483647 w 96"/>
                <a:gd name="T5" fmla="*/ 2147483647 h 50"/>
                <a:gd name="T6" fmla="*/ 2147483647 w 96"/>
                <a:gd name="T7" fmla="*/ 2147483647 h 50"/>
                <a:gd name="T8" fmla="*/ 2147483647 w 96"/>
                <a:gd name="T9" fmla="*/ 2147483647 h 50"/>
                <a:gd name="T10" fmla="*/ 2147483647 w 96"/>
                <a:gd name="T11" fmla="*/ 2147483647 h 50"/>
                <a:gd name="T12" fmla="*/ 2147483647 w 96"/>
                <a:gd name="T13" fmla="*/ 2147483647 h 50"/>
                <a:gd name="T14" fmla="*/ 2147483647 w 96"/>
                <a:gd name="T15" fmla="*/ 2147483647 h 50"/>
                <a:gd name="T16" fmla="*/ 2147483647 w 96"/>
                <a:gd name="T17" fmla="*/ 2147483647 h 50"/>
                <a:gd name="T18" fmla="*/ 2147483647 w 96"/>
                <a:gd name="T19" fmla="*/ 2147483647 h 50"/>
                <a:gd name="T20" fmla="*/ 0 w 96"/>
                <a:gd name="T21" fmla="*/ 2147483647 h 50"/>
                <a:gd name="T22" fmla="*/ 2147483647 w 96"/>
                <a:gd name="T23" fmla="*/ 2147483647 h 50"/>
                <a:gd name="T24" fmla="*/ 2147483647 w 96"/>
                <a:gd name="T25" fmla="*/ 2147483647 h 50"/>
                <a:gd name="T26" fmla="*/ 2147483647 w 96"/>
                <a:gd name="T27" fmla="*/ 2147483647 h 50"/>
                <a:gd name="T28" fmla="*/ 2147483647 w 96"/>
                <a:gd name="T29" fmla="*/ 2147483647 h 50"/>
                <a:gd name="T30" fmla="*/ 2147483647 w 96"/>
                <a:gd name="T31" fmla="*/ 2147483647 h 50"/>
                <a:gd name="T32" fmla="*/ 2147483647 w 96"/>
                <a:gd name="T33" fmla="*/ 2147483647 h 50"/>
                <a:gd name="T34" fmla="*/ 2147483647 w 96"/>
                <a:gd name="T35" fmla="*/ 2147483647 h 50"/>
                <a:gd name="T36" fmla="*/ 2147483647 w 96"/>
                <a:gd name="T37" fmla="*/ 2147483647 h 50"/>
                <a:gd name="T38" fmla="*/ 2147483647 w 96"/>
                <a:gd name="T39" fmla="*/ 2147483647 h 50"/>
                <a:gd name="T40" fmla="*/ 2147483647 w 96"/>
                <a:gd name="T41" fmla="*/ 0 h 50"/>
                <a:gd name="T42" fmla="*/ 2147483647 w 96"/>
                <a:gd name="T43" fmla="*/ 0 h 50"/>
                <a:gd name="T44" fmla="*/ 2147483647 w 96"/>
                <a:gd name="T45" fmla="*/ 0 h 50"/>
                <a:gd name="T46" fmla="*/ 2147483647 w 96"/>
                <a:gd name="T47" fmla="*/ 2147483647 h 50"/>
                <a:gd name="T48" fmla="*/ 2147483647 w 96"/>
                <a:gd name="T49" fmla="*/ 2147483647 h 50"/>
                <a:gd name="T50" fmla="*/ 2147483647 w 96"/>
                <a:gd name="T51" fmla="*/ 2147483647 h 50"/>
                <a:gd name="T52" fmla="*/ 2147483647 w 96"/>
                <a:gd name="T53" fmla="*/ 2147483647 h 50"/>
                <a:gd name="T54" fmla="*/ 2147483647 w 96"/>
                <a:gd name="T55" fmla="*/ 2147483647 h 50"/>
                <a:gd name="T56" fmla="*/ 2147483647 w 96"/>
                <a:gd name="T57" fmla="*/ 2147483647 h 50"/>
                <a:gd name="T58" fmla="*/ 2147483647 w 96"/>
                <a:gd name="T59" fmla="*/ 2147483647 h 50"/>
                <a:gd name="T60" fmla="*/ 2147483647 w 96"/>
                <a:gd name="T61" fmla="*/ 2147483647 h 50"/>
                <a:gd name="T62" fmla="*/ 2147483647 w 96"/>
                <a:gd name="T63" fmla="*/ 2147483647 h 50"/>
                <a:gd name="T64" fmla="*/ 2147483647 w 96"/>
                <a:gd name="T65" fmla="*/ 2147483647 h 50"/>
                <a:gd name="T66" fmla="*/ 2147483647 w 96"/>
                <a:gd name="T67" fmla="*/ 2147483647 h 50"/>
                <a:gd name="T68" fmla="*/ 2147483647 w 96"/>
                <a:gd name="T69" fmla="*/ 2147483647 h 50"/>
                <a:gd name="T70" fmla="*/ 2147483647 w 96"/>
                <a:gd name="T71" fmla="*/ 2147483647 h 50"/>
                <a:gd name="T72" fmla="*/ 2147483647 w 96"/>
                <a:gd name="T73" fmla="*/ 2147483647 h 50"/>
                <a:gd name="T74" fmla="*/ 2147483647 w 96"/>
                <a:gd name="T75" fmla="*/ 2147483647 h 50"/>
                <a:gd name="T76" fmla="*/ 2147483647 w 96"/>
                <a:gd name="T77" fmla="*/ 2147483647 h 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6"/>
                <a:gd name="T118" fmla="*/ 0 h 50"/>
                <a:gd name="T119" fmla="*/ 96 w 96"/>
                <a:gd name="T120" fmla="*/ 50 h 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6" h="50">
                  <a:moveTo>
                    <a:pt x="58" y="46"/>
                  </a:moveTo>
                  <a:lnTo>
                    <a:pt x="56" y="44"/>
                  </a:lnTo>
                  <a:lnTo>
                    <a:pt x="54" y="42"/>
                  </a:lnTo>
                  <a:lnTo>
                    <a:pt x="44" y="46"/>
                  </a:lnTo>
                  <a:lnTo>
                    <a:pt x="38" y="48"/>
                  </a:lnTo>
                  <a:lnTo>
                    <a:pt x="30" y="50"/>
                  </a:lnTo>
                  <a:lnTo>
                    <a:pt x="26" y="50"/>
                  </a:lnTo>
                  <a:lnTo>
                    <a:pt x="22" y="48"/>
                  </a:lnTo>
                  <a:lnTo>
                    <a:pt x="16" y="44"/>
                  </a:lnTo>
                  <a:lnTo>
                    <a:pt x="8" y="38"/>
                  </a:lnTo>
                  <a:lnTo>
                    <a:pt x="0" y="32"/>
                  </a:lnTo>
                  <a:lnTo>
                    <a:pt x="2" y="30"/>
                  </a:lnTo>
                  <a:lnTo>
                    <a:pt x="6" y="22"/>
                  </a:lnTo>
                  <a:lnTo>
                    <a:pt x="8" y="16"/>
                  </a:lnTo>
                  <a:lnTo>
                    <a:pt x="14" y="10"/>
                  </a:lnTo>
                  <a:lnTo>
                    <a:pt x="20" y="14"/>
                  </a:lnTo>
                  <a:lnTo>
                    <a:pt x="28" y="16"/>
                  </a:lnTo>
                  <a:lnTo>
                    <a:pt x="44" y="10"/>
                  </a:lnTo>
                  <a:lnTo>
                    <a:pt x="54" y="6"/>
                  </a:lnTo>
                  <a:lnTo>
                    <a:pt x="58" y="2"/>
                  </a:lnTo>
                  <a:lnTo>
                    <a:pt x="60" y="0"/>
                  </a:lnTo>
                  <a:lnTo>
                    <a:pt x="64" y="0"/>
                  </a:lnTo>
                  <a:lnTo>
                    <a:pt x="72" y="0"/>
                  </a:lnTo>
                  <a:lnTo>
                    <a:pt x="80" y="2"/>
                  </a:lnTo>
                  <a:lnTo>
                    <a:pt x="84" y="2"/>
                  </a:lnTo>
                  <a:lnTo>
                    <a:pt x="86" y="4"/>
                  </a:lnTo>
                  <a:lnTo>
                    <a:pt x="90" y="6"/>
                  </a:lnTo>
                  <a:lnTo>
                    <a:pt x="96" y="8"/>
                  </a:lnTo>
                  <a:lnTo>
                    <a:pt x="94" y="14"/>
                  </a:lnTo>
                  <a:lnTo>
                    <a:pt x="90" y="16"/>
                  </a:lnTo>
                  <a:lnTo>
                    <a:pt x="86" y="18"/>
                  </a:lnTo>
                  <a:lnTo>
                    <a:pt x="82" y="22"/>
                  </a:lnTo>
                  <a:lnTo>
                    <a:pt x="82" y="30"/>
                  </a:lnTo>
                  <a:lnTo>
                    <a:pt x="80" y="36"/>
                  </a:lnTo>
                  <a:lnTo>
                    <a:pt x="78" y="38"/>
                  </a:lnTo>
                  <a:lnTo>
                    <a:pt x="74" y="42"/>
                  </a:lnTo>
                  <a:lnTo>
                    <a:pt x="68" y="42"/>
                  </a:lnTo>
                  <a:lnTo>
                    <a:pt x="62" y="42"/>
                  </a:lnTo>
                  <a:lnTo>
                    <a:pt x="58" y="4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87" name="Freeform 195"/>
            <p:cNvSpPr/>
            <p:nvPr>
              <p:custDataLst>
                <p:tags r:id="rId170"/>
              </p:custDataLst>
            </p:nvPr>
          </p:nvSpPr>
          <p:spPr bwMode="auto">
            <a:xfrm>
              <a:off x="5082923" y="3049046"/>
              <a:ext cx="380526" cy="234958"/>
            </a:xfrm>
            <a:custGeom>
              <a:avLst/>
              <a:gdLst>
                <a:gd name="T0" fmla="*/ 2147483647 w 260"/>
                <a:gd name="T1" fmla="*/ 2147483647 h 148"/>
                <a:gd name="T2" fmla="*/ 2147483647 w 260"/>
                <a:gd name="T3" fmla="*/ 2147483647 h 148"/>
                <a:gd name="T4" fmla="*/ 2147483647 w 260"/>
                <a:gd name="T5" fmla="*/ 2147483647 h 148"/>
                <a:gd name="T6" fmla="*/ 2147483647 w 260"/>
                <a:gd name="T7" fmla="*/ 2147483647 h 148"/>
                <a:gd name="T8" fmla="*/ 2147483647 w 260"/>
                <a:gd name="T9" fmla="*/ 2147483647 h 148"/>
                <a:gd name="T10" fmla="*/ 2147483647 w 260"/>
                <a:gd name="T11" fmla="*/ 2147483647 h 148"/>
                <a:gd name="T12" fmla="*/ 2147483647 w 260"/>
                <a:gd name="T13" fmla="*/ 2147483647 h 148"/>
                <a:gd name="T14" fmla="*/ 2147483647 w 260"/>
                <a:gd name="T15" fmla="*/ 2147483647 h 148"/>
                <a:gd name="T16" fmla="*/ 2147483647 w 260"/>
                <a:gd name="T17" fmla="*/ 2147483647 h 148"/>
                <a:gd name="T18" fmla="*/ 2147483647 w 260"/>
                <a:gd name="T19" fmla="*/ 2147483647 h 148"/>
                <a:gd name="T20" fmla="*/ 2147483647 w 260"/>
                <a:gd name="T21" fmla="*/ 2147483647 h 148"/>
                <a:gd name="T22" fmla="*/ 2147483647 w 260"/>
                <a:gd name="T23" fmla="*/ 2147483647 h 148"/>
                <a:gd name="T24" fmla="*/ 2147483647 w 260"/>
                <a:gd name="T25" fmla="*/ 2147483647 h 148"/>
                <a:gd name="T26" fmla="*/ 2147483647 w 260"/>
                <a:gd name="T27" fmla="*/ 2147483647 h 148"/>
                <a:gd name="T28" fmla="*/ 2147483647 w 260"/>
                <a:gd name="T29" fmla="*/ 2147483647 h 148"/>
                <a:gd name="T30" fmla="*/ 2147483647 w 260"/>
                <a:gd name="T31" fmla="*/ 2147483647 h 148"/>
                <a:gd name="T32" fmla="*/ 2147483647 w 260"/>
                <a:gd name="T33" fmla="*/ 2147483647 h 148"/>
                <a:gd name="T34" fmla="*/ 2147483647 w 260"/>
                <a:gd name="T35" fmla="*/ 2147483647 h 148"/>
                <a:gd name="T36" fmla="*/ 2147483647 w 260"/>
                <a:gd name="T37" fmla="*/ 2147483647 h 148"/>
                <a:gd name="T38" fmla="*/ 2147483647 w 260"/>
                <a:gd name="T39" fmla="*/ 2147483647 h 148"/>
                <a:gd name="T40" fmla="*/ 2147483647 w 260"/>
                <a:gd name="T41" fmla="*/ 2147483647 h 148"/>
                <a:gd name="T42" fmla="*/ 2147483647 w 260"/>
                <a:gd name="T43" fmla="*/ 2147483647 h 148"/>
                <a:gd name="T44" fmla="*/ 2147483647 w 260"/>
                <a:gd name="T45" fmla="*/ 2147483647 h 148"/>
                <a:gd name="T46" fmla="*/ 2147483647 w 260"/>
                <a:gd name="T47" fmla="*/ 2147483647 h 148"/>
                <a:gd name="T48" fmla="*/ 2147483647 w 260"/>
                <a:gd name="T49" fmla="*/ 2147483647 h 148"/>
                <a:gd name="T50" fmla="*/ 2147483647 w 260"/>
                <a:gd name="T51" fmla="*/ 2147483647 h 148"/>
                <a:gd name="T52" fmla="*/ 2147483647 w 260"/>
                <a:gd name="T53" fmla="*/ 2147483647 h 148"/>
                <a:gd name="T54" fmla="*/ 2147483647 w 260"/>
                <a:gd name="T55" fmla="*/ 2147483647 h 148"/>
                <a:gd name="T56" fmla="*/ 2147483647 w 260"/>
                <a:gd name="T57" fmla="*/ 2147483647 h 148"/>
                <a:gd name="T58" fmla="*/ 2147483647 w 260"/>
                <a:gd name="T59" fmla="*/ 2147483647 h 148"/>
                <a:gd name="T60" fmla="*/ 2147483647 w 260"/>
                <a:gd name="T61" fmla="*/ 2147483647 h 148"/>
                <a:gd name="T62" fmla="*/ 2147483647 w 260"/>
                <a:gd name="T63" fmla="*/ 2147483647 h 148"/>
                <a:gd name="T64" fmla="*/ 2147483647 w 260"/>
                <a:gd name="T65" fmla="*/ 2147483647 h 148"/>
                <a:gd name="T66" fmla="*/ 2147483647 w 260"/>
                <a:gd name="T67" fmla="*/ 2147483647 h 148"/>
                <a:gd name="T68" fmla="*/ 2147483647 w 260"/>
                <a:gd name="T69" fmla="*/ 2147483647 h 148"/>
                <a:gd name="T70" fmla="*/ 2147483647 w 260"/>
                <a:gd name="T71" fmla="*/ 2147483647 h 148"/>
                <a:gd name="T72" fmla="*/ 2147483647 w 260"/>
                <a:gd name="T73" fmla="*/ 2147483647 h 148"/>
                <a:gd name="T74" fmla="*/ 2147483647 w 260"/>
                <a:gd name="T75" fmla="*/ 2147483647 h 148"/>
                <a:gd name="T76" fmla="*/ 2147483647 w 260"/>
                <a:gd name="T77" fmla="*/ 2147483647 h 148"/>
                <a:gd name="T78" fmla="*/ 2147483647 w 260"/>
                <a:gd name="T79" fmla="*/ 2147483647 h 148"/>
                <a:gd name="T80" fmla="*/ 2147483647 w 260"/>
                <a:gd name="T81" fmla="*/ 2147483647 h 148"/>
                <a:gd name="T82" fmla="*/ 2147483647 w 260"/>
                <a:gd name="T83" fmla="*/ 2147483647 h 148"/>
                <a:gd name="T84" fmla="*/ 2147483647 w 260"/>
                <a:gd name="T85" fmla="*/ 2147483647 h 148"/>
                <a:gd name="T86" fmla="*/ 2147483647 w 260"/>
                <a:gd name="T87" fmla="*/ 2147483647 h 148"/>
                <a:gd name="T88" fmla="*/ 2147483647 w 260"/>
                <a:gd name="T89" fmla="*/ 2147483647 h 148"/>
                <a:gd name="T90" fmla="*/ 2147483647 w 260"/>
                <a:gd name="T91" fmla="*/ 2147483647 h 148"/>
                <a:gd name="T92" fmla="*/ 2147483647 w 260"/>
                <a:gd name="T93" fmla="*/ 2147483647 h 148"/>
                <a:gd name="T94" fmla="*/ 2147483647 w 260"/>
                <a:gd name="T95" fmla="*/ 2147483647 h 148"/>
                <a:gd name="T96" fmla="*/ 2147483647 w 260"/>
                <a:gd name="T97" fmla="*/ 2147483647 h 1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60"/>
                <a:gd name="T148" fmla="*/ 0 h 148"/>
                <a:gd name="T149" fmla="*/ 260 w 260"/>
                <a:gd name="T150" fmla="*/ 148 h 1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60" h="148">
                  <a:moveTo>
                    <a:pt x="66" y="82"/>
                  </a:moveTo>
                  <a:lnTo>
                    <a:pt x="60" y="84"/>
                  </a:lnTo>
                  <a:lnTo>
                    <a:pt x="54" y="88"/>
                  </a:lnTo>
                  <a:lnTo>
                    <a:pt x="44" y="90"/>
                  </a:lnTo>
                  <a:lnTo>
                    <a:pt x="36" y="90"/>
                  </a:lnTo>
                  <a:lnTo>
                    <a:pt x="26" y="88"/>
                  </a:lnTo>
                  <a:lnTo>
                    <a:pt x="18" y="84"/>
                  </a:lnTo>
                  <a:lnTo>
                    <a:pt x="12" y="84"/>
                  </a:lnTo>
                  <a:lnTo>
                    <a:pt x="6" y="82"/>
                  </a:lnTo>
                  <a:lnTo>
                    <a:pt x="2" y="80"/>
                  </a:lnTo>
                  <a:lnTo>
                    <a:pt x="0" y="78"/>
                  </a:lnTo>
                  <a:lnTo>
                    <a:pt x="2" y="66"/>
                  </a:lnTo>
                  <a:lnTo>
                    <a:pt x="2" y="62"/>
                  </a:lnTo>
                  <a:lnTo>
                    <a:pt x="12" y="52"/>
                  </a:lnTo>
                  <a:lnTo>
                    <a:pt x="16" y="44"/>
                  </a:lnTo>
                  <a:lnTo>
                    <a:pt x="22" y="38"/>
                  </a:lnTo>
                  <a:lnTo>
                    <a:pt x="16" y="30"/>
                  </a:lnTo>
                  <a:lnTo>
                    <a:pt x="8" y="20"/>
                  </a:lnTo>
                  <a:lnTo>
                    <a:pt x="6" y="14"/>
                  </a:lnTo>
                  <a:lnTo>
                    <a:pt x="24" y="10"/>
                  </a:lnTo>
                  <a:lnTo>
                    <a:pt x="46" y="10"/>
                  </a:lnTo>
                  <a:lnTo>
                    <a:pt x="64" y="10"/>
                  </a:lnTo>
                  <a:lnTo>
                    <a:pt x="80" y="16"/>
                  </a:lnTo>
                  <a:lnTo>
                    <a:pt x="96" y="14"/>
                  </a:lnTo>
                  <a:lnTo>
                    <a:pt x="112" y="16"/>
                  </a:lnTo>
                  <a:lnTo>
                    <a:pt x="116" y="8"/>
                  </a:lnTo>
                  <a:lnTo>
                    <a:pt x="128" y="6"/>
                  </a:lnTo>
                  <a:lnTo>
                    <a:pt x="138" y="6"/>
                  </a:lnTo>
                  <a:lnTo>
                    <a:pt x="156" y="0"/>
                  </a:lnTo>
                  <a:lnTo>
                    <a:pt x="166" y="8"/>
                  </a:lnTo>
                  <a:lnTo>
                    <a:pt x="166" y="14"/>
                  </a:lnTo>
                  <a:lnTo>
                    <a:pt x="168" y="22"/>
                  </a:lnTo>
                  <a:lnTo>
                    <a:pt x="184" y="24"/>
                  </a:lnTo>
                  <a:lnTo>
                    <a:pt x="186" y="30"/>
                  </a:lnTo>
                  <a:lnTo>
                    <a:pt x="188" y="36"/>
                  </a:lnTo>
                  <a:lnTo>
                    <a:pt x="198" y="36"/>
                  </a:lnTo>
                  <a:lnTo>
                    <a:pt x="202" y="40"/>
                  </a:lnTo>
                  <a:lnTo>
                    <a:pt x="216" y="36"/>
                  </a:lnTo>
                  <a:lnTo>
                    <a:pt x="222" y="44"/>
                  </a:lnTo>
                  <a:lnTo>
                    <a:pt x="234" y="48"/>
                  </a:lnTo>
                  <a:lnTo>
                    <a:pt x="248" y="50"/>
                  </a:lnTo>
                  <a:lnTo>
                    <a:pt x="260" y="56"/>
                  </a:lnTo>
                  <a:lnTo>
                    <a:pt x="260" y="58"/>
                  </a:lnTo>
                  <a:lnTo>
                    <a:pt x="254" y="64"/>
                  </a:lnTo>
                  <a:lnTo>
                    <a:pt x="258" y="72"/>
                  </a:lnTo>
                  <a:lnTo>
                    <a:pt x="260" y="78"/>
                  </a:lnTo>
                  <a:lnTo>
                    <a:pt x="260" y="84"/>
                  </a:lnTo>
                  <a:lnTo>
                    <a:pt x="244" y="84"/>
                  </a:lnTo>
                  <a:lnTo>
                    <a:pt x="240" y="88"/>
                  </a:lnTo>
                  <a:lnTo>
                    <a:pt x="236" y="92"/>
                  </a:lnTo>
                  <a:lnTo>
                    <a:pt x="236" y="100"/>
                  </a:lnTo>
                  <a:lnTo>
                    <a:pt x="226" y="100"/>
                  </a:lnTo>
                  <a:lnTo>
                    <a:pt x="216" y="100"/>
                  </a:lnTo>
                  <a:lnTo>
                    <a:pt x="208" y="106"/>
                  </a:lnTo>
                  <a:lnTo>
                    <a:pt x="204" y="108"/>
                  </a:lnTo>
                  <a:lnTo>
                    <a:pt x="190" y="112"/>
                  </a:lnTo>
                  <a:lnTo>
                    <a:pt x="182" y="116"/>
                  </a:lnTo>
                  <a:lnTo>
                    <a:pt x="184" y="118"/>
                  </a:lnTo>
                  <a:lnTo>
                    <a:pt x="186" y="122"/>
                  </a:lnTo>
                  <a:lnTo>
                    <a:pt x="194" y="128"/>
                  </a:lnTo>
                  <a:lnTo>
                    <a:pt x="204" y="130"/>
                  </a:lnTo>
                  <a:lnTo>
                    <a:pt x="212" y="138"/>
                  </a:lnTo>
                  <a:lnTo>
                    <a:pt x="204" y="138"/>
                  </a:lnTo>
                  <a:lnTo>
                    <a:pt x="200" y="140"/>
                  </a:lnTo>
                  <a:lnTo>
                    <a:pt x="192" y="144"/>
                  </a:lnTo>
                  <a:lnTo>
                    <a:pt x="186" y="146"/>
                  </a:lnTo>
                  <a:lnTo>
                    <a:pt x="176" y="148"/>
                  </a:lnTo>
                  <a:lnTo>
                    <a:pt x="174" y="138"/>
                  </a:lnTo>
                  <a:lnTo>
                    <a:pt x="170" y="134"/>
                  </a:lnTo>
                  <a:lnTo>
                    <a:pt x="160" y="128"/>
                  </a:lnTo>
                  <a:lnTo>
                    <a:pt x="166" y="120"/>
                  </a:lnTo>
                  <a:lnTo>
                    <a:pt x="172" y="118"/>
                  </a:lnTo>
                  <a:lnTo>
                    <a:pt x="164" y="118"/>
                  </a:lnTo>
                  <a:lnTo>
                    <a:pt x="160" y="118"/>
                  </a:lnTo>
                  <a:lnTo>
                    <a:pt x="152" y="116"/>
                  </a:lnTo>
                  <a:lnTo>
                    <a:pt x="146" y="114"/>
                  </a:lnTo>
                  <a:lnTo>
                    <a:pt x="144" y="112"/>
                  </a:lnTo>
                  <a:lnTo>
                    <a:pt x="140" y="108"/>
                  </a:lnTo>
                  <a:lnTo>
                    <a:pt x="132" y="108"/>
                  </a:lnTo>
                  <a:lnTo>
                    <a:pt x="130" y="112"/>
                  </a:lnTo>
                  <a:lnTo>
                    <a:pt x="128" y="116"/>
                  </a:lnTo>
                  <a:lnTo>
                    <a:pt x="124" y="120"/>
                  </a:lnTo>
                  <a:lnTo>
                    <a:pt x="118" y="126"/>
                  </a:lnTo>
                  <a:lnTo>
                    <a:pt x="114" y="128"/>
                  </a:lnTo>
                  <a:lnTo>
                    <a:pt x="110" y="126"/>
                  </a:lnTo>
                  <a:lnTo>
                    <a:pt x="102" y="128"/>
                  </a:lnTo>
                  <a:lnTo>
                    <a:pt x="94" y="132"/>
                  </a:lnTo>
                  <a:lnTo>
                    <a:pt x="92" y="124"/>
                  </a:lnTo>
                  <a:lnTo>
                    <a:pt x="100" y="118"/>
                  </a:lnTo>
                  <a:lnTo>
                    <a:pt x="100" y="108"/>
                  </a:lnTo>
                  <a:lnTo>
                    <a:pt x="106" y="108"/>
                  </a:lnTo>
                  <a:lnTo>
                    <a:pt x="116" y="110"/>
                  </a:lnTo>
                  <a:lnTo>
                    <a:pt x="110" y="98"/>
                  </a:lnTo>
                  <a:lnTo>
                    <a:pt x="106" y="92"/>
                  </a:lnTo>
                  <a:lnTo>
                    <a:pt x="98" y="80"/>
                  </a:lnTo>
                  <a:lnTo>
                    <a:pt x="90" y="76"/>
                  </a:lnTo>
                  <a:lnTo>
                    <a:pt x="82" y="74"/>
                  </a:lnTo>
                  <a:lnTo>
                    <a:pt x="74" y="78"/>
                  </a:lnTo>
                  <a:lnTo>
                    <a:pt x="66" y="8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88" name="Freeform 196"/>
            <p:cNvSpPr/>
            <p:nvPr>
              <p:custDataLst>
                <p:tags r:id="rId171"/>
              </p:custDataLst>
            </p:nvPr>
          </p:nvSpPr>
          <p:spPr bwMode="auto">
            <a:xfrm>
              <a:off x="5092147" y="2945506"/>
              <a:ext cx="193722" cy="128763"/>
            </a:xfrm>
            <a:custGeom>
              <a:avLst/>
              <a:gdLst>
                <a:gd name="T0" fmla="*/ 2147483647 w 132"/>
                <a:gd name="T1" fmla="*/ 2147483647 h 82"/>
                <a:gd name="T2" fmla="*/ 2147483647 w 132"/>
                <a:gd name="T3" fmla="*/ 2147483647 h 82"/>
                <a:gd name="T4" fmla="*/ 2147483647 w 132"/>
                <a:gd name="T5" fmla="*/ 2147483647 h 82"/>
                <a:gd name="T6" fmla="*/ 2147483647 w 132"/>
                <a:gd name="T7" fmla="*/ 2147483647 h 82"/>
                <a:gd name="T8" fmla="*/ 2147483647 w 132"/>
                <a:gd name="T9" fmla="*/ 2147483647 h 82"/>
                <a:gd name="T10" fmla="*/ 2147483647 w 132"/>
                <a:gd name="T11" fmla="*/ 2147483647 h 82"/>
                <a:gd name="T12" fmla="*/ 2147483647 w 132"/>
                <a:gd name="T13" fmla="*/ 2147483647 h 82"/>
                <a:gd name="T14" fmla="*/ 2147483647 w 132"/>
                <a:gd name="T15" fmla="*/ 2147483647 h 82"/>
                <a:gd name="T16" fmla="*/ 2147483647 w 132"/>
                <a:gd name="T17" fmla="*/ 2147483647 h 82"/>
                <a:gd name="T18" fmla="*/ 2147483647 w 132"/>
                <a:gd name="T19" fmla="*/ 2147483647 h 82"/>
                <a:gd name="T20" fmla="*/ 2147483647 w 132"/>
                <a:gd name="T21" fmla="*/ 2147483647 h 82"/>
                <a:gd name="T22" fmla="*/ 2147483647 w 132"/>
                <a:gd name="T23" fmla="*/ 2147483647 h 82"/>
                <a:gd name="T24" fmla="*/ 2147483647 w 132"/>
                <a:gd name="T25" fmla="*/ 2147483647 h 82"/>
                <a:gd name="T26" fmla="*/ 0 w 132"/>
                <a:gd name="T27" fmla="*/ 2147483647 h 82"/>
                <a:gd name="T28" fmla="*/ 0 w 132"/>
                <a:gd name="T29" fmla="*/ 2147483647 h 82"/>
                <a:gd name="T30" fmla="*/ 2147483647 w 132"/>
                <a:gd name="T31" fmla="*/ 2147483647 h 82"/>
                <a:gd name="T32" fmla="*/ 2147483647 w 132"/>
                <a:gd name="T33" fmla="*/ 2147483647 h 82"/>
                <a:gd name="T34" fmla="*/ 2147483647 w 132"/>
                <a:gd name="T35" fmla="*/ 2147483647 h 82"/>
                <a:gd name="T36" fmla="*/ 2147483647 w 132"/>
                <a:gd name="T37" fmla="*/ 2147483647 h 82"/>
                <a:gd name="T38" fmla="*/ 2147483647 w 132"/>
                <a:gd name="T39" fmla="*/ 2147483647 h 82"/>
                <a:gd name="T40" fmla="*/ 2147483647 w 132"/>
                <a:gd name="T41" fmla="*/ 2147483647 h 82"/>
                <a:gd name="T42" fmla="*/ 2147483647 w 132"/>
                <a:gd name="T43" fmla="*/ 2147483647 h 82"/>
                <a:gd name="T44" fmla="*/ 2147483647 w 132"/>
                <a:gd name="T45" fmla="*/ 2147483647 h 82"/>
                <a:gd name="T46" fmla="*/ 2147483647 w 132"/>
                <a:gd name="T47" fmla="*/ 2147483647 h 82"/>
                <a:gd name="T48" fmla="*/ 2147483647 w 132"/>
                <a:gd name="T49" fmla="*/ 2147483647 h 82"/>
                <a:gd name="T50" fmla="*/ 2147483647 w 132"/>
                <a:gd name="T51" fmla="*/ 2147483647 h 82"/>
                <a:gd name="T52" fmla="*/ 2147483647 w 132"/>
                <a:gd name="T53" fmla="*/ 2147483647 h 82"/>
                <a:gd name="T54" fmla="*/ 2147483647 w 132"/>
                <a:gd name="T55" fmla="*/ 2147483647 h 82"/>
                <a:gd name="T56" fmla="*/ 2147483647 w 132"/>
                <a:gd name="T57" fmla="*/ 0 h 82"/>
                <a:gd name="T58" fmla="*/ 2147483647 w 132"/>
                <a:gd name="T59" fmla="*/ 2147483647 h 82"/>
                <a:gd name="T60" fmla="*/ 2147483647 w 132"/>
                <a:gd name="T61" fmla="*/ 2147483647 h 82"/>
                <a:gd name="T62" fmla="*/ 2147483647 w 132"/>
                <a:gd name="T63" fmla="*/ 2147483647 h 82"/>
                <a:gd name="T64" fmla="*/ 2147483647 w 132"/>
                <a:gd name="T65" fmla="*/ 2147483647 h 82"/>
                <a:gd name="T66" fmla="*/ 2147483647 w 132"/>
                <a:gd name="T67" fmla="*/ 2147483647 h 82"/>
                <a:gd name="T68" fmla="*/ 2147483647 w 132"/>
                <a:gd name="T69" fmla="*/ 2147483647 h 82"/>
                <a:gd name="T70" fmla="*/ 2147483647 w 132"/>
                <a:gd name="T71" fmla="*/ 2147483647 h 82"/>
                <a:gd name="T72" fmla="*/ 2147483647 w 132"/>
                <a:gd name="T73" fmla="*/ 2147483647 h 82"/>
                <a:gd name="T74" fmla="*/ 2147483647 w 132"/>
                <a:gd name="T75" fmla="*/ 2147483647 h 82"/>
                <a:gd name="T76" fmla="*/ 2147483647 w 132"/>
                <a:gd name="T77" fmla="*/ 2147483647 h 82"/>
                <a:gd name="T78" fmla="*/ 2147483647 w 132"/>
                <a:gd name="T79" fmla="*/ 2147483647 h 82"/>
                <a:gd name="T80" fmla="*/ 2147483647 w 132"/>
                <a:gd name="T81" fmla="*/ 2147483647 h 82"/>
                <a:gd name="T82" fmla="*/ 2147483647 w 132"/>
                <a:gd name="T83" fmla="*/ 2147483647 h 82"/>
                <a:gd name="T84" fmla="*/ 2147483647 w 132"/>
                <a:gd name="T85" fmla="*/ 2147483647 h 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2"/>
                <a:gd name="T130" fmla="*/ 0 h 82"/>
                <a:gd name="T131" fmla="*/ 132 w 132"/>
                <a:gd name="T132" fmla="*/ 82 h 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2" h="82">
                  <a:moveTo>
                    <a:pt x="122" y="72"/>
                  </a:moveTo>
                  <a:lnTo>
                    <a:pt x="110" y="74"/>
                  </a:lnTo>
                  <a:lnTo>
                    <a:pt x="106" y="82"/>
                  </a:lnTo>
                  <a:lnTo>
                    <a:pt x="98" y="82"/>
                  </a:lnTo>
                  <a:lnTo>
                    <a:pt x="90" y="80"/>
                  </a:lnTo>
                  <a:lnTo>
                    <a:pt x="80" y="82"/>
                  </a:lnTo>
                  <a:lnTo>
                    <a:pt x="74" y="82"/>
                  </a:lnTo>
                  <a:lnTo>
                    <a:pt x="62" y="78"/>
                  </a:lnTo>
                  <a:lnTo>
                    <a:pt x="58" y="76"/>
                  </a:lnTo>
                  <a:lnTo>
                    <a:pt x="40" y="76"/>
                  </a:lnTo>
                  <a:lnTo>
                    <a:pt x="30" y="76"/>
                  </a:lnTo>
                  <a:lnTo>
                    <a:pt x="22" y="76"/>
                  </a:lnTo>
                  <a:lnTo>
                    <a:pt x="16" y="78"/>
                  </a:lnTo>
                  <a:lnTo>
                    <a:pt x="0" y="80"/>
                  </a:lnTo>
                  <a:lnTo>
                    <a:pt x="0" y="76"/>
                  </a:lnTo>
                  <a:lnTo>
                    <a:pt x="10" y="70"/>
                  </a:lnTo>
                  <a:lnTo>
                    <a:pt x="6" y="64"/>
                  </a:lnTo>
                  <a:lnTo>
                    <a:pt x="4" y="52"/>
                  </a:lnTo>
                  <a:lnTo>
                    <a:pt x="2" y="48"/>
                  </a:lnTo>
                  <a:lnTo>
                    <a:pt x="12" y="46"/>
                  </a:lnTo>
                  <a:lnTo>
                    <a:pt x="18" y="34"/>
                  </a:lnTo>
                  <a:lnTo>
                    <a:pt x="26" y="24"/>
                  </a:lnTo>
                  <a:lnTo>
                    <a:pt x="26" y="18"/>
                  </a:lnTo>
                  <a:lnTo>
                    <a:pt x="30" y="18"/>
                  </a:lnTo>
                  <a:lnTo>
                    <a:pt x="36" y="18"/>
                  </a:lnTo>
                  <a:lnTo>
                    <a:pt x="46" y="14"/>
                  </a:lnTo>
                  <a:lnTo>
                    <a:pt x="48" y="6"/>
                  </a:lnTo>
                  <a:lnTo>
                    <a:pt x="60" y="4"/>
                  </a:lnTo>
                  <a:lnTo>
                    <a:pt x="68" y="0"/>
                  </a:lnTo>
                  <a:lnTo>
                    <a:pt x="76" y="4"/>
                  </a:lnTo>
                  <a:lnTo>
                    <a:pt x="98" y="4"/>
                  </a:lnTo>
                  <a:lnTo>
                    <a:pt x="106" y="16"/>
                  </a:lnTo>
                  <a:lnTo>
                    <a:pt x="106" y="24"/>
                  </a:lnTo>
                  <a:lnTo>
                    <a:pt x="112" y="28"/>
                  </a:lnTo>
                  <a:lnTo>
                    <a:pt x="116" y="34"/>
                  </a:lnTo>
                  <a:lnTo>
                    <a:pt x="120" y="40"/>
                  </a:lnTo>
                  <a:lnTo>
                    <a:pt x="122" y="42"/>
                  </a:lnTo>
                  <a:lnTo>
                    <a:pt x="130" y="44"/>
                  </a:lnTo>
                  <a:lnTo>
                    <a:pt x="132" y="50"/>
                  </a:lnTo>
                  <a:lnTo>
                    <a:pt x="126" y="52"/>
                  </a:lnTo>
                  <a:lnTo>
                    <a:pt x="114" y="54"/>
                  </a:lnTo>
                  <a:lnTo>
                    <a:pt x="118" y="62"/>
                  </a:lnTo>
                  <a:lnTo>
                    <a:pt x="122" y="7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89" name="Freeform 197"/>
            <p:cNvSpPr/>
            <p:nvPr>
              <p:custDataLst>
                <p:tags r:id="rId172"/>
              </p:custDataLst>
            </p:nvPr>
          </p:nvSpPr>
          <p:spPr bwMode="auto">
            <a:xfrm>
              <a:off x="4904191" y="3218959"/>
              <a:ext cx="71493" cy="58407"/>
            </a:xfrm>
            <a:custGeom>
              <a:avLst/>
              <a:gdLst>
                <a:gd name="T0" fmla="*/ 0 w 49"/>
                <a:gd name="T1" fmla="*/ 2147483647 h 36"/>
                <a:gd name="T2" fmla="*/ 2147483647 w 49"/>
                <a:gd name="T3" fmla="*/ 2147483647 h 36"/>
                <a:gd name="T4" fmla="*/ 2147483647 w 49"/>
                <a:gd name="T5" fmla="*/ 2147483647 h 36"/>
                <a:gd name="T6" fmla="*/ 2147483647 w 49"/>
                <a:gd name="T7" fmla="*/ 2147483647 h 36"/>
                <a:gd name="T8" fmla="*/ 2147483647 w 49"/>
                <a:gd name="T9" fmla="*/ 0 h 36"/>
                <a:gd name="T10" fmla="*/ 2147483647 w 49"/>
                <a:gd name="T11" fmla="*/ 2147483647 h 36"/>
                <a:gd name="T12" fmla="*/ 2147483647 w 49"/>
                <a:gd name="T13" fmla="*/ 2147483647 h 36"/>
                <a:gd name="T14" fmla="*/ 2147483647 w 49"/>
                <a:gd name="T15" fmla="*/ 2147483647 h 36"/>
                <a:gd name="T16" fmla="*/ 2147483647 w 49"/>
                <a:gd name="T17" fmla="*/ 2147483647 h 36"/>
                <a:gd name="T18" fmla="*/ 2147483647 w 49"/>
                <a:gd name="T19" fmla="*/ 2147483647 h 36"/>
                <a:gd name="T20" fmla="*/ 2147483647 w 49"/>
                <a:gd name="T21" fmla="*/ 2147483647 h 36"/>
                <a:gd name="T22" fmla="*/ 2147483647 w 49"/>
                <a:gd name="T23" fmla="*/ 2147483647 h 36"/>
                <a:gd name="T24" fmla="*/ 2147483647 w 49"/>
                <a:gd name="T25" fmla="*/ 2147483647 h 36"/>
                <a:gd name="T26" fmla="*/ 2147483647 w 49"/>
                <a:gd name="T27" fmla="*/ 2147483647 h 36"/>
                <a:gd name="T28" fmla="*/ 2147483647 w 49"/>
                <a:gd name="T29" fmla="*/ 2147483647 h 36"/>
                <a:gd name="T30" fmla="*/ 0 w 49"/>
                <a:gd name="T31" fmla="*/ 2147483647 h 36"/>
                <a:gd name="T32" fmla="*/ 0 w 49"/>
                <a:gd name="T33" fmla="*/ 2147483647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36"/>
                <a:gd name="T53" fmla="*/ 49 w 49"/>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36">
                  <a:moveTo>
                    <a:pt x="0" y="4"/>
                  </a:moveTo>
                  <a:lnTo>
                    <a:pt x="13" y="6"/>
                  </a:lnTo>
                  <a:lnTo>
                    <a:pt x="21" y="4"/>
                  </a:lnTo>
                  <a:lnTo>
                    <a:pt x="25" y="2"/>
                  </a:lnTo>
                  <a:lnTo>
                    <a:pt x="39" y="0"/>
                  </a:lnTo>
                  <a:lnTo>
                    <a:pt x="49" y="6"/>
                  </a:lnTo>
                  <a:lnTo>
                    <a:pt x="35" y="10"/>
                  </a:lnTo>
                  <a:lnTo>
                    <a:pt x="33" y="16"/>
                  </a:lnTo>
                  <a:lnTo>
                    <a:pt x="29" y="24"/>
                  </a:lnTo>
                  <a:lnTo>
                    <a:pt x="21" y="24"/>
                  </a:lnTo>
                  <a:lnTo>
                    <a:pt x="17" y="28"/>
                  </a:lnTo>
                  <a:lnTo>
                    <a:pt x="15" y="36"/>
                  </a:lnTo>
                  <a:lnTo>
                    <a:pt x="11" y="32"/>
                  </a:lnTo>
                  <a:lnTo>
                    <a:pt x="7" y="26"/>
                  </a:lnTo>
                  <a:lnTo>
                    <a:pt x="4" y="18"/>
                  </a:lnTo>
                  <a:lnTo>
                    <a:pt x="0" y="14"/>
                  </a:lnTo>
                  <a:lnTo>
                    <a:pt x="0" y="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90" name="Freeform 198"/>
            <p:cNvSpPr/>
            <p:nvPr>
              <p:custDataLst>
                <p:tags r:id="rId173"/>
              </p:custDataLst>
            </p:nvPr>
          </p:nvSpPr>
          <p:spPr bwMode="auto">
            <a:xfrm>
              <a:off x="5065626" y="3349048"/>
              <a:ext cx="51890" cy="37169"/>
            </a:xfrm>
            <a:custGeom>
              <a:avLst/>
              <a:gdLst>
                <a:gd name="T0" fmla="*/ 2147483647 w 36"/>
                <a:gd name="T1" fmla="*/ 0 h 24"/>
                <a:gd name="T2" fmla="*/ 2147483647 w 36"/>
                <a:gd name="T3" fmla="*/ 2147483647 h 24"/>
                <a:gd name="T4" fmla="*/ 2147483647 w 36"/>
                <a:gd name="T5" fmla="*/ 2147483647 h 24"/>
                <a:gd name="T6" fmla="*/ 2147483647 w 36"/>
                <a:gd name="T7" fmla="*/ 2147483647 h 24"/>
                <a:gd name="T8" fmla="*/ 2147483647 w 36"/>
                <a:gd name="T9" fmla="*/ 2147483647 h 24"/>
                <a:gd name="T10" fmla="*/ 2147483647 w 36"/>
                <a:gd name="T11" fmla="*/ 2147483647 h 24"/>
                <a:gd name="T12" fmla="*/ 2147483647 w 36"/>
                <a:gd name="T13" fmla="*/ 2147483647 h 24"/>
                <a:gd name="T14" fmla="*/ 0 w 36"/>
                <a:gd name="T15" fmla="*/ 2147483647 h 24"/>
                <a:gd name="T16" fmla="*/ 0 w 36"/>
                <a:gd name="T17" fmla="*/ 2147483647 h 24"/>
                <a:gd name="T18" fmla="*/ 2147483647 w 36"/>
                <a:gd name="T19" fmla="*/ 2147483647 h 24"/>
                <a:gd name="T20" fmla="*/ 2147483647 w 36"/>
                <a:gd name="T21" fmla="*/ 0 h 24"/>
                <a:gd name="T22" fmla="*/ 2147483647 w 36"/>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24"/>
                <a:gd name="T38" fmla="*/ 36 w 36"/>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24">
                  <a:moveTo>
                    <a:pt x="26" y="0"/>
                  </a:moveTo>
                  <a:lnTo>
                    <a:pt x="36" y="4"/>
                  </a:lnTo>
                  <a:lnTo>
                    <a:pt x="36" y="16"/>
                  </a:lnTo>
                  <a:lnTo>
                    <a:pt x="30" y="20"/>
                  </a:lnTo>
                  <a:lnTo>
                    <a:pt x="10" y="24"/>
                  </a:lnTo>
                  <a:lnTo>
                    <a:pt x="6" y="22"/>
                  </a:lnTo>
                  <a:lnTo>
                    <a:pt x="4" y="22"/>
                  </a:lnTo>
                  <a:lnTo>
                    <a:pt x="0" y="16"/>
                  </a:lnTo>
                  <a:lnTo>
                    <a:pt x="0" y="2"/>
                  </a:lnTo>
                  <a:lnTo>
                    <a:pt x="8" y="2"/>
                  </a:lnTo>
                  <a:lnTo>
                    <a:pt x="12" y="0"/>
                  </a:lnTo>
                  <a:lnTo>
                    <a:pt x="26"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91" name="Freeform 199"/>
            <p:cNvSpPr/>
            <p:nvPr>
              <p:custDataLst>
                <p:tags r:id="rId174"/>
              </p:custDataLst>
            </p:nvPr>
          </p:nvSpPr>
          <p:spPr bwMode="auto">
            <a:xfrm>
              <a:off x="5044870" y="3179136"/>
              <a:ext cx="207559" cy="126107"/>
            </a:xfrm>
            <a:custGeom>
              <a:avLst/>
              <a:gdLst>
                <a:gd name="T0" fmla="*/ 2147483647 w 142"/>
                <a:gd name="T1" fmla="*/ 2147483647 h 80"/>
                <a:gd name="T2" fmla="*/ 2147483647 w 142"/>
                <a:gd name="T3" fmla="*/ 2147483647 h 80"/>
                <a:gd name="T4" fmla="*/ 2147483647 w 142"/>
                <a:gd name="T5" fmla="*/ 2147483647 h 80"/>
                <a:gd name="T6" fmla="*/ 2147483647 w 142"/>
                <a:gd name="T7" fmla="*/ 2147483647 h 80"/>
                <a:gd name="T8" fmla="*/ 2147483647 w 142"/>
                <a:gd name="T9" fmla="*/ 2147483647 h 80"/>
                <a:gd name="T10" fmla="*/ 2147483647 w 142"/>
                <a:gd name="T11" fmla="*/ 2147483647 h 80"/>
                <a:gd name="T12" fmla="*/ 2147483647 w 142"/>
                <a:gd name="T13" fmla="*/ 2147483647 h 80"/>
                <a:gd name="T14" fmla="*/ 2147483647 w 142"/>
                <a:gd name="T15" fmla="*/ 2147483647 h 80"/>
                <a:gd name="T16" fmla="*/ 2147483647 w 142"/>
                <a:gd name="T17" fmla="*/ 2147483647 h 80"/>
                <a:gd name="T18" fmla="*/ 2147483647 w 142"/>
                <a:gd name="T19" fmla="*/ 2147483647 h 80"/>
                <a:gd name="T20" fmla="*/ 2147483647 w 142"/>
                <a:gd name="T21" fmla="*/ 2147483647 h 80"/>
                <a:gd name="T22" fmla="*/ 0 w 142"/>
                <a:gd name="T23" fmla="*/ 2147483647 h 80"/>
                <a:gd name="T24" fmla="*/ 2147483647 w 142"/>
                <a:gd name="T25" fmla="*/ 2147483647 h 80"/>
                <a:gd name="T26" fmla="*/ 2147483647 w 142"/>
                <a:gd name="T27" fmla="*/ 2147483647 h 80"/>
                <a:gd name="T28" fmla="*/ 2147483647 w 142"/>
                <a:gd name="T29" fmla="*/ 2147483647 h 80"/>
                <a:gd name="T30" fmla="*/ 2147483647 w 142"/>
                <a:gd name="T31" fmla="*/ 2147483647 h 80"/>
                <a:gd name="T32" fmla="*/ 2147483647 w 142"/>
                <a:gd name="T33" fmla="*/ 2147483647 h 80"/>
                <a:gd name="T34" fmla="*/ 2147483647 w 142"/>
                <a:gd name="T35" fmla="*/ 2147483647 h 80"/>
                <a:gd name="T36" fmla="*/ 2147483647 w 142"/>
                <a:gd name="T37" fmla="*/ 2147483647 h 80"/>
                <a:gd name="T38" fmla="*/ 2147483647 w 142"/>
                <a:gd name="T39" fmla="*/ 2147483647 h 80"/>
                <a:gd name="T40" fmla="*/ 2147483647 w 142"/>
                <a:gd name="T41" fmla="*/ 2147483647 h 80"/>
                <a:gd name="T42" fmla="*/ 2147483647 w 142"/>
                <a:gd name="T43" fmla="*/ 2147483647 h 80"/>
                <a:gd name="T44" fmla="*/ 2147483647 w 142"/>
                <a:gd name="T45" fmla="*/ 2147483647 h 80"/>
                <a:gd name="T46" fmla="*/ 2147483647 w 142"/>
                <a:gd name="T47" fmla="*/ 2147483647 h 80"/>
                <a:gd name="T48" fmla="*/ 2147483647 w 142"/>
                <a:gd name="T49" fmla="*/ 2147483647 h 80"/>
                <a:gd name="T50" fmla="*/ 2147483647 w 142"/>
                <a:gd name="T51" fmla="*/ 2147483647 h 80"/>
                <a:gd name="T52" fmla="*/ 2147483647 w 142"/>
                <a:gd name="T53" fmla="*/ 2147483647 h 80"/>
                <a:gd name="T54" fmla="*/ 2147483647 w 142"/>
                <a:gd name="T55" fmla="*/ 2147483647 h 80"/>
                <a:gd name="T56" fmla="*/ 2147483647 w 142"/>
                <a:gd name="T57" fmla="*/ 0 h 80"/>
                <a:gd name="T58" fmla="*/ 2147483647 w 142"/>
                <a:gd name="T59" fmla="*/ 2147483647 h 80"/>
                <a:gd name="T60" fmla="*/ 2147483647 w 142"/>
                <a:gd name="T61" fmla="*/ 2147483647 h 80"/>
                <a:gd name="T62" fmla="*/ 2147483647 w 142"/>
                <a:gd name="T63" fmla="*/ 2147483647 h 80"/>
                <a:gd name="T64" fmla="*/ 2147483647 w 142"/>
                <a:gd name="T65" fmla="*/ 2147483647 h 80"/>
                <a:gd name="T66" fmla="*/ 2147483647 w 142"/>
                <a:gd name="T67" fmla="*/ 2147483647 h 80"/>
                <a:gd name="T68" fmla="*/ 2147483647 w 142"/>
                <a:gd name="T69" fmla="*/ 2147483647 h 80"/>
                <a:gd name="T70" fmla="*/ 2147483647 w 142"/>
                <a:gd name="T71" fmla="*/ 2147483647 h 80"/>
                <a:gd name="T72" fmla="*/ 2147483647 w 142"/>
                <a:gd name="T73" fmla="*/ 2147483647 h 80"/>
                <a:gd name="T74" fmla="*/ 2147483647 w 142"/>
                <a:gd name="T75" fmla="*/ 2147483647 h 80"/>
                <a:gd name="T76" fmla="*/ 2147483647 w 142"/>
                <a:gd name="T77" fmla="*/ 2147483647 h 80"/>
                <a:gd name="T78" fmla="*/ 2147483647 w 142"/>
                <a:gd name="T79" fmla="*/ 2147483647 h 80"/>
                <a:gd name="T80" fmla="*/ 2147483647 w 142"/>
                <a:gd name="T81" fmla="*/ 2147483647 h 80"/>
                <a:gd name="T82" fmla="*/ 2147483647 w 142"/>
                <a:gd name="T83" fmla="*/ 2147483647 h 80"/>
                <a:gd name="T84" fmla="*/ 2147483647 w 142"/>
                <a:gd name="T85" fmla="*/ 2147483647 h 80"/>
                <a:gd name="T86" fmla="*/ 2147483647 w 142"/>
                <a:gd name="T87" fmla="*/ 2147483647 h 80"/>
                <a:gd name="T88" fmla="*/ 2147483647 w 142"/>
                <a:gd name="T89" fmla="*/ 2147483647 h 80"/>
                <a:gd name="T90" fmla="*/ 2147483647 w 142"/>
                <a:gd name="T91" fmla="*/ 2147483647 h 80"/>
                <a:gd name="T92" fmla="*/ 2147483647 w 142"/>
                <a:gd name="T93" fmla="*/ 2147483647 h 80"/>
                <a:gd name="T94" fmla="*/ 2147483647 w 142"/>
                <a:gd name="T95" fmla="*/ 2147483647 h 80"/>
                <a:gd name="T96" fmla="*/ 2147483647 w 142"/>
                <a:gd name="T97" fmla="*/ 2147483647 h 80"/>
                <a:gd name="T98" fmla="*/ 2147483647 w 142"/>
                <a:gd name="T99" fmla="*/ 2147483647 h 80"/>
                <a:gd name="T100" fmla="*/ 2147483647 w 142"/>
                <a:gd name="T101" fmla="*/ 2147483647 h 80"/>
                <a:gd name="T102" fmla="*/ 2147483647 w 142"/>
                <a:gd name="T103" fmla="*/ 2147483647 h 80"/>
                <a:gd name="T104" fmla="*/ 2147483647 w 142"/>
                <a:gd name="T105" fmla="*/ 2147483647 h 80"/>
                <a:gd name="T106" fmla="*/ 2147483647 w 142"/>
                <a:gd name="T107" fmla="*/ 2147483647 h 80"/>
                <a:gd name="T108" fmla="*/ 2147483647 w 142"/>
                <a:gd name="T109" fmla="*/ 2147483647 h 80"/>
                <a:gd name="T110" fmla="*/ 2147483647 w 142"/>
                <a:gd name="T111" fmla="*/ 2147483647 h 80"/>
                <a:gd name="T112" fmla="*/ 2147483647 w 142"/>
                <a:gd name="T113" fmla="*/ 2147483647 h 80"/>
                <a:gd name="T114" fmla="*/ 2147483647 w 142"/>
                <a:gd name="T115" fmla="*/ 2147483647 h 80"/>
                <a:gd name="T116" fmla="*/ 2147483647 w 142"/>
                <a:gd name="T117" fmla="*/ 2147483647 h 80"/>
                <a:gd name="T118" fmla="*/ 2147483647 w 142"/>
                <a:gd name="T119" fmla="*/ 2147483647 h 80"/>
                <a:gd name="T120" fmla="*/ 2147483647 w 142"/>
                <a:gd name="T121" fmla="*/ 2147483647 h 80"/>
                <a:gd name="T122" fmla="*/ 2147483647 w 142"/>
                <a:gd name="T123" fmla="*/ 2147483647 h 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
                <a:gd name="T187" fmla="*/ 0 h 80"/>
                <a:gd name="T188" fmla="*/ 142 w 142"/>
                <a:gd name="T189" fmla="*/ 80 h 8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 h="80">
                  <a:moveTo>
                    <a:pt x="36" y="68"/>
                  </a:moveTo>
                  <a:lnTo>
                    <a:pt x="28" y="64"/>
                  </a:lnTo>
                  <a:lnTo>
                    <a:pt x="26" y="64"/>
                  </a:lnTo>
                  <a:lnTo>
                    <a:pt x="24" y="62"/>
                  </a:lnTo>
                  <a:lnTo>
                    <a:pt x="22" y="58"/>
                  </a:lnTo>
                  <a:lnTo>
                    <a:pt x="20" y="54"/>
                  </a:lnTo>
                  <a:lnTo>
                    <a:pt x="16" y="52"/>
                  </a:lnTo>
                  <a:lnTo>
                    <a:pt x="14" y="52"/>
                  </a:lnTo>
                  <a:lnTo>
                    <a:pt x="14" y="48"/>
                  </a:lnTo>
                  <a:lnTo>
                    <a:pt x="10" y="46"/>
                  </a:lnTo>
                  <a:lnTo>
                    <a:pt x="8" y="40"/>
                  </a:lnTo>
                  <a:lnTo>
                    <a:pt x="0" y="40"/>
                  </a:lnTo>
                  <a:lnTo>
                    <a:pt x="4" y="36"/>
                  </a:lnTo>
                  <a:lnTo>
                    <a:pt x="10" y="36"/>
                  </a:lnTo>
                  <a:lnTo>
                    <a:pt x="16" y="36"/>
                  </a:lnTo>
                  <a:lnTo>
                    <a:pt x="20" y="32"/>
                  </a:lnTo>
                  <a:lnTo>
                    <a:pt x="22" y="30"/>
                  </a:lnTo>
                  <a:lnTo>
                    <a:pt x="24" y="24"/>
                  </a:lnTo>
                  <a:lnTo>
                    <a:pt x="24" y="16"/>
                  </a:lnTo>
                  <a:lnTo>
                    <a:pt x="28" y="12"/>
                  </a:lnTo>
                  <a:lnTo>
                    <a:pt x="32" y="10"/>
                  </a:lnTo>
                  <a:lnTo>
                    <a:pt x="36" y="8"/>
                  </a:lnTo>
                  <a:lnTo>
                    <a:pt x="38" y="2"/>
                  </a:lnTo>
                  <a:lnTo>
                    <a:pt x="56" y="6"/>
                  </a:lnTo>
                  <a:lnTo>
                    <a:pt x="70" y="10"/>
                  </a:lnTo>
                  <a:lnTo>
                    <a:pt x="76" y="8"/>
                  </a:lnTo>
                  <a:lnTo>
                    <a:pt x="80" y="6"/>
                  </a:lnTo>
                  <a:lnTo>
                    <a:pt x="86" y="2"/>
                  </a:lnTo>
                  <a:lnTo>
                    <a:pt x="92" y="0"/>
                  </a:lnTo>
                  <a:lnTo>
                    <a:pt x="100" y="2"/>
                  </a:lnTo>
                  <a:lnTo>
                    <a:pt x="106" y="8"/>
                  </a:lnTo>
                  <a:lnTo>
                    <a:pt x="108" y="12"/>
                  </a:lnTo>
                  <a:lnTo>
                    <a:pt x="112" y="20"/>
                  </a:lnTo>
                  <a:lnTo>
                    <a:pt x="116" y="36"/>
                  </a:lnTo>
                  <a:lnTo>
                    <a:pt x="118" y="44"/>
                  </a:lnTo>
                  <a:lnTo>
                    <a:pt x="120" y="50"/>
                  </a:lnTo>
                  <a:lnTo>
                    <a:pt x="128" y="46"/>
                  </a:lnTo>
                  <a:lnTo>
                    <a:pt x="136" y="44"/>
                  </a:lnTo>
                  <a:lnTo>
                    <a:pt x="140" y="46"/>
                  </a:lnTo>
                  <a:lnTo>
                    <a:pt x="142" y="50"/>
                  </a:lnTo>
                  <a:lnTo>
                    <a:pt x="142" y="54"/>
                  </a:lnTo>
                  <a:lnTo>
                    <a:pt x="140" y="56"/>
                  </a:lnTo>
                  <a:lnTo>
                    <a:pt x="138" y="56"/>
                  </a:lnTo>
                  <a:lnTo>
                    <a:pt x="132" y="56"/>
                  </a:lnTo>
                  <a:lnTo>
                    <a:pt x="130" y="68"/>
                  </a:lnTo>
                  <a:lnTo>
                    <a:pt x="126" y="80"/>
                  </a:lnTo>
                  <a:lnTo>
                    <a:pt x="116" y="74"/>
                  </a:lnTo>
                  <a:lnTo>
                    <a:pt x="110" y="72"/>
                  </a:lnTo>
                  <a:lnTo>
                    <a:pt x="106" y="72"/>
                  </a:lnTo>
                  <a:lnTo>
                    <a:pt x="100" y="74"/>
                  </a:lnTo>
                  <a:lnTo>
                    <a:pt x="96" y="76"/>
                  </a:lnTo>
                  <a:lnTo>
                    <a:pt x="92" y="80"/>
                  </a:lnTo>
                  <a:lnTo>
                    <a:pt x="86" y="80"/>
                  </a:lnTo>
                  <a:lnTo>
                    <a:pt x="64" y="80"/>
                  </a:lnTo>
                  <a:lnTo>
                    <a:pt x="60" y="78"/>
                  </a:lnTo>
                  <a:lnTo>
                    <a:pt x="54" y="78"/>
                  </a:lnTo>
                  <a:lnTo>
                    <a:pt x="50" y="78"/>
                  </a:lnTo>
                  <a:lnTo>
                    <a:pt x="46" y="76"/>
                  </a:lnTo>
                  <a:lnTo>
                    <a:pt x="44" y="76"/>
                  </a:lnTo>
                  <a:lnTo>
                    <a:pt x="42" y="74"/>
                  </a:lnTo>
                  <a:lnTo>
                    <a:pt x="42" y="72"/>
                  </a:lnTo>
                  <a:lnTo>
                    <a:pt x="36" y="6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92" name="Freeform 200"/>
            <p:cNvSpPr/>
            <p:nvPr>
              <p:custDataLst>
                <p:tags r:id="rId175"/>
              </p:custDataLst>
            </p:nvPr>
          </p:nvSpPr>
          <p:spPr bwMode="auto">
            <a:xfrm>
              <a:off x="5016043" y="3232233"/>
              <a:ext cx="99168" cy="122125"/>
            </a:xfrm>
            <a:custGeom>
              <a:avLst/>
              <a:gdLst>
                <a:gd name="T0" fmla="*/ 2147483647 w 68"/>
                <a:gd name="T1" fmla="*/ 2147483647 h 76"/>
                <a:gd name="T2" fmla="*/ 2147483647 w 68"/>
                <a:gd name="T3" fmla="*/ 2147483647 h 76"/>
                <a:gd name="T4" fmla="*/ 2147483647 w 68"/>
                <a:gd name="T5" fmla="*/ 0 h 76"/>
                <a:gd name="T6" fmla="*/ 2147483647 w 68"/>
                <a:gd name="T7" fmla="*/ 2147483647 h 76"/>
                <a:gd name="T8" fmla="*/ 2147483647 w 68"/>
                <a:gd name="T9" fmla="*/ 2147483647 h 76"/>
                <a:gd name="T10" fmla="*/ 2147483647 w 68"/>
                <a:gd name="T11" fmla="*/ 2147483647 h 76"/>
                <a:gd name="T12" fmla="*/ 2147483647 w 68"/>
                <a:gd name="T13" fmla="*/ 2147483647 h 76"/>
                <a:gd name="T14" fmla="*/ 2147483647 w 68"/>
                <a:gd name="T15" fmla="*/ 2147483647 h 76"/>
                <a:gd name="T16" fmla="*/ 2147483647 w 68"/>
                <a:gd name="T17" fmla="*/ 2147483647 h 76"/>
                <a:gd name="T18" fmla="*/ 2147483647 w 68"/>
                <a:gd name="T19" fmla="*/ 2147483647 h 76"/>
                <a:gd name="T20" fmla="*/ 2147483647 w 68"/>
                <a:gd name="T21" fmla="*/ 2147483647 h 76"/>
                <a:gd name="T22" fmla="*/ 2147483647 w 68"/>
                <a:gd name="T23" fmla="*/ 2147483647 h 76"/>
                <a:gd name="T24" fmla="*/ 2147483647 w 68"/>
                <a:gd name="T25" fmla="*/ 2147483647 h 76"/>
                <a:gd name="T26" fmla="*/ 2147483647 w 68"/>
                <a:gd name="T27" fmla="*/ 2147483647 h 76"/>
                <a:gd name="T28" fmla="*/ 2147483647 w 68"/>
                <a:gd name="T29" fmla="*/ 2147483647 h 76"/>
                <a:gd name="T30" fmla="*/ 2147483647 w 68"/>
                <a:gd name="T31" fmla="*/ 2147483647 h 76"/>
                <a:gd name="T32" fmla="*/ 2147483647 w 68"/>
                <a:gd name="T33" fmla="*/ 2147483647 h 76"/>
                <a:gd name="T34" fmla="*/ 2147483647 w 68"/>
                <a:gd name="T35" fmla="*/ 2147483647 h 76"/>
                <a:gd name="T36" fmla="*/ 2147483647 w 68"/>
                <a:gd name="T37" fmla="*/ 2147483647 h 76"/>
                <a:gd name="T38" fmla="*/ 2147483647 w 68"/>
                <a:gd name="T39" fmla="*/ 2147483647 h 76"/>
                <a:gd name="T40" fmla="*/ 2147483647 w 68"/>
                <a:gd name="T41" fmla="*/ 2147483647 h 76"/>
                <a:gd name="T42" fmla="*/ 2147483647 w 68"/>
                <a:gd name="T43" fmla="*/ 2147483647 h 76"/>
                <a:gd name="T44" fmla="*/ 2147483647 w 68"/>
                <a:gd name="T45" fmla="*/ 2147483647 h 76"/>
                <a:gd name="T46" fmla="*/ 2147483647 w 68"/>
                <a:gd name="T47" fmla="*/ 2147483647 h 76"/>
                <a:gd name="T48" fmla="*/ 2147483647 w 68"/>
                <a:gd name="T49" fmla="*/ 2147483647 h 76"/>
                <a:gd name="T50" fmla="*/ 2147483647 w 68"/>
                <a:gd name="T51" fmla="*/ 2147483647 h 76"/>
                <a:gd name="T52" fmla="*/ 2147483647 w 68"/>
                <a:gd name="T53" fmla="*/ 2147483647 h 76"/>
                <a:gd name="T54" fmla="*/ 2147483647 w 68"/>
                <a:gd name="T55" fmla="*/ 2147483647 h 76"/>
                <a:gd name="T56" fmla="*/ 2147483647 w 68"/>
                <a:gd name="T57" fmla="*/ 2147483647 h 76"/>
                <a:gd name="T58" fmla="*/ 0 w 68"/>
                <a:gd name="T59" fmla="*/ 2147483647 h 76"/>
                <a:gd name="T60" fmla="*/ 2147483647 w 68"/>
                <a:gd name="T61" fmla="*/ 2147483647 h 76"/>
                <a:gd name="T62" fmla="*/ 2147483647 w 68"/>
                <a:gd name="T63" fmla="*/ 2147483647 h 76"/>
                <a:gd name="T64" fmla="*/ 2147483647 w 68"/>
                <a:gd name="T65" fmla="*/ 2147483647 h 76"/>
                <a:gd name="T66" fmla="*/ 2147483647 w 68"/>
                <a:gd name="T67" fmla="*/ 2147483647 h 76"/>
                <a:gd name="T68" fmla="*/ 2147483647 w 68"/>
                <a:gd name="T69" fmla="*/ 2147483647 h 76"/>
                <a:gd name="T70" fmla="*/ 2147483647 w 68"/>
                <a:gd name="T71" fmla="*/ 2147483647 h 76"/>
                <a:gd name="T72" fmla="*/ 2147483647 w 68"/>
                <a:gd name="T73" fmla="*/ 2147483647 h 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8"/>
                <a:gd name="T112" fmla="*/ 0 h 76"/>
                <a:gd name="T113" fmla="*/ 68 w 68"/>
                <a:gd name="T114" fmla="*/ 76 h 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8" h="76">
                  <a:moveTo>
                    <a:pt x="2" y="8"/>
                  </a:moveTo>
                  <a:lnTo>
                    <a:pt x="6" y="6"/>
                  </a:lnTo>
                  <a:lnTo>
                    <a:pt x="16" y="0"/>
                  </a:lnTo>
                  <a:lnTo>
                    <a:pt x="20" y="6"/>
                  </a:lnTo>
                  <a:lnTo>
                    <a:pt x="28" y="6"/>
                  </a:lnTo>
                  <a:lnTo>
                    <a:pt x="30" y="12"/>
                  </a:lnTo>
                  <a:lnTo>
                    <a:pt x="34" y="14"/>
                  </a:lnTo>
                  <a:lnTo>
                    <a:pt x="34" y="18"/>
                  </a:lnTo>
                  <a:lnTo>
                    <a:pt x="36" y="18"/>
                  </a:lnTo>
                  <a:lnTo>
                    <a:pt x="40" y="20"/>
                  </a:lnTo>
                  <a:lnTo>
                    <a:pt x="42" y="28"/>
                  </a:lnTo>
                  <a:lnTo>
                    <a:pt x="48" y="30"/>
                  </a:lnTo>
                  <a:lnTo>
                    <a:pt x="56" y="34"/>
                  </a:lnTo>
                  <a:lnTo>
                    <a:pt x="62" y="38"/>
                  </a:lnTo>
                  <a:lnTo>
                    <a:pt x="62" y="44"/>
                  </a:lnTo>
                  <a:lnTo>
                    <a:pt x="64" y="48"/>
                  </a:lnTo>
                  <a:lnTo>
                    <a:pt x="68" y="56"/>
                  </a:lnTo>
                  <a:lnTo>
                    <a:pt x="64" y="62"/>
                  </a:lnTo>
                  <a:lnTo>
                    <a:pt x="60" y="70"/>
                  </a:lnTo>
                  <a:lnTo>
                    <a:pt x="60" y="74"/>
                  </a:lnTo>
                  <a:lnTo>
                    <a:pt x="46" y="74"/>
                  </a:lnTo>
                  <a:lnTo>
                    <a:pt x="42" y="76"/>
                  </a:lnTo>
                  <a:lnTo>
                    <a:pt x="34" y="76"/>
                  </a:lnTo>
                  <a:lnTo>
                    <a:pt x="26" y="68"/>
                  </a:lnTo>
                  <a:lnTo>
                    <a:pt x="18" y="68"/>
                  </a:lnTo>
                  <a:lnTo>
                    <a:pt x="18" y="70"/>
                  </a:lnTo>
                  <a:lnTo>
                    <a:pt x="16" y="74"/>
                  </a:lnTo>
                  <a:lnTo>
                    <a:pt x="16" y="76"/>
                  </a:lnTo>
                  <a:lnTo>
                    <a:pt x="10" y="66"/>
                  </a:lnTo>
                  <a:lnTo>
                    <a:pt x="0" y="60"/>
                  </a:lnTo>
                  <a:lnTo>
                    <a:pt x="4" y="52"/>
                  </a:lnTo>
                  <a:lnTo>
                    <a:pt x="12" y="50"/>
                  </a:lnTo>
                  <a:lnTo>
                    <a:pt x="14" y="44"/>
                  </a:lnTo>
                  <a:lnTo>
                    <a:pt x="8" y="38"/>
                  </a:lnTo>
                  <a:lnTo>
                    <a:pt x="6" y="28"/>
                  </a:lnTo>
                  <a:lnTo>
                    <a:pt x="8" y="22"/>
                  </a:lnTo>
                  <a:lnTo>
                    <a:pt x="2" y="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93" name="Freeform 201"/>
            <p:cNvSpPr/>
            <p:nvPr>
              <p:custDataLst>
                <p:tags r:id="rId176"/>
              </p:custDataLst>
            </p:nvPr>
          </p:nvSpPr>
          <p:spPr bwMode="auto">
            <a:xfrm>
              <a:off x="5103679" y="3291968"/>
              <a:ext cx="127995" cy="80974"/>
            </a:xfrm>
            <a:custGeom>
              <a:avLst/>
              <a:gdLst>
                <a:gd name="T0" fmla="*/ 2147483647 w 88"/>
                <a:gd name="T1" fmla="*/ 2147483647 h 52"/>
                <a:gd name="T2" fmla="*/ 2147483647 w 88"/>
                <a:gd name="T3" fmla="*/ 2147483647 h 52"/>
                <a:gd name="T4" fmla="*/ 2147483647 w 88"/>
                <a:gd name="T5" fmla="*/ 2147483647 h 52"/>
                <a:gd name="T6" fmla="*/ 0 w 88"/>
                <a:gd name="T7" fmla="*/ 2147483647 h 52"/>
                <a:gd name="T8" fmla="*/ 2147483647 w 88"/>
                <a:gd name="T9" fmla="*/ 2147483647 h 52"/>
                <a:gd name="T10" fmla="*/ 2147483647 w 88"/>
                <a:gd name="T11" fmla="*/ 2147483647 h 52"/>
                <a:gd name="T12" fmla="*/ 2147483647 w 88"/>
                <a:gd name="T13" fmla="*/ 2147483647 h 52"/>
                <a:gd name="T14" fmla="*/ 2147483647 w 88"/>
                <a:gd name="T15" fmla="*/ 2147483647 h 52"/>
                <a:gd name="T16" fmla="*/ 2147483647 w 88"/>
                <a:gd name="T17" fmla="*/ 2147483647 h 52"/>
                <a:gd name="T18" fmla="*/ 2147483647 w 88"/>
                <a:gd name="T19" fmla="*/ 2147483647 h 52"/>
                <a:gd name="T20" fmla="*/ 2147483647 w 88"/>
                <a:gd name="T21" fmla="*/ 2147483647 h 52"/>
                <a:gd name="T22" fmla="*/ 2147483647 w 88"/>
                <a:gd name="T23" fmla="*/ 2147483647 h 52"/>
                <a:gd name="T24" fmla="*/ 2147483647 w 88"/>
                <a:gd name="T25" fmla="*/ 2147483647 h 52"/>
                <a:gd name="T26" fmla="*/ 2147483647 w 88"/>
                <a:gd name="T27" fmla="*/ 2147483647 h 52"/>
                <a:gd name="T28" fmla="*/ 2147483647 w 88"/>
                <a:gd name="T29" fmla="*/ 2147483647 h 52"/>
                <a:gd name="T30" fmla="*/ 2147483647 w 88"/>
                <a:gd name="T31" fmla="*/ 2147483647 h 52"/>
                <a:gd name="T32" fmla="*/ 2147483647 w 88"/>
                <a:gd name="T33" fmla="*/ 2147483647 h 52"/>
                <a:gd name="T34" fmla="*/ 2147483647 w 88"/>
                <a:gd name="T35" fmla="*/ 2147483647 h 52"/>
                <a:gd name="T36" fmla="*/ 2147483647 w 88"/>
                <a:gd name="T37" fmla="*/ 2147483647 h 52"/>
                <a:gd name="T38" fmla="*/ 2147483647 w 88"/>
                <a:gd name="T39" fmla="*/ 2147483647 h 52"/>
                <a:gd name="T40" fmla="*/ 2147483647 w 88"/>
                <a:gd name="T41" fmla="*/ 2147483647 h 52"/>
                <a:gd name="T42" fmla="*/ 2147483647 w 88"/>
                <a:gd name="T43" fmla="*/ 0 h 52"/>
                <a:gd name="T44" fmla="*/ 2147483647 w 88"/>
                <a:gd name="T45" fmla="*/ 0 h 52"/>
                <a:gd name="T46" fmla="*/ 2147483647 w 88"/>
                <a:gd name="T47" fmla="*/ 2147483647 h 52"/>
                <a:gd name="T48" fmla="*/ 2147483647 w 88"/>
                <a:gd name="T49" fmla="*/ 2147483647 h 52"/>
                <a:gd name="T50" fmla="*/ 2147483647 w 88"/>
                <a:gd name="T51" fmla="*/ 2147483647 h 52"/>
                <a:gd name="T52" fmla="*/ 2147483647 w 88"/>
                <a:gd name="T53" fmla="*/ 2147483647 h 52"/>
                <a:gd name="T54" fmla="*/ 2147483647 w 88"/>
                <a:gd name="T55" fmla="*/ 2147483647 h 52"/>
                <a:gd name="T56" fmla="*/ 2147483647 w 88"/>
                <a:gd name="T57" fmla="*/ 2147483647 h 52"/>
                <a:gd name="T58" fmla="*/ 2147483647 w 88"/>
                <a:gd name="T59" fmla="*/ 2147483647 h 52"/>
                <a:gd name="T60" fmla="*/ 2147483647 w 88"/>
                <a:gd name="T61" fmla="*/ 2147483647 h 52"/>
                <a:gd name="T62" fmla="*/ 2147483647 w 88"/>
                <a:gd name="T63" fmla="*/ 2147483647 h 52"/>
                <a:gd name="T64" fmla="*/ 2147483647 w 88"/>
                <a:gd name="T65" fmla="*/ 2147483647 h 52"/>
                <a:gd name="T66" fmla="*/ 2147483647 w 88"/>
                <a:gd name="T67" fmla="*/ 2147483647 h 52"/>
                <a:gd name="T68" fmla="*/ 2147483647 w 88"/>
                <a:gd name="T69" fmla="*/ 2147483647 h 52"/>
                <a:gd name="T70" fmla="*/ 2147483647 w 88"/>
                <a:gd name="T71" fmla="*/ 2147483647 h 52"/>
                <a:gd name="T72" fmla="*/ 2147483647 w 88"/>
                <a:gd name="T73" fmla="*/ 2147483647 h 52"/>
                <a:gd name="T74" fmla="*/ 2147483647 w 88"/>
                <a:gd name="T75" fmla="*/ 2147483647 h 52"/>
                <a:gd name="T76" fmla="*/ 2147483647 w 88"/>
                <a:gd name="T77" fmla="*/ 2147483647 h 52"/>
                <a:gd name="T78" fmla="*/ 2147483647 w 88"/>
                <a:gd name="T79" fmla="*/ 2147483647 h 52"/>
                <a:gd name="T80" fmla="*/ 2147483647 w 88"/>
                <a:gd name="T81" fmla="*/ 2147483647 h 52"/>
                <a:gd name="T82" fmla="*/ 2147483647 w 88"/>
                <a:gd name="T83" fmla="*/ 2147483647 h 52"/>
                <a:gd name="T84" fmla="*/ 2147483647 w 88"/>
                <a:gd name="T85" fmla="*/ 2147483647 h 52"/>
                <a:gd name="T86" fmla="*/ 2147483647 w 88"/>
                <a:gd name="T87" fmla="*/ 2147483647 h 52"/>
                <a:gd name="T88" fmla="*/ 2147483647 w 88"/>
                <a:gd name="T89" fmla="*/ 2147483647 h 52"/>
                <a:gd name="T90" fmla="*/ 2147483647 w 88"/>
                <a:gd name="T91" fmla="*/ 2147483647 h 52"/>
                <a:gd name="T92" fmla="*/ 2147483647 w 88"/>
                <a:gd name="T93" fmla="*/ 2147483647 h 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
                <a:gd name="T142" fmla="*/ 0 h 52"/>
                <a:gd name="T143" fmla="*/ 88 w 88"/>
                <a:gd name="T144" fmla="*/ 52 h 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 h="52">
                  <a:moveTo>
                    <a:pt x="10" y="48"/>
                  </a:moveTo>
                  <a:lnTo>
                    <a:pt x="8" y="40"/>
                  </a:lnTo>
                  <a:lnTo>
                    <a:pt x="6" y="38"/>
                  </a:lnTo>
                  <a:lnTo>
                    <a:pt x="0" y="36"/>
                  </a:lnTo>
                  <a:lnTo>
                    <a:pt x="2" y="32"/>
                  </a:lnTo>
                  <a:lnTo>
                    <a:pt x="4" y="24"/>
                  </a:lnTo>
                  <a:lnTo>
                    <a:pt x="8" y="18"/>
                  </a:lnTo>
                  <a:lnTo>
                    <a:pt x="4" y="12"/>
                  </a:lnTo>
                  <a:lnTo>
                    <a:pt x="2" y="6"/>
                  </a:lnTo>
                  <a:lnTo>
                    <a:pt x="2" y="4"/>
                  </a:lnTo>
                  <a:lnTo>
                    <a:pt x="2" y="2"/>
                  </a:lnTo>
                  <a:lnTo>
                    <a:pt x="4" y="4"/>
                  </a:lnTo>
                  <a:lnTo>
                    <a:pt x="6" y="4"/>
                  </a:lnTo>
                  <a:lnTo>
                    <a:pt x="10" y="6"/>
                  </a:lnTo>
                  <a:lnTo>
                    <a:pt x="14" y="6"/>
                  </a:lnTo>
                  <a:lnTo>
                    <a:pt x="20" y="6"/>
                  </a:lnTo>
                  <a:lnTo>
                    <a:pt x="24" y="8"/>
                  </a:lnTo>
                  <a:lnTo>
                    <a:pt x="46" y="8"/>
                  </a:lnTo>
                  <a:lnTo>
                    <a:pt x="52" y="8"/>
                  </a:lnTo>
                  <a:lnTo>
                    <a:pt x="56" y="4"/>
                  </a:lnTo>
                  <a:lnTo>
                    <a:pt x="60" y="2"/>
                  </a:lnTo>
                  <a:lnTo>
                    <a:pt x="66" y="0"/>
                  </a:lnTo>
                  <a:lnTo>
                    <a:pt x="70" y="0"/>
                  </a:lnTo>
                  <a:lnTo>
                    <a:pt x="76" y="2"/>
                  </a:lnTo>
                  <a:lnTo>
                    <a:pt x="86" y="8"/>
                  </a:lnTo>
                  <a:lnTo>
                    <a:pt x="84" y="14"/>
                  </a:lnTo>
                  <a:lnTo>
                    <a:pt x="84" y="22"/>
                  </a:lnTo>
                  <a:lnTo>
                    <a:pt x="84" y="30"/>
                  </a:lnTo>
                  <a:lnTo>
                    <a:pt x="88" y="38"/>
                  </a:lnTo>
                  <a:lnTo>
                    <a:pt x="70" y="40"/>
                  </a:lnTo>
                  <a:lnTo>
                    <a:pt x="64" y="42"/>
                  </a:lnTo>
                  <a:lnTo>
                    <a:pt x="62" y="44"/>
                  </a:lnTo>
                  <a:lnTo>
                    <a:pt x="60" y="46"/>
                  </a:lnTo>
                  <a:lnTo>
                    <a:pt x="58" y="46"/>
                  </a:lnTo>
                  <a:lnTo>
                    <a:pt x="56" y="50"/>
                  </a:lnTo>
                  <a:lnTo>
                    <a:pt x="52" y="50"/>
                  </a:lnTo>
                  <a:lnTo>
                    <a:pt x="50" y="52"/>
                  </a:lnTo>
                  <a:lnTo>
                    <a:pt x="48" y="52"/>
                  </a:lnTo>
                  <a:lnTo>
                    <a:pt x="42" y="52"/>
                  </a:lnTo>
                  <a:lnTo>
                    <a:pt x="38" y="50"/>
                  </a:lnTo>
                  <a:lnTo>
                    <a:pt x="36" y="48"/>
                  </a:lnTo>
                  <a:lnTo>
                    <a:pt x="32" y="46"/>
                  </a:lnTo>
                  <a:lnTo>
                    <a:pt x="26" y="48"/>
                  </a:lnTo>
                  <a:lnTo>
                    <a:pt x="20" y="50"/>
                  </a:lnTo>
                  <a:lnTo>
                    <a:pt x="14" y="50"/>
                  </a:lnTo>
                  <a:lnTo>
                    <a:pt x="10" y="50"/>
                  </a:lnTo>
                  <a:lnTo>
                    <a:pt x="10" y="4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94" name="Freeform 202"/>
            <p:cNvSpPr/>
            <p:nvPr>
              <p:custDataLst>
                <p:tags r:id="rId177"/>
              </p:custDataLst>
            </p:nvPr>
          </p:nvSpPr>
          <p:spPr bwMode="auto">
            <a:xfrm>
              <a:off x="4828085" y="2986656"/>
              <a:ext cx="18450" cy="5310"/>
            </a:xfrm>
            <a:custGeom>
              <a:avLst/>
              <a:gdLst>
                <a:gd name="T0" fmla="*/ 0 w 14"/>
                <a:gd name="T1" fmla="*/ 2147483647 h 4"/>
                <a:gd name="T2" fmla="*/ 2147483647 w 14"/>
                <a:gd name="T3" fmla="*/ 2147483647 h 4"/>
                <a:gd name="T4" fmla="*/ 2147483647 w 14"/>
                <a:gd name="T5" fmla="*/ 2147483647 h 4"/>
                <a:gd name="T6" fmla="*/ 2147483647 w 14"/>
                <a:gd name="T7" fmla="*/ 2147483647 h 4"/>
                <a:gd name="T8" fmla="*/ 2147483647 w 14"/>
                <a:gd name="T9" fmla="*/ 0 h 4"/>
                <a:gd name="T10" fmla="*/ 2147483647 w 14"/>
                <a:gd name="T11" fmla="*/ 0 h 4"/>
                <a:gd name="T12" fmla="*/ 0 w 14"/>
                <a:gd name="T13" fmla="*/ 2147483647 h 4"/>
                <a:gd name="T14" fmla="*/ 0 60000 65536"/>
                <a:gd name="T15" fmla="*/ 0 60000 65536"/>
                <a:gd name="T16" fmla="*/ 0 60000 65536"/>
                <a:gd name="T17" fmla="*/ 0 60000 65536"/>
                <a:gd name="T18" fmla="*/ 0 60000 65536"/>
                <a:gd name="T19" fmla="*/ 0 60000 65536"/>
                <a:gd name="T20" fmla="*/ 0 60000 65536"/>
                <a:gd name="T21" fmla="*/ 0 w 14"/>
                <a:gd name="T22" fmla="*/ 0 h 4"/>
                <a:gd name="T23" fmla="*/ 14 w 1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4">
                  <a:moveTo>
                    <a:pt x="0" y="2"/>
                  </a:moveTo>
                  <a:lnTo>
                    <a:pt x="6" y="4"/>
                  </a:lnTo>
                  <a:lnTo>
                    <a:pt x="8" y="4"/>
                  </a:lnTo>
                  <a:lnTo>
                    <a:pt x="14" y="2"/>
                  </a:lnTo>
                  <a:lnTo>
                    <a:pt x="8" y="0"/>
                  </a:lnTo>
                  <a:lnTo>
                    <a:pt x="4" y="0"/>
                  </a:lnTo>
                  <a:lnTo>
                    <a:pt x="0" y="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95" name="Freeform 203"/>
            <p:cNvSpPr/>
            <p:nvPr>
              <p:custDataLst>
                <p:tags r:id="rId178"/>
              </p:custDataLst>
            </p:nvPr>
          </p:nvSpPr>
          <p:spPr bwMode="auto">
            <a:xfrm>
              <a:off x="4649354" y="3337101"/>
              <a:ext cx="21909" cy="11947"/>
            </a:xfrm>
            <a:custGeom>
              <a:avLst/>
              <a:gdLst>
                <a:gd name="T0" fmla="*/ 2147483647 w 16"/>
                <a:gd name="T1" fmla="*/ 2147483647 h 8"/>
                <a:gd name="T2" fmla="*/ 2147483647 w 16"/>
                <a:gd name="T3" fmla="*/ 2147483647 h 8"/>
                <a:gd name="T4" fmla="*/ 2147483647 w 16"/>
                <a:gd name="T5" fmla="*/ 2147483647 h 8"/>
                <a:gd name="T6" fmla="*/ 2147483647 w 16"/>
                <a:gd name="T7" fmla="*/ 2147483647 h 8"/>
                <a:gd name="T8" fmla="*/ 0 w 16"/>
                <a:gd name="T9" fmla="*/ 2147483647 h 8"/>
                <a:gd name="T10" fmla="*/ 0 w 16"/>
                <a:gd name="T11" fmla="*/ 2147483647 h 8"/>
                <a:gd name="T12" fmla="*/ 2147483647 w 16"/>
                <a:gd name="T13" fmla="*/ 0 h 8"/>
                <a:gd name="T14" fmla="*/ 2147483647 w 16"/>
                <a:gd name="T15" fmla="*/ 0 h 8"/>
                <a:gd name="T16" fmla="*/ 2147483647 w 16"/>
                <a:gd name="T17" fmla="*/ 0 h 8"/>
                <a:gd name="T18" fmla="*/ 2147483647 w 16"/>
                <a:gd name="T19" fmla="*/ 2147483647 h 8"/>
                <a:gd name="T20" fmla="*/ 2147483647 w 16"/>
                <a:gd name="T21" fmla="*/ 2147483647 h 8"/>
                <a:gd name="T22" fmla="*/ 2147483647 w 16"/>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8"/>
                <a:gd name="T38" fmla="*/ 16 w 16"/>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8">
                  <a:moveTo>
                    <a:pt x="14" y="4"/>
                  </a:moveTo>
                  <a:lnTo>
                    <a:pt x="12" y="6"/>
                  </a:lnTo>
                  <a:lnTo>
                    <a:pt x="6" y="8"/>
                  </a:lnTo>
                  <a:lnTo>
                    <a:pt x="2" y="8"/>
                  </a:lnTo>
                  <a:lnTo>
                    <a:pt x="0" y="6"/>
                  </a:lnTo>
                  <a:lnTo>
                    <a:pt x="0" y="4"/>
                  </a:lnTo>
                  <a:lnTo>
                    <a:pt x="2" y="0"/>
                  </a:lnTo>
                  <a:lnTo>
                    <a:pt x="6" y="0"/>
                  </a:lnTo>
                  <a:lnTo>
                    <a:pt x="8" y="0"/>
                  </a:lnTo>
                  <a:lnTo>
                    <a:pt x="10" y="2"/>
                  </a:lnTo>
                  <a:lnTo>
                    <a:pt x="16" y="6"/>
                  </a:lnTo>
                  <a:lnTo>
                    <a:pt x="14" y="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96" name="Freeform 204"/>
            <p:cNvSpPr/>
            <p:nvPr>
              <p:custDataLst>
                <p:tags r:id="rId179"/>
              </p:custDataLst>
            </p:nvPr>
          </p:nvSpPr>
          <p:spPr bwMode="auto">
            <a:xfrm>
              <a:off x="4739296" y="3122056"/>
              <a:ext cx="17296" cy="25221"/>
            </a:xfrm>
            <a:custGeom>
              <a:avLst/>
              <a:gdLst>
                <a:gd name="T0" fmla="*/ 2147483647 w 12"/>
                <a:gd name="T1" fmla="*/ 0 h 16"/>
                <a:gd name="T2" fmla="*/ 2147483647 w 12"/>
                <a:gd name="T3" fmla="*/ 2147483647 h 16"/>
                <a:gd name="T4" fmla="*/ 2147483647 w 12"/>
                <a:gd name="T5" fmla="*/ 2147483647 h 16"/>
                <a:gd name="T6" fmla="*/ 2147483647 w 12"/>
                <a:gd name="T7" fmla="*/ 2147483647 h 16"/>
                <a:gd name="T8" fmla="*/ 0 w 12"/>
                <a:gd name="T9" fmla="*/ 2147483647 h 16"/>
                <a:gd name="T10" fmla="*/ 2147483647 w 12"/>
                <a:gd name="T11" fmla="*/ 2147483647 h 16"/>
                <a:gd name="T12" fmla="*/ 2147483647 w 12"/>
                <a:gd name="T13" fmla="*/ 2147483647 h 16"/>
                <a:gd name="T14" fmla="*/ 2147483647 w 12"/>
                <a:gd name="T15" fmla="*/ 2147483647 h 16"/>
                <a:gd name="T16" fmla="*/ 2147483647 w 12"/>
                <a:gd name="T17" fmla="*/ 2147483647 h 16"/>
                <a:gd name="T18" fmla="*/ 2147483647 w 12"/>
                <a:gd name="T19" fmla="*/ 2147483647 h 16"/>
                <a:gd name="T20" fmla="*/ 2147483647 w 12"/>
                <a:gd name="T21" fmla="*/ 2147483647 h 16"/>
                <a:gd name="T22" fmla="*/ 2147483647 w 12"/>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16"/>
                <a:gd name="T38" fmla="*/ 12 w 12"/>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16">
                  <a:moveTo>
                    <a:pt x="8" y="0"/>
                  </a:moveTo>
                  <a:lnTo>
                    <a:pt x="6" y="2"/>
                  </a:lnTo>
                  <a:lnTo>
                    <a:pt x="4" y="4"/>
                  </a:lnTo>
                  <a:lnTo>
                    <a:pt x="2" y="6"/>
                  </a:lnTo>
                  <a:lnTo>
                    <a:pt x="0" y="8"/>
                  </a:lnTo>
                  <a:lnTo>
                    <a:pt x="2" y="12"/>
                  </a:lnTo>
                  <a:lnTo>
                    <a:pt x="2" y="14"/>
                  </a:lnTo>
                  <a:lnTo>
                    <a:pt x="8" y="14"/>
                  </a:lnTo>
                  <a:lnTo>
                    <a:pt x="12" y="16"/>
                  </a:lnTo>
                  <a:lnTo>
                    <a:pt x="12" y="12"/>
                  </a:lnTo>
                  <a:lnTo>
                    <a:pt x="12" y="8"/>
                  </a:lnTo>
                  <a:lnTo>
                    <a:pt x="8"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97" name="Freeform 206"/>
            <p:cNvSpPr/>
            <p:nvPr>
              <p:custDataLst>
                <p:tags r:id="rId180"/>
              </p:custDataLst>
            </p:nvPr>
          </p:nvSpPr>
          <p:spPr bwMode="auto">
            <a:xfrm>
              <a:off x="5416170" y="3641085"/>
              <a:ext cx="485460" cy="471243"/>
            </a:xfrm>
            <a:custGeom>
              <a:avLst/>
              <a:gdLst>
                <a:gd name="T0" fmla="*/ 2147483647 w 332"/>
                <a:gd name="T1" fmla="*/ 2147483647 h 298"/>
                <a:gd name="T2" fmla="*/ 2147483647 w 332"/>
                <a:gd name="T3" fmla="*/ 2147483647 h 298"/>
                <a:gd name="T4" fmla="*/ 2147483647 w 332"/>
                <a:gd name="T5" fmla="*/ 2147483647 h 298"/>
                <a:gd name="T6" fmla="*/ 2147483647 w 332"/>
                <a:gd name="T7" fmla="*/ 2147483647 h 298"/>
                <a:gd name="T8" fmla="*/ 2147483647 w 332"/>
                <a:gd name="T9" fmla="*/ 2147483647 h 298"/>
                <a:gd name="T10" fmla="*/ 2147483647 w 332"/>
                <a:gd name="T11" fmla="*/ 2147483647 h 298"/>
                <a:gd name="T12" fmla="*/ 2147483647 w 332"/>
                <a:gd name="T13" fmla="*/ 2147483647 h 298"/>
                <a:gd name="T14" fmla="*/ 2147483647 w 332"/>
                <a:gd name="T15" fmla="*/ 2147483647 h 298"/>
                <a:gd name="T16" fmla="*/ 2147483647 w 332"/>
                <a:gd name="T17" fmla="*/ 2147483647 h 298"/>
                <a:gd name="T18" fmla="*/ 2147483647 w 332"/>
                <a:gd name="T19" fmla="*/ 2147483647 h 298"/>
                <a:gd name="T20" fmla="*/ 2147483647 w 332"/>
                <a:gd name="T21" fmla="*/ 2147483647 h 298"/>
                <a:gd name="T22" fmla="*/ 2147483647 w 332"/>
                <a:gd name="T23" fmla="*/ 2147483647 h 298"/>
                <a:gd name="T24" fmla="*/ 2147483647 w 332"/>
                <a:gd name="T25" fmla="*/ 2147483647 h 298"/>
                <a:gd name="T26" fmla="*/ 2147483647 w 332"/>
                <a:gd name="T27" fmla="*/ 2147483647 h 298"/>
                <a:gd name="T28" fmla="*/ 2147483647 w 332"/>
                <a:gd name="T29" fmla="*/ 2147483647 h 298"/>
                <a:gd name="T30" fmla="*/ 2147483647 w 332"/>
                <a:gd name="T31" fmla="*/ 2147483647 h 298"/>
                <a:gd name="T32" fmla="*/ 2147483647 w 332"/>
                <a:gd name="T33" fmla="*/ 2147483647 h 298"/>
                <a:gd name="T34" fmla="*/ 2147483647 w 332"/>
                <a:gd name="T35" fmla="*/ 2147483647 h 298"/>
                <a:gd name="T36" fmla="*/ 2147483647 w 332"/>
                <a:gd name="T37" fmla="*/ 2147483647 h 298"/>
                <a:gd name="T38" fmla="*/ 2147483647 w 332"/>
                <a:gd name="T39" fmla="*/ 2147483647 h 298"/>
                <a:gd name="T40" fmla="*/ 2147483647 w 332"/>
                <a:gd name="T41" fmla="*/ 2147483647 h 298"/>
                <a:gd name="T42" fmla="*/ 2147483647 w 332"/>
                <a:gd name="T43" fmla="*/ 2147483647 h 298"/>
                <a:gd name="T44" fmla="*/ 2147483647 w 332"/>
                <a:gd name="T45" fmla="*/ 2147483647 h 298"/>
                <a:gd name="T46" fmla="*/ 2147483647 w 332"/>
                <a:gd name="T47" fmla="*/ 2147483647 h 298"/>
                <a:gd name="T48" fmla="*/ 2147483647 w 332"/>
                <a:gd name="T49" fmla="*/ 2147483647 h 298"/>
                <a:gd name="T50" fmla="*/ 2147483647 w 332"/>
                <a:gd name="T51" fmla="*/ 2147483647 h 298"/>
                <a:gd name="T52" fmla="*/ 2147483647 w 332"/>
                <a:gd name="T53" fmla="*/ 2147483647 h 298"/>
                <a:gd name="T54" fmla="*/ 2147483647 w 332"/>
                <a:gd name="T55" fmla="*/ 2147483647 h 298"/>
                <a:gd name="T56" fmla="*/ 2147483647 w 332"/>
                <a:gd name="T57" fmla="*/ 2147483647 h 298"/>
                <a:gd name="T58" fmla="*/ 2147483647 w 332"/>
                <a:gd name="T59" fmla="*/ 2147483647 h 298"/>
                <a:gd name="T60" fmla="*/ 2147483647 w 332"/>
                <a:gd name="T61" fmla="*/ 2147483647 h 298"/>
                <a:gd name="T62" fmla="*/ 2147483647 w 332"/>
                <a:gd name="T63" fmla="*/ 0 h 298"/>
                <a:gd name="T64" fmla="*/ 2147483647 w 332"/>
                <a:gd name="T65" fmla="*/ 2147483647 h 298"/>
                <a:gd name="T66" fmla="*/ 2147483647 w 332"/>
                <a:gd name="T67" fmla="*/ 2147483647 h 298"/>
                <a:gd name="T68" fmla="*/ 2147483647 w 332"/>
                <a:gd name="T69" fmla="*/ 2147483647 h 298"/>
                <a:gd name="T70" fmla="*/ 2147483647 w 332"/>
                <a:gd name="T71" fmla="*/ 2147483647 h 298"/>
                <a:gd name="T72" fmla="*/ 2147483647 w 332"/>
                <a:gd name="T73" fmla="*/ 2147483647 h 298"/>
                <a:gd name="T74" fmla="*/ 2147483647 w 332"/>
                <a:gd name="T75" fmla="*/ 2147483647 h 2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2"/>
                <a:gd name="T115" fmla="*/ 0 h 298"/>
                <a:gd name="T116" fmla="*/ 332 w 332"/>
                <a:gd name="T117" fmla="*/ 298 h 2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2" h="298">
                  <a:moveTo>
                    <a:pt x="222" y="62"/>
                  </a:moveTo>
                  <a:lnTo>
                    <a:pt x="224" y="72"/>
                  </a:lnTo>
                  <a:lnTo>
                    <a:pt x="226" y="78"/>
                  </a:lnTo>
                  <a:lnTo>
                    <a:pt x="230" y="80"/>
                  </a:lnTo>
                  <a:lnTo>
                    <a:pt x="234" y="84"/>
                  </a:lnTo>
                  <a:lnTo>
                    <a:pt x="236" y="88"/>
                  </a:lnTo>
                  <a:lnTo>
                    <a:pt x="242" y="96"/>
                  </a:lnTo>
                  <a:lnTo>
                    <a:pt x="244" y="102"/>
                  </a:lnTo>
                  <a:lnTo>
                    <a:pt x="248" y="110"/>
                  </a:lnTo>
                  <a:lnTo>
                    <a:pt x="254" y="118"/>
                  </a:lnTo>
                  <a:lnTo>
                    <a:pt x="258" y="126"/>
                  </a:lnTo>
                  <a:lnTo>
                    <a:pt x="260" y="130"/>
                  </a:lnTo>
                  <a:lnTo>
                    <a:pt x="258" y="136"/>
                  </a:lnTo>
                  <a:lnTo>
                    <a:pt x="268" y="144"/>
                  </a:lnTo>
                  <a:lnTo>
                    <a:pt x="280" y="148"/>
                  </a:lnTo>
                  <a:lnTo>
                    <a:pt x="280" y="156"/>
                  </a:lnTo>
                  <a:lnTo>
                    <a:pt x="324" y="158"/>
                  </a:lnTo>
                  <a:lnTo>
                    <a:pt x="332" y="164"/>
                  </a:lnTo>
                  <a:lnTo>
                    <a:pt x="332" y="198"/>
                  </a:lnTo>
                  <a:lnTo>
                    <a:pt x="282" y="242"/>
                  </a:lnTo>
                  <a:lnTo>
                    <a:pt x="234" y="254"/>
                  </a:lnTo>
                  <a:lnTo>
                    <a:pt x="190" y="298"/>
                  </a:lnTo>
                  <a:lnTo>
                    <a:pt x="188" y="276"/>
                  </a:lnTo>
                  <a:lnTo>
                    <a:pt x="168" y="270"/>
                  </a:lnTo>
                  <a:lnTo>
                    <a:pt x="164" y="268"/>
                  </a:lnTo>
                  <a:lnTo>
                    <a:pt x="162" y="270"/>
                  </a:lnTo>
                  <a:lnTo>
                    <a:pt x="156" y="268"/>
                  </a:lnTo>
                  <a:lnTo>
                    <a:pt x="152" y="264"/>
                  </a:lnTo>
                  <a:lnTo>
                    <a:pt x="150" y="266"/>
                  </a:lnTo>
                  <a:lnTo>
                    <a:pt x="148" y="270"/>
                  </a:lnTo>
                  <a:lnTo>
                    <a:pt x="146" y="276"/>
                  </a:lnTo>
                  <a:lnTo>
                    <a:pt x="144" y="280"/>
                  </a:lnTo>
                  <a:lnTo>
                    <a:pt x="142" y="274"/>
                  </a:lnTo>
                  <a:lnTo>
                    <a:pt x="134" y="264"/>
                  </a:lnTo>
                  <a:lnTo>
                    <a:pt x="124" y="254"/>
                  </a:lnTo>
                  <a:lnTo>
                    <a:pt x="118" y="248"/>
                  </a:lnTo>
                  <a:lnTo>
                    <a:pt x="116" y="240"/>
                  </a:lnTo>
                  <a:lnTo>
                    <a:pt x="108" y="228"/>
                  </a:lnTo>
                  <a:lnTo>
                    <a:pt x="102" y="220"/>
                  </a:lnTo>
                  <a:lnTo>
                    <a:pt x="98" y="214"/>
                  </a:lnTo>
                  <a:lnTo>
                    <a:pt x="90" y="210"/>
                  </a:lnTo>
                  <a:lnTo>
                    <a:pt x="82" y="200"/>
                  </a:lnTo>
                  <a:lnTo>
                    <a:pt x="84" y="200"/>
                  </a:lnTo>
                  <a:lnTo>
                    <a:pt x="82" y="200"/>
                  </a:lnTo>
                  <a:lnTo>
                    <a:pt x="76" y="200"/>
                  </a:lnTo>
                  <a:lnTo>
                    <a:pt x="76" y="162"/>
                  </a:lnTo>
                  <a:lnTo>
                    <a:pt x="68" y="152"/>
                  </a:lnTo>
                  <a:lnTo>
                    <a:pt x="58" y="142"/>
                  </a:lnTo>
                  <a:lnTo>
                    <a:pt x="48" y="134"/>
                  </a:lnTo>
                  <a:lnTo>
                    <a:pt x="42" y="124"/>
                  </a:lnTo>
                  <a:lnTo>
                    <a:pt x="24" y="92"/>
                  </a:lnTo>
                  <a:lnTo>
                    <a:pt x="16" y="76"/>
                  </a:lnTo>
                  <a:lnTo>
                    <a:pt x="10" y="72"/>
                  </a:lnTo>
                  <a:lnTo>
                    <a:pt x="4" y="66"/>
                  </a:lnTo>
                  <a:lnTo>
                    <a:pt x="0" y="54"/>
                  </a:lnTo>
                  <a:lnTo>
                    <a:pt x="16" y="56"/>
                  </a:lnTo>
                  <a:lnTo>
                    <a:pt x="20" y="52"/>
                  </a:lnTo>
                  <a:lnTo>
                    <a:pt x="24" y="46"/>
                  </a:lnTo>
                  <a:lnTo>
                    <a:pt x="30" y="42"/>
                  </a:lnTo>
                  <a:lnTo>
                    <a:pt x="34" y="42"/>
                  </a:lnTo>
                  <a:lnTo>
                    <a:pt x="38" y="36"/>
                  </a:lnTo>
                  <a:lnTo>
                    <a:pt x="44" y="36"/>
                  </a:lnTo>
                  <a:lnTo>
                    <a:pt x="32" y="10"/>
                  </a:lnTo>
                  <a:lnTo>
                    <a:pt x="62" y="0"/>
                  </a:lnTo>
                  <a:lnTo>
                    <a:pt x="118" y="24"/>
                  </a:lnTo>
                  <a:lnTo>
                    <a:pt x="122" y="26"/>
                  </a:lnTo>
                  <a:lnTo>
                    <a:pt x="124" y="30"/>
                  </a:lnTo>
                  <a:lnTo>
                    <a:pt x="128" y="32"/>
                  </a:lnTo>
                  <a:lnTo>
                    <a:pt x="134" y="34"/>
                  </a:lnTo>
                  <a:lnTo>
                    <a:pt x="134" y="44"/>
                  </a:lnTo>
                  <a:lnTo>
                    <a:pt x="152" y="54"/>
                  </a:lnTo>
                  <a:lnTo>
                    <a:pt x="180" y="54"/>
                  </a:lnTo>
                  <a:lnTo>
                    <a:pt x="196" y="58"/>
                  </a:lnTo>
                  <a:lnTo>
                    <a:pt x="200" y="60"/>
                  </a:lnTo>
                  <a:lnTo>
                    <a:pt x="204" y="64"/>
                  </a:lnTo>
                  <a:lnTo>
                    <a:pt x="222" y="64"/>
                  </a:lnTo>
                  <a:lnTo>
                    <a:pt x="222" y="6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98" name="Freeform 207"/>
            <p:cNvSpPr/>
            <p:nvPr>
              <p:custDataLst>
                <p:tags r:id="rId181"/>
              </p:custDataLst>
            </p:nvPr>
          </p:nvSpPr>
          <p:spPr bwMode="auto">
            <a:xfrm>
              <a:off x="5351596" y="3533563"/>
              <a:ext cx="29981" cy="18584"/>
            </a:xfrm>
            <a:custGeom>
              <a:avLst/>
              <a:gdLst>
                <a:gd name="T0" fmla="*/ 2147483647 w 20"/>
                <a:gd name="T1" fmla="*/ 2147483647 h 12"/>
                <a:gd name="T2" fmla="*/ 0 w 20"/>
                <a:gd name="T3" fmla="*/ 2147483647 h 12"/>
                <a:gd name="T4" fmla="*/ 0 w 20"/>
                <a:gd name="T5" fmla="*/ 2147483647 h 12"/>
                <a:gd name="T6" fmla="*/ 2147483647 w 20"/>
                <a:gd name="T7" fmla="*/ 2147483647 h 12"/>
                <a:gd name="T8" fmla="*/ 2147483647 w 20"/>
                <a:gd name="T9" fmla="*/ 2147483647 h 12"/>
                <a:gd name="T10" fmla="*/ 2147483647 w 20"/>
                <a:gd name="T11" fmla="*/ 0 h 12"/>
                <a:gd name="T12" fmla="*/ 2147483647 w 20"/>
                <a:gd name="T13" fmla="*/ 2147483647 h 12"/>
                <a:gd name="T14" fmla="*/ 2147483647 w 20"/>
                <a:gd name="T15" fmla="*/ 2147483647 h 12"/>
                <a:gd name="T16" fmla="*/ 2147483647 w 20"/>
                <a:gd name="T17" fmla="*/ 0 h 12"/>
                <a:gd name="T18" fmla="*/ 2147483647 w 20"/>
                <a:gd name="T19" fmla="*/ 2147483647 h 12"/>
                <a:gd name="T20" fmla="*/ 2147483647 w 20"/>
                <a:gd name="T21" fmla="*/ 2147483647 h 12"/>
                <a:gd name="T22" fmla="*/ 2147483647 w 20"/>
                <a:gd name="T23" fmla="*/ 214748364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12"/>
                <a:gd name="T38" fmla="*/ 20 w 20"/>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12">
                  <a:moveTo>
                    <a:pt x="8" y="12"/>
                  </a:moveTo>
                  <a:lnTo>
                    <a:pt x="0" y="12"/>
                  </a:lnTo>
                  <a:lnTo>
                    <a:pt x="0" y="8"/>
                  </a:lnTo>
                  <a:lnTo>
                    <a:pt x="2" y="6"/>
                  </a:lnTo>
                  <a:lnTo>
                    <a:pt x="4" y="4"/>
                  </a:lnTo>
                  <a:lnTo>
                    <a:pt x="6" y="0"/>
                  </a:lnTo>
                  <a:lnTo>
                    <a:pt x="8" y="4"/>
                  </a:lnTo>
                  <a:lnTo>
                    <a:pt x="12" y="4"/>
                  </a:lnTo>
                  <a:lnTo>
                    <a:pt x="20" y="0"/>
                  </a:lnTo>
                  <a:lnTo>
                    <a:pt x="20" y="4"/>
                  </a:lnTo>
                  <a:lnTo>
                    <a:pt x="16" y="8"/>
                  </a:lnTo>
                  <a:lnTo>
                    <a:pt x="8" y="1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199" name="Freeform 208"/>
            <p:cNvSpPr/>
            <p:nvPr>
              <p:custDataLst>
                <p:tags r:id="rId182"/>
              </p:custDataLst>
            </p:nvPr>
          </p:nvSpPr>
          <p:spPr bwMode="auto">
            <a:xfrm>
              <a:off x="5191314" y="3354358"/>
              <a:ext cx="47278" cy="37169"/>
            </a:xfrm>
            <a:custGeom>
              <a:avLst/>
              <a:gdLst>
                <a:gd name="T0" fmla="*/ 2147483647 w 32"/>
                <a:gd name="T1" fmla="*/ 0 h 24"/>
                <a:gd name="T2" fmla="*/ 2147483647 w 32"/>
                <a:gd name="T3" fmla="*/ 2147483647 h 24"/>
                <a:gd name="T4" fmla="*/ 2147483647 w 32"/>
                <a:gd name="T5" fmla="*/ 2147483647 h 24"/>
                <a:gd name="T6" fmla="*/ 2147483647 w 32"/>
                <a:gd name="T7" fmla="*/ 2147483647 h 24"/>
                <a:gd name="T8" fmla="*/ 0 w 32"/>
                <a:gd name="T9" fmla="*/ 2147483647 h 24"/>
                <a:gd name="T10" fmla="*/ 2147483647 w 32"/>
                <a:gd name="T11" fmla="*/ 2147483647 h 24"/>
                <a:gd name="T12" fmla="*/ 2147483647 w 32"/>
                <a:gd name="T13" fmla="*/ 2147483647 h 24"/>
                <a:gd name="T14" fmla="*/ 2147483647 w 32"/>
                <a:gd name="T15" fmla="*/ 2147483647 h 24"/>
                <a:gd name="T16" fmla="*/ 2147483647 w 32"/>
                <a:gd name="T17" fmla="*/ 2147483647 h 24"/>
                <a:gd name="T18" fmla="*/ 2147483647 w 32"/>
                <a:gd name="T19" fmla="*/ 2147483647 h 24"/>
                <a:gd name="T20" fmla="*/ 2147483647 w 32"/>
                <a:gd name="T21" fmla="*/ 2147483647 h 24"/>
                <a:gd name="T22" fmla="*/ 2147483647 w 32"/>
                <a:gd name="T23" fmla="*/ 2147483647 h 24"/>
                <a:gd name="T24" fmla="*/ 2147483647 w 32"/>
                <a:gd name="T25" fmla="*/ 2147483647 h 24"/>
                <a:gd name="T26" fmla="*/ 2147483647 w 32"/>
                <a:gd name="T27" fmla="*/ 0 h 24"/>
                <a:gd name="T28" fmla="*/ 2147483647 w 32"/>
                <a:gd name="T29" fmla="*/ 0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24"/>
                <a:gd name="T47" fmla="*/ 32 w 32"/>
                <a:gd name="T48" fmla="*/ 24 h 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24">
                  <a:moveTo>
                    <a:pt x="28" y="0"/>
                  </a:moveTo>
                  <a:lnTo>
                    <a:pt x="10" y="2"/>
                  </a:lnTo>
                  <a:lnTo>
                    <a:pt x="4" y="4"/>
                  </a:lnTo>
                  <a:lnTo>
                    <a:pt x="2" y="6"/>
                  </a:lnTo>
                  <a:lnTo>
                    <a:pt x="0" y="8"/>
                  </a:lnTo>
                  <a:lnTo>
                    <a:pt x="2" y="10"/>
                  </a:lnTo>
                  <a:lnTo>
                    <a:pt x="2" y="12"/>
                  </a:lnTo>
                  <a:lnTo>
                    <a:pt x="6" y="14"/>
                  </a:lnTo>
                  <a:lnTo>
                    <a:pt x="6" y="24"/>
                  </a:lnTo>
                  <a:lnTo>
                    <a:pt x="12" y="22"/>
                  </a:lnTo>
                  <a:lnTo>
                    <a:pt x="20" y="18"/>
                  </a:lnTo>
                  <a:lnTo>
                    <a:pt x="32" y="8"/>
                  </a:lnTo>
                  <a:lnTo>
                    <a:pt x="30" y="6"/>
                  </a:lnTo>
                  <a:lnTo>
                    <a:pt x="26" y="0"/>
                  </a:lnTo>
                  <a:lnTo>
                    <a:pt x="28"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00" name="Freeform 209"/>
            <p:cNvSpPr/>
            <p:nvPr>
              <p:custDataLst>
                <p:tags r:id="rId183"/>
              </p:custDataLst>
            </p:nvPr>
          </p:nvSpPr>
          <p:spPr bwMode="auto">
            <a:xfrm>
              <a:off x="5393108" y="3611882"/>
              <a:ext cx="32287" cy="100886"/>
            </a:xfrm>
            <a:custGeom>
              <a:avLst/>
              <a:gdLst>
                <a:gd name="T0" fmla="*/ 2147483647 w 22"/>
                <a:gd name="T1" fmla="*/ 0 h 64"/>
                <a:gd name="T2" fmla="*/ 2147483647 w 22"/>
                <a:gd name="T3" fmla="*/ 0 h 64"/>
                <a:gd name="T4" fmla="*/ 2147483647 w 22"/>
                <a:gd name="T5" fmla="*/ 2147483647 h 64"/>
                <a:gd name="T6" fmla="*/ 2147483647 w 22"/>
                <a:gd name="T7" fmla="*/ 2147483647 h 64"/>
                <a:gd name="T8" fmla="*/ 2147483647 w 22"/>
                <a:gd name="T9" fmla="*/ 2147483647 h 64"/>
                <a:gd name="T10" fmla="*/ 2147483647 w 22"/>
                <a:gd name="T11" fmla="*/ 2147483647 h 64"/>
                <a:gd name="T12" fmla="*/ 2147483647 w 22"/>
                <a:gd name="T13" fmla="*/ 2147483647 h 64"/>
                <a:gd name="T14" fmla="*/ 2147483647 w 22"/>
                <a:gd name="T15" fmla="*/ 2147483647 h 64"/>
                <a:gd name="T16" fmla="*/ 2147483647 w 22"/>
                <a:gd name="T17" fmla="*/ 2147483647 h 64"/>
                <a:gd name="T18" fmla="*/ 2147483647 w 22"/>
                <a:gd name="T19" fmla="*/ 2147483647 h 64"/>
                <a:gd name="T20" fmla="*/ 0 w 22"/>
                <a:gd name="T21" fmla="*/ 2147483647 h 64"/>
                <a:gd name="T22" fmla="*/ 2147483647 w 22"/>
                <a:gd name="T23" fmla="*/ 2147483647 h 64"/>
                <a:gd name="T24" fmla="*/ 2147483647 w 22"/>
                <a:gd name="T25" fmla="*/ 2147483647 h 64"/>
                <a:gd name="T26" fmla="*/ 2147483647 w 22"/>
                <a:gd name="T27" fmla="*/ 2147483647 h 64"/>
                <a:gd name="T28" fmla="*/ 2147483647 w 22"/>
                <a:gd name="T29" fmla="*/ 0 h 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
                <a:gd name="T46" fmla="*/ 0 h 64"/>
                <a:gd name="T47" fmla="*/ 22 w 22"/>
                <a:gd name="T48" fmla="*/ 64 h 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 h="64">
                  <a:moveTo>
                    <a:pt x="14" y="0"/>
                  </a:moveTo>
                  <a:lnTo>
                    <a:pt x="20" y="0"/>
                  </a:lnTo>
                  <a:lnTo>
                    <a:pt x="20" y="8"/>
                  </a:lnTo>
                  <a:lnTo>
                    <a:pt x="16" y="8"/>
                  </a:lnTo>
                  <a:lnTo>
                    <a:pt x="12" y="28"/>
                  </a:lnTo>
                  <a:lnTo>
                    <a:pt x="22" y="28"/>
                  </a:lnTo>
                  <a:lnTo>
                    <a:pt x="16" y="64"/>
                  </a:lnTo>
                  <a:lnTo>
                    <a:pt x="10" y="48"/>
                  </a:lnTo>
                  <a:lnTo>
                    <a:pt x="4" y="40"/>
                  </a:lnTo>
                  <a:lnTo>
                    <a:pt x="2" y="36"/>
                  </a:lnTo>
                  <a:lnTo>
                    <a:pt x="0" y="30"/>
                  </a:lnTo>
                  <a:lnTo>
                    <a:pt x="2" y="26"/>
                  </a:lnTo>
                  <a:lnTo>
                    <a:pt x="4" y="20"/>
                  </a:lnTo>
                  <a:lnTo>
                    <a:pt x="10" y="12"/>
                  </a:lnTo>
                  <a:lnTo>
                    <a:pt x="14"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01" name="Freeform 210"/>
            <p:cNvSpPr/>
            <p:nvPr>
              <p:custDataLst>
                <p:tags r:id="rId184"/>
              </p:custDataLst>
            </p:nvPr>
          </p:nvSpPr>
          <p:spPr bwMode="auto">
            <a:xfrm>
              <a:off x="5421936" y="3491085"/>
              <a:ext cx="138373" cy="140709"/>
            </a:xfrm>
            <a:custGeom>
              <a:avLst/>
              <a:gdLst>
                <a:gd name="T0" fmla="*/ 0 w 94"/>
                <a:gd name="T1" fmla="*/ 2147483647 h 88"/>
                <a:gd name="T2" fmla="*/ 2147483647 w 94"/>
                <a:gd name="T3" fmla="*/ 2147483647 h 88"/>
                <a:gd name="T4" fmla="*/ 2147483647 w 94"/>
                <a:gd name="T5" fmla="*/ 2147483647 h 88"/>
                <a:gd name="T6" fmla="*/ 2147483647 w 94"/>
                <a:gd name="T7" fmla="*/ 2147483647 h 88"/>
                <a:gd name="T8" fmla="*/ 2147483647 w 94"/>
                <a:gd name="T9" fmla="*/ 2147483647 h 88"/>
                <a:gd name="T10" fmla="*/ 2147483647 w 94"/>
                <a:gd name="T11" fmla="*/ 2147483647 h 88"/>
                <a:gd name="T12" fmla="*/ 2147483647 w 94"/>
                <a:gd name="T13" fmla="*/ 2147483647 h 88"/>
                <a:gd name="T14" fmla="*/ 2147483647 w 94"/>
                <a:gd name="T15" fmla="*/ 2147483647 h 88"/>
                <a:gd name="T16" fmla="*/ 2147483647 w 94"/>
                <a:gd name="T17" fmla="*/ 2147483647 h 88"/>
                <a:gd name="T18" fmla="*/ 2147483647 w 94"/>
                <a:gd name="T19" fmla="*/ 2147483647 h 88"/>
                <a:gd name="T20" fmla="*/ 2147483647 w 94"/>
                <a:gd name="T21" fmla="*/ 2147483647 h 88"/>
                <a:gd name="T22" fmla="*/ 2147483647 w 94"/>
                <a:gd name="T23" fmla="*/ 2147483647 h 88"/>
                <a:gd name="T24" fmla="*/ 2147483647 w 94"/>
                <a:gd name="T25" fmla="*/ 2147483647 h 88"/>
                <a:gd name="T26" fmla="*/ 2147483647 w 94"/>
                <a:gd name="T27" fmla="*/ 2147483647 h 88"/>
                <a:gd name="T28" fmla="*/ 2147483647 w 94"/>
                <a:gd name="T29" fmla="*/ 2147483647 h 88"/>
                <a:gd name="T30" fmla="*/ 2147483647 w 94"/>
                <a:gd name="T31" fmla="*/ 2147483647 h 88"/>
                <a:gd name="T32" fmla="*/ 2147483647 w 94"/>
                <a:gd name="T33" fmla="*/ 0 h 88"/>
                <a:gd name="T34" fmla="*/ 2147483647 w 94"/>
                <a:gd name="T35" fmla="*/ 2147483647 h 88"/>
                <a:gd name="T36" fmla="*/ 2147483647 w 94"/>
                <a:gd name="T37" fmla="*/ 2147483647 h 88"/>
                <a:gd name="T38" fmla="*/ 2147483647 w 94"/>
                <a:gd name="T39" fmla="*/ 2147483647 h 88"/>
                <a:gd name="T40" fmla="*/ 2147483647 w 94"/>
                <a:gd name="T41" fmla="*/ 2147483647 h 88"/>
                <a:gd name="T42" fmla="*/ 2147483647 w 94"/>
                <a:gd name="T43" fmla="*/ 2147483647 h 88"/>
                <a:gd name="T44" fmla="*/ 2147483647 w 94"/>
                <a:gd name="T45" fmla="*/ 2147483647 h 88"/>
                <a:gd name="T46" fmla="*/ 2147483647 w 94"/>
                <a:gd name="T47" fmla="*/ 2147483647 h 88"/>
                <a:gd name="T48" fmla="*/ 2147483647 w 94"/>
                <a:gd name="T49" fmla="*/ 2147483647 h 88"/>
                <a:gd name="T50" fmla="*/ 2147483647 w 94"/>
                <a:gd name="T51" fmla="*/ 2147483647 h 88"/>
                <a:gd name="T52" fmla="*/ 2147483647 w 94"/>
                <a:gd name="T53" fmla="*/ 2147483647 h 88"/>
                <a:gd name="T54" fmla="*/ 2147483647 w 94"/>
                <a:gd name="T55" fmla="*/ 2147483647 h 88"/>
                <a:gd name="T56" fmla="*/ 2147483647 w 94"/>
                <a:gd name="T57" fmla="*/ 2147483647 h 88"/>
                <a:gd name="T58" fmla="*/ 2147483647 w 94"/>
                <a:gd name="T59" fmla="*/ 2147483647 h 88"/>
                <a:gd name="T60" fmla="*/ 2147483647 w 94"/>
                <a:gd name="T61" fmla="*/ 2147483647 h 88"/>
                <a:gd name="T62" fmla="*/ 2147483647 w 94"/>
                <a:gd name="T63" fmla="*/ 2147483647 h 88"/>
                <a:gd name="T64" fmla="*/ 2147483647 w 94"/>
                <a:gd name="T65" fmla="*/ 2147483647 h 88"/>
                <a:gd name="T66" fmla="*/ 2147483647 w 94"/>
                <a:gd name="T67" fmla="*/ 2147483647 h 88"/>
                <a:gd name="T68" fmla="*/ 2147483647 w 94"/>
                <a:gd name="T69" fmla="*/ 2147483647 h 88"/>
                <a:gd name="T70" fmla="*/ 2147483647 w 94"/>
                <a:gd name="T71" fmla="*/ 2147483647 h 88"/>
                <a:gd name="T72" fmla="*/ 2147483647 w 94"/>
                <a:gd name="T73" fmla="*/ 2147483647 h 88"/>
                <a:gd name="T74" fmla="*/ 2147483647 w 94"/>
                <a:gd name="T75" fmla="*/ 2147483647 h 88"/>
                <a:gd name="T76" fmla="*/ 2147483647 w 94"/>
                <a:gd name="T77" fmla="*/ 2147483647 h 88"/>
                <a:gd name="T78" fmla="*/ 2147483647 w 94"/>
                <a:gd name="T79" fmla="*/ 2147483647 h 88"/>
                <a:gd name="T80" fmla="*/ 2147483647 w 94"/>
                <a:gd name="T81" fmla="*/ 2147483647 h 88"/>
                <a:gd name="T82" fmla="*/ 2147483647 w 94"/>
                <a:gd name="T83" fmla="*/ 2147483647 h 88"/>
                <a:gd name="T84" fmla="*/ 2147483647 w 94"/>
                <a:gd name="T85" fmla="*/ 2147483647 h 88"/>
                <a:gd name="T86" fmla="*/ 2147483647 w 94"/>
                <a:gd name="T87" fmla="*/ 2147483647 h 88"/>
                <a:gd name="T88" fmla="*/ 0 w 94"/>
                <a:gd name="T89" fmla="*/ 2147483647 h 88"/>
                <a:gd name="T90" fmla="*/ 0 w 94"/>
                <a:gd name="T91" fmla="*/ 2147483647 h 8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4"/>
                <a:gd name="T139" fmla="*/ 0 h 88"/>
                <a:gd name="T140" fmla="*/ 94 w 94"/>
                <a:gd name="T141" fmla="*/ 88 h 8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4" h="88">
                  <a:moveTo>
                    <a:pt x="0" y="82"/>
                  </a:moveTo>
                  <a:lnTo>
                    <a:pt x="10" y="84"/>
                  </a:lnTo>
                  <a:lnTo>
                    <a:pt x="14" y="88"/>
                  </a:lnTo>
                  <a:lnTo>
                    <a:pt x="18" y="88"/>
                  </a:lnTo>
                  <a:lnTo>
                    <a:pt x="20" y="88"/>
                  </a:lnTo>
                  <a:lnTo>
                    <a:pt x="80" y="54"/>
                  </a:lnTo>
                  <a:lnTo>
                    <a:pt x="80" y="46"/>
                  </a:lnTo>
                  <a:lnTo>
                    <a:pt x="80" y="40"/>
                  </a:lnTo>
                  <a:lnTo>
                    <a:pt x="82" y="34"/>
                  </a:lnTo>
                  <a:lnTo>
                    <a:pt x="84" y="28"/>
                  </a:lnTo>
                  <a:lnTo>
                    <a:pt x="82" y="26"/>
                  </a:lnTo>
                  <a:lnTo>
                    <a:pt x="80" y="22"/>
                  </a:lnTo>
                  <a:lnTo>
                    <a:pt x="82" y="16"/>
                  </a:lnTo>
                  <a:lnTo>
                    <a:pt x="84" y="14"/>
                  </a:lnTo>
                  <a:lnTo>
                    <a:pt x="88" y="14"/>
                  </a:lnTo>
                  <a:lnTo>
                    <a:pt x="94" y="4"/>
                  </a:lnTo>
                  <a:lnTo>
                    <a:pt x="94" y="0"/>
                  </a:lnTo>
                  <a:lnTo>
                    <a:pt x="86" y="2"/>
                  </a:lnTo>
                  <a:lnTo>
                    <a:pt x="74" y="4"/>
                  </a:lnTo>
                  <a:lnTo>
                    <a:pt x="68" y="2"/>
                  </a:lnTo>
                  <a:lnTo>
                    <a:pt x="66" y="2"/>
                  </a:lnTo>
                  <a:lnTo>
                    <a:pt x="62" y="4"/>
                  </a:lnTo>
                  <a:lnTo>
                    <a:pt x="56" y="8"/>
                  </a:lnTo>
                  <a:lnTo>
                    <a:pt x="52" y="10"/>
                  </a:lnTo>
                  <a:lnTo>
                    <a:pt x="46" y="10"/>
                  </a:lnTo>
                  <a:lnTo>
                    <a:pt x="40" y="8"/>
                  </a:lnTo>
                  <a:lnTo>
                    <a:pt x="36" y="6"/>
                  </a:lnTo>
                  <a:lnTo>
                    <a:pt x="30" y="8"/>
                  </a:lnTo>
                  <a:lnTo>
                    <a:pt x="24" y="10"/>
                  </a:lnTo>
                  <a:lnTo>
                    <a:pt x="16" y="8"/>
                  </a:lnTo>
                  <a:lnTo>
                    <a:pt x="12" y="8"/>
                  </a:lnTo>
                  <a:lnTo>
                    <a:pt x="12" y="4"/>
                  </a:lnTo>
                  <a:lnTo>
                    <a:pt x="8" y="4"/>
                  </a:lnTo>
                  <a:lnTo>
                    <a:pt x="8" y="22"/>
                  </a:lnTo>
                  <a:lnTo>
                    <a:pt x="4" y="24"/>
                  </a:lnTo>
                  <a:lnTo>
                    <a:pt x="4" y="30"/>
                  </a:lnTo>
                  <a:lnTo>
                    <a:pt x="2" y="46"/>
                  </a:lnTo>
                  <a:lnTo>
                    <a:pt x="12" y="50"/>
                  </a:lnTo>
                  <a:lnTo>
                    <a:pt x="10" y="58"/>
                  </a:lnTo>
                  <a:lnTo>
                    <a:pt x="6" y="60"/>
                  </a:lnTo>
                  <a:lnTo>
                    <a:pt x="2" y="60"/>
                  </a:lnTo>
                  <a:lnTo>
                    <a:pt x="4" y="64"/>
                  </a:lnTo>
                  <a:lnTo>
                    <a:pt x="6" y="66"/>
                  </a:lnTo>
                  <a:lnTo>
                    <a:pt x="4" y="72"/>
                  </a:lnTo>
                  <a:lnTo>
                    <a:pt x="0" y="76"/>
                  </a:lnTo>
                  <a:lnTo>
                    <a:pt x="0" y="8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02" name="Freeform 211"/>
            <p:cNvSpPr/>
            <p:nvPr>
              <p:custDataLst>
                <p:tags r:id="rId185"/>
              </p:custDataLst>
            </p:nvPr>
          </p:nvSpPr>
          <p:spPr bwMode="auto">
            <a:xfrm>
              <a:off x="5495735" y="3489757"/>
              <a:ext cx="224857" cy="234958"/>
            </a:xfrm>
            <a:custGeom>
              <a:avLst/>
              <a:gdLst>
                <a:gd name="T0" fmla="*/ 2147483647 w 154"/>
                <a:gd name="T1" fmla="*/ 2147483647 h 150"/>
                <a:gd name="T2" fmla="*/ 2147483647 w 154"/>
                <a:gd name="T3" fmla="*/ 2147483647 h 150"/>
                <a:gd name="T4" fmla="*/ 2147483647 w 154"/>
                <a:gd name="T5" fmla="*/ 0 h 150"/>
                <a:gd name="T6" fmla="*/ 2147483647 w 154"/>
                <a:gd name="T7" fmla="*/ 2147483647 h 150"/>
                <a:gd name="T8" fmla="*/ 2147483647 w 154"/>
                <a:gd name="T9" fmla="*/ 2147483647 h 150"/>
                <a:gd name="T10" fmla="*/ 2147483647 w 154"/>
                <a:gd name="T11" fmla="*/ 2147483647 h 150"/>
                <a:gd name="T12" fmla="*/ 2147483647 w 154"/>
                <a:gd name="T13" fmla="*/ 2147483647 h 150"/>
                <a:gd name="T14" fmla="*/ 2147483647 w 154"/>
                <a:gd name="T15" fmla="*/ 2147483647 h 150"/>
                <a:gd name="T16" fmla="*/ 2147483647 w 154"/>
                <a:gd name="T17" fmla="*/ 2147483647 h 150"/>
                <a:gd name="T18" fmla="*/ 2147483647 w 154"/>
                <a:gd name="T19" fmla="*/ 2147483647 h 150"/>
                <a:gd name="T20" fmla="*/ 2147483647 w 154"/>
                <a:gd name="T21" fmla="*/ 2147483647 h 150"/>
                <a:gd name="T22" fmla="*/ 2147483647 w 154"/>
                <a:gd name="T23" fmla="*/ 2147483647 h 150"/>
                <a:gd name="T24" fmla="*/ 2147483647 w 154"/>
                <a:gd name="T25" fmla="*/ 2147483647 h 150"/>
                <a:gd name="T26" fmla="*/ 2147483647 w 154"/>
                <a:gd name="T27" fmla="*/ 2147483647 h 150"/>
                <a:gd name="T28" fmla="*/ 2147483647 w 154"/>
                <a:gd name="T29" fmla="*/ 2147483647 h 150"/>
                <a:gd name="T30" fmla="*/ 2147483647 w 154"/>
                <a:gd name="T31" fmla="*/ 2147483647 h 150"/>
                <a:gd name="T32" fmla="*/ 2147483647 w 154"/>
                <a:gd name="T33" fmla="*/ 2147483647 h 150"/>
                <a:gd name="T34" fmla="*/ 2147483647 w 154"/>
                <a:gd name="T35" fmla="*/ 2147483647 h 150"/>
                <a:gd name="T36" fmla="*/ 2147483647 w 154"/>
                <a:gd name="T37" fmla="*/ 2147483647 h 150"/>
                <a:gd name="T38" fmla="*/ 2147483647 w 154"/>
                <a:gd name="T39" fmla="*/ 2147483647 h 150"/>
                <a:gd name="T40" fmla="*/ 2147483647 w 154"/>
                <a:gd name="T41" fmla="*/ 2147483647 h 150"/>
                <a:gd name="T42" fmla="*/ 2147483647 w 154"/>
                <a:gd name="T43" fmla="*/ 2147483647 h 150"/>
                <a:gd name="T44" fmla="*/ 2147483647 w 154"/>
                <a:gd name="T45" fmla="*/ 2147483647 h 150"/>
                <a:gd name="T46" fmla="*/ 2147483647 w 154"/>
                <a:gd name="T47" fmla="*/ 2147483647 h 150"/>
                <a:gd name="T48" fmla="*/ 2147483647 w 154"/>
                <a:gd name="T49" fmla="*/ 2147483647 h 150"/>
                <a:gd name="T50" fmla="*/ 2147483647 w 154"/>
                <a:gd name="T51" fmla="*/ 2147483647 h 150"/>
                <a:gd name="T52" fmla="*/ 2147483647 w 154"/>
                <a:gd name="T53" fmla="*/ 2147483647 h 150"/>
                <a:gd name="T54" fmla="*/ 2147483647 w 154"/>
                <a:gd name="T55" fmla="*/ 2147483647 h 150"/>
                <a:gd name="T56" fmla="*/ 2147483647 w 154"/>
                <a:gd name="T57" fmla="*/ 2147483647 h 150"/>
                <a:gd name="T58" fmla="*/ 2147483647 w 154"/>
                <a:gd name="T59" fmla="*/ 2147483647 h 150"/>
                <a:gd name="T60" fmla="*/ 2147483647 w 154"/>
                <a:gd name="T61" fmla="*/ 2147483647 h 150"/>
                <a:gd name="T62" fmla="*/ 2147483647 w 154"/>
                <a:gd name="T63" fmla="*/ 2147483647 h 150"/>
                <a:gd name="T64" fmla="*/ 2147483647 w 154"/>
                <a:gd name="T65" fmla="*/ 2147483647 h 150"/>
                <a:gd name="T66" fmla="*/ 2147483647 w 154"/>
                <a:gd name="T67" fmla="*/ 2147483647 h 150"/>
                <a:gd name="T68" fmla="*/ 2147483647 w 154"/>
                <a:gd name="T69" fmla="*/ 2147483647 h 150"/>
                <a:gd name="T70" fmla="*/ 2147483647 w 154"/>
                <a:gd name="T71" fmla="*/ 2147483647 h 150"/>
                <a:gd name="T72" fmla="*/ 2147483647 w 154"/>
                <a:gd name="T73" fmla="*/ 2147483647 h 150"/>
                <a:gd name="T74" fmla="*/ 2147483647 w 154"/>
                <a:gd name="T75" fmla="*/ 2147483647 h 150"/>
                <a:gd name="T76" fmla="*/ 2147483647 w 154"/>
                <a:gd name="T77" fmla="*/ 2147483647 h 150"/>
                <a:gd name="T78" fmla="*/ 2147483647 w 154"/>
                <a:gd name="T79" fmla="*/ 2147483647 h 150"/>
                <a:gd name="T80" fmla="*/ 0 w 154"/>
                <a:gd name="T81" fmla="*/ 2147483647 h 150"/>
                <a:gd name="T82" fmla="*/ 2147483647 w 154"/>
                <a:gd name="T83" fmla="*/ 2147483647 h 150"/>
                <a:gd name="T84" fmla="*/ 2147483647 w 154"/>
                <a:gd name="T85" fmla="*/ 2147483647 h 150"/>
                <a:gd name="T86" fmla="*/ 2147483647 w 154"/>
                <a:gd name="T87" fmla="*/ 2147483647 h 150"/>
                <a:gd name="T88" fmla="*/ 2147483647 w 154"/>
                <a:gd name="T89" fmla="*/ 2147483647 h 150"/>
                <a:gd name="T90" fmla="*/ 2147483647 w 154"/>
                <a:gd name="T91" fmla="*/ 2147483647 h 150"/>
                <a:gd name="T92" fmla="*/ 2147483647 w 154"/>
                <a:gd name="T93" fmla="*/ 2147483647 h 150"/>
                <a:gd name="T94" fmla="*/ 2147483647 w 154"/>
                <a:gd name="T95" fmla="*/ 2147483647 h 150"/>
                <a:gd name="T96" fmla="*/ 2147483647 w 154"/>
                <a:gd name="T97" fmla="*/ 2147483647 h 150"/>
                <a:gd name="T98" fmla="*/ 2147483647 w 154"/>
                <a:gd name="T99" fmla="*/ 2147483647 h 150"/>
                <a:gd name="T100" fmla="*/ 2147483647 w 154"/>
                <a:gd name="T101" fmla="*/ 2147483647 h 150"/>
                <a:gd name="T102" fmla="*/ 2147483647 w 154"/>
                <a:gd name="T103" fmla="*/ 2147483647 h 150"/>
                <a:gd name="T104" fmla="*/ 2147483647 w 154"/>
                <a:gd name="T105" fmla="*/ 2147483647 h 150"/>
                <a:gd name="T106" fmla="*/ 2147483647 w 154"/>
                <a:gd name="T107" fmla="*/ 2147483647 h 1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4"/>
                <a:gd name="T163" fmla="*/ 0 h 150"/>
                <a:gd name="T164" fmla="*/ 154 w 154"/>
                <a:gd name="T165" fmla="*/ 150 h 1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4" h="150">
                  <a:moveTo>
                    <a:pt x="48" y="2"/>
                  </a:moveTo>
                  <a:lnTo>
                    <a:pt x="62" y="2"/>
                  </a:lnTo>
                  <a:lnTo>
                    <a:pt x="66" y="0"/>
                  </a:lnTo>
                  <a:lnTo>
                    <a:pt x="70" y="2"/>
                  </a:lnTo>
                  <a:lnTo>
                    <a:pt x="76" y="2"/>
                  </a:lnTo>
                  <a:lnTo>
                    <a:pt x="80" y="12"/>
                  </a:lnTo>
                  <a:lnTo>
                    <a:pt x="88" y="20"/>
                  </a:lnTo>
                  <a:lnTo>
                    <a:pt x="98" y="24"/>
                  </a:lnTo>
                  <a:lnTo>
                    <a:pt x="108" y="28"/>
                  </a:lnTo>
                  <a:lnTo>
                    <a:pt x="102" y="40"/>
                  </a:lnTo>
                  <a:lnTo>
                    <a:pt x="100" y="48"/>
                  </a:lnTo>
                  <a:lnTo>
                    <a:pt x="98" y="56"/>
                  </a:lnTo>
                  <a:lnTo>
                    <a:pt x="100" y="62"/>
                  </a:lnTo>
                  <a:lnTo>
                    <a:pt x="102" y="68"/>
                  </a:lnTo>
                  <a:lnTo>
                    <a:pt x="108" y="74"/>
                  </a:lnTo>
                  <a:lnTo>
                    <a:pt x="112" y="78"/>
                  </a:lnTo>
                  <a:lnTo>
                    <a:pt x="124" y="86"/>
                  </a:lnTo>
                  <a:lnTo>
                    <a:pt x="132" y="92"/>
                  </a:lnTo>
                  <a:lnTo>
                    <a:pt x="136" y="96"/>
                  </a:lnTo>
                  <a:lnTo>
                    <a:pt x="136" y="102"/>
                  </a:lnTo>
                  <a:lnTo>
                    <a:pt x="138" y="112"/>
                  </a:lnTo>
                  <a:lnTo>
                    <a:pt x="142" y="116"/>
                  </a:lnTo>
                  <a:lnTo>
                    <a:pt x="148" y="122"/>
                  </a:lnTo>
                  <a:lnTo>
                    <a:pt x="152" y="126"/>
                  </a:lnTo>
                  <a:lnTo>
                    <a:pt x="154" y="132"/>
                  </a:lnTo>
                  <a:lnTo>
                    <a:pt x="152" y="134"/>
                  </a:lnTo>
                  <a:lnTo>
                    <a:pt x="148" y="132"/>
                  </a:lnTo>
                  <a:lnTo>
                    <a:pt x="142" y="132"/>
                  </a:lnTo>
                  <a:lnTo>
                    <a:pt x="138" y="132"/>
                  </a:lnTo>
                  <a:lnTo>
                    <a:pt x="134" y="136"/>
                  </a:lnTo>
                  <a:lnTo>
                    <a:pt x="130" y="142"/>
                  </a:lnTo>
                  <a:lnTo>
                    <a:pt x="126" y="150"/>
                  </a:lnTo>
                  <a:lnTo>
                    <a:pt x="98" y="150"/>
                  </a:lnTo>
                  <a:lnTo>
                    <a:pt x="80" y="140"/>
                  </a:lnTo>
                  <a:lnTo>
                    <a:pt x="80" y="130"/>
                  </a:lnTo>
                  <a:lnTo>
                    <a:pt x="74" y="128"/>
                  </a:lnTo>
                  <a:lnTo>
                    <a:pt x="70" y="126"/>
                  </a:lnTo>
                  <a:lnTo>
                    <a:pt x="68" y="122"/>
                  </a:lnTo>
                  <a:lnTo>
                    <a:pt x="64" y="120"/>
                  </a:lnTo>
                  <a:lnTo>
                    <a:pt x="8" y="96"/>
                  </a:lnTo>
                  <a:lnTo>
                    <a:pt x="0" y="74"/>
                  </a:lnTo>
                  <a:lnTo>
                    <a:pt x="30" y="56"/>
                  </a:lnTo>
                  <a:lnTo>
                    <a:pt x="30" y="48"/>
                  </a:lnTo>
                  <a:lnTo>
                    <a:pt x="30" y="42"/>
                  </a:lnTo>
                  <a:lnTo>
                    <a:pt x="32" y="36"/>
                  </a:lnTo>
                  <a:lnTo>
                    <a:pt x="34" y="30"/>
                  </a:lnTo>
                  <a:lnTo>
                    <a:pt x="32" y="28"/>
                  </a:lnTo>
                  <a:lnTo>
                    <a:pt x="30" y="24"/>
                  </a:lnTo>
                  <a:lnTo>
                    <a:pt x="32" y="18"/>
                  </a:lnTo>
                  <a:lnTo>
                    <a:pt x="34" y="16"/>
                  </a:lnTo>
                  <a:lnTo>
                    <a:pt x="38" y="16"/>
                  </a:lnTo>
                  <a:lnTo>
                    <a:pt x="44" y="6"/>
                  </a:lnTo>
                  <a:lnTo>
                    <a:pt x="44" y="2"/>
                  </a:lnTo>
                  <a:lnTo>
                    <a:pt x="48" y="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03" name="Freeform 212"/>
            <p:cNvSpPr/>
            <p:nvPr>
              <p:custDataLst>
                <p:tags r:id="rId186"/>
              </p:custDataLst>
            </p:nvPr>
          </p:nvSpPr>
          <p:spPr bwMode="auto">
            <a:xfrm>
              <a:off x="5191314" y="3346394"/>
              <a:ext cx="407047" cy="183187"/>
            </a:xfrm>
            <a:custGeom>
              <a:avLst/>
              <a:gdLst>
                <a:gd name="T0" fmla="*/ 2147483647 w 278"/>
                <a:gd name="T1" fmla="*/ 2147483647 h 116"/>
                <a:gd name="T2" fmla="*/ 2147483647 w 278"/>
                <a:gd name="T3" fmla="*/ 2147483647 h 116"/>
                <a:gd name="T4" fmla="*/ 2147483647 w 278"/>
                <a:gd name="T5" fmla="*/ 2147483647 h 116"/>
                <a:gd name="T6" fmla="*/ 2147483647 w 278"/>
                <a:gd name="T7" fmla="*/ 2147483647 h 116"/>
                <a:gd name="T8" fmla="*/ 2147483647 w 278"/>
                <a:gd name="T9" fmla="*/ 2147483647 h 116"/>
                <a:gd name="T10" fmla="*/ 2147483647 w 278"/>
                <a:gd name="T11" fmla="*/ 2147483647 h 116"/>
                <a:gd name="T12" fmla="*/ 2147483647 w 278"/>
                <a:gd name="T13" fmla="*/ 2147483647 h 116"/>
                <a:gd name="T14" fmla="*/ 2147483647 w 278"/>
                <a:gd name="T15" fmla="*/ 2147483647 h 116"/>
                <a:gd name="T16" fmla="*/ 2147483647 w 278"/>
                <a:gd name="T17" fmla="*/ 2147483647 h 116"/>
                <a:gd name="T18" fmla="*/ 2147483647 w 278"/>
                <a:gd name="T19" fmla="*/ 2147483647 h 116"/>
                <a:gd name="T20" fmla="*/ 2147483647 w 278"/>
                <a:gd name="T21" fmla="*/ 2147483647 h 116"/>
                <a:gd name="T22" fmla="*/ 2147483647 w 278"/>
                <a:gd name="T23" fmla="*/ 2147483647 h 116"/>
                <a:gd name="T24" fmla="*/ 2147483647 w 278"/>
                <a:gd name="T25" fmla="*/ 2147483647 h 116"/>
                <a:gd name="T26" fmla="*/ 2147483647 w 278"/>
                <a:gd name="T27" fmla="*/ 2147483647 h 116"/>
                <a:gd name="T28" fmla="*/ 2147483647 w 278"/>
                <a:gd name="T29" fmla="*/ 2147483647 h 116"/>
                <a:gd name="T30" fmla="*/ 2147483647 w 278"/>
                <a:gd name="T31" fmla="*/ 2147483647 h 116"/>
                <a:gd name="T32" fmla="*/ 2147483647 w 278"/>
                <a:gd name="T33" fmla="*/ 2147483647 h 116"/>
                <a:gd name="T34" fmla="*/ 2147483647 w 278"/>
                <a:gd name="T35" fmla="*/ 2147483647 h 116"/>
                <a:gd name="T36" fmla="*/ 2147483647 w 278"/>
                <a:gd name="T37" fmla="*/ 2147483647 h 116"/>
                <a:gd name="T38" fmla="*/ 2147483647 w 278"/>
                <a:gd name="T39" fmla="*/ 2147483647 h 116"/>
                <a:gd name="T40" fmla="*/ 2147483647 w 278"/>
                <a:gd name="T41" fmla="*/ 2147483647 h 116"/>
                <a:gd name="T42" fmla="*/ 2147483647 w 278"/>
                <a:gd name="T43" fmla="*/ 2147483647 h 116"/>
                <a:gd name="T44" fmla="*/ 2147483647 w 278"/>
                <a:gd name="T45" fmla="*/ 0 h 116"/>
                <a:gd name="T46" fmla="*/ 2147483647 w 278"/>
                <a:gd name="T47" fmla="*/ 2147483647 h 116"/>
                <a:gd name="T48" fmla="*/ 2147483647 w 278"/>
                <a:gd name="T49" fmla="*/ 2147483647 h 116"/>
                <a:gd name="T50" fmla="*/ 2147483647 w 278"/>
                <a:gd name="T51" fmla="*/ 2147483647 h 116"/>
                <a:gd name="T52" fmla="*/ 2147483647 w 278"/>
                <a:gd name="T53" fmla="*/ 2147483647 h 116"/>
                <a:gd name="T54" fmla="*/ 2147483647 w 278"/>
                <a:gd name="T55" fmla="*/ 2147483647 h 116"/>
                <a:gd name="T56" fmla="*/ 2147483647 w 278"/>
                <a:gd name="T57" fmla="*/ 2147483647 h 116"/>
                <a:gd name="T58" fmla="*/ 2147483647 w 278"/>
                <a:gd name="T59" fmla="*/ 2147483647 h 116"/>
                <a:gd name="T60" fmla="*/ 2147483647 w 278"/>
                <a:gd name="T61" fmla="*/ 2147483647 h 116"/>
                <a:gd name="T62" fmla="*/ 0 w 278"/>
                <a:gd name="T63" fmla="*/ 2147483647 h 116"/>
                <a:gd name="T64" fmla="*/ 2147483647 w 278"/>
                <a:gd name="T65" fmla="*/ 2147483647 h 116"/>
                <a:gd name="T66" fmla="*/ 2147483647 w 278"/>
                <a:gd name="T67" fmla="*/ 2147483647 h 116"/>
                <a:gd name="T68" fmla="*/ 2147483647 w 278"/>
                <a:gd name="T69" fmla="*/ 2147483647 h 116"/>
                <a:gd name="T70" fmla="*/ 2147483647 w 278"/>
                <a:gd name="T71" fmla="*/ 2147483647 h 116"/>
                <a:gd name="T72" fmla="*/ 2147483647 w 278"/>
                <a:gd name="T73" fmla="*/ 2147483647 h 116"/>
                <a:gd name="T74" fmla="*/ 2147483647 w 278"/>
                <a:gd name="T75" fmla="*/ 2147483647 h 116"/>
                <a:gd name="T76" fmla="*/ 2147483647 w 278"/>
                <a:gd name="T77" fmla="*/ 2147483647 h 116"/>
                <a:gd name="T78" fmla="*/ 2147483647 w 278"/>
                <a:gd name="T79" fmla="*/ 2147483647 h 116"/>
                <a:gd name="T80" fmla="*/ 2147483647 w 278"/>
                <a:gd name="T81" fmla="*/ 2147483647 h 116"/>
                <a:gd name="T82" fmla="*/ 2147483647 w 278"/>
                <a:gd name="T83" fmla="*/ 2147483647 h 116"/>
                <a:gd name="T84" fmla="*/ 2147483647 w 278"/>
                <a:gd name="T85" fmla="*/ 2147483647 h 116"/>
                <a:gd name="T86" fmla="*/ 2147483647 w 278"/>
                <a:gd name="T87" fmla="*/ 2147483647 h 116"/>
                <a:gd name="T88" fmla="*/ 2147483647 w 278"/>
                <a:gd name="T89" fmla="*/ 2147483647 h 116"/>
                <a:gd name="T90" fmla="*/ 2147483647 w 278"/>
                <a:gd name="T91" fmla="*/ 2147483647 h 116"/>
                <a:gd name="T92" fmla="*/ 2147483647 w 278"/>
                <a:gd name="T93" fmla="*/ 2147483647 h 116"/>
                <a:gd name="T94" fmla="*/ 2147483647 w 278"/>
                <a:gd name="T95" fmla="*/ 2147483647 h 116"/>
                <a:gd name="T96" fmla="*/ 2147483647 w 278"/>
                <a:gd name="T97" fmla="*/ 2147483647 h 116"/>
                <a:gd name="T98" fmla="*/ 2147483647 w 278"/>
                <a:gd name="T99" fmla="*/ 2147483647 h 116"/>
                <a:gd name="T100" fmla="*/ 2147483647 w 278"/>
                <a:gd name="T101" fmla="*/ 2147483647 h 116"/>
                <a:gd name="T102" fmla="*/ 2147483647 w 278"/>
                <a:gd name="T103" fmla="*/ 2147483647 h 116"/>
                <a:gd name="T104" fmla="*/ 2147483647 w 278"/>
                <a:gd name="T105" fmla="*/ 2147483647 h 116"/>
                <a:gd name="T106" fmla="*/ 2147483647 w 278"/>
                <a:gd name="T107" fmla="*/ 2147483647 h 116"/>
                <a:gd name="T108" fmla="*/ 2147483647 w 278"/>
                <a:gd name="T109" fmla="*/ 2147483647 h 116"/>
                <a:gd name="T110" fmla="*/ 2147483647 w 278"/>
                <a:gd name="T111" fmla="*/ 2147483647 h 1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8"/>
                <a:gd name="T169" fmla="*/ 0 h 116"/>
                <a:gd name="T170" fmla="*/ 278 w 278"/>
                <a:gd name="T171" fmla="*/ 116 h 1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8" h="116">
                  <a:moveTo>
                    <a:pt x="166" y="114"/>
                  </a:moveTo>
                  <a:lnTo>
                    <a:pt x="166" y="96"/>
                  </a:lnTo>
                  <a:lnTo>
                    <a:pt x="170" y="96"/>
                  </a:lnTo>
                  <a:lnTo>
                    <a:pt x="170" y="100"/>
                  </a:lnTo>
                  <a:lnTo>
                    <a:pt x="174" y="100"/>
                  </a:lnTo>
                  <a:lnTo>
                    <a:pt x="182" y="102"/>
                  </a:lnTo>
                  <a:lnTo>
                    <a:pt x="188" y="100"/>
                  </a:lnTo>
                  <a:lnTo>
                    <a:pt x="194" y="98"/>
                  </a:lnTo>
                  <a:lnTo>
                    <a:pt x="198" y="100"/>
                  </a:lnTo>
                  <a:lnTo>
                    <a:pt x="204" y="102"/>
                  </a:lnTo>
                  <a:lnTo>
                    <a:pt x="210" y="102"/>
                  </a:lnTo>
                  <a:lnTo>
                    <a:pt x="214" y="100"/>
                  </a:lnTo>
                  <a:lnTo>
                    <a:pt x="220" y="96"/>
                  </a:lnTo>
                  <a:lnTo>
                    <a:pt x="224" y="94"/>
                  </a:lnTo>
                  <a:lnTo>
                    <a:pt x="226" y="94"/>
                  </a:lnTo>
                  <a:lnTo>
                    <a:pt x="232" y="96"/>
                  </a:lnTo>
                  <a:lnTo>
                    <a:pt x="244" y="94"/>
                  </a:lnTo>
                  <a:lnTo>
                    <a:pt x="252" y="92"/>
                  </a:lnTo>
                  <a:lnTo>
                    <a:pt x="256" y="92"/>
                  </a:lnTo>
                  <a:lnTo>
                    <a:pt x="270" y="92"/>
                  </a:lnTo>
                  <a:lnTo>
                    <a:pt x="274" y="90"/>
                  </a:lnTo>
                  <a:lnTo>
                    <a:pt x="278" y="90"/>
                  </a:lnTo>
                  <a:lnTo>
                    <a:pt x="276" y="80"/>
                  </a:lnTo>
                  <a:lnTo>
                    <a:pt x="274" y="70"/>
                  </a:lnTo>
                  <a:lnTo>
                    <a:pt x="272" y="62"/>
                  </a:lnTo>
                  <a:lnTo>
                    <a:pt x="270" y="52"/>
                  </a:lnTo>
                  <a:lnTo>
                    <a:pt x="272" y="52"/>
                  </a:lnTo>
                  <a:lnTo>
                    <a:pt x="274" y="44"/>
                  </a:lnTo>
                  <a:lnTo>
                    <a:pt x="274" y="40"/>
                  </a:lnTo>
                  <a:lnTo>
                    <a:pt x="268" y="36"/>
                  </a:lnTo>
                  <a:lnTo>
                    <a:pt x="260" y="36"/>
                  </a:lnTo>
                  <a:lnTo>
                    <a:pt x="260" y="32"/>
                  </a:lnTo>
                  <a:lnTo>
                    <a:pt x="260" y="28"/>
                  </a:lnTo>
                  <a:lnTo>
                    <a:pt x="258" y="20"/>
                  </a:lnTo>
                  <a:lnTo>
                    <a:pt x="256" y="14"/>
                  </a:lnTo>
                  <a:lnTo>
                    <a:pt x="252" y="10"/>
                  </a:lnTo>
                  <a:lnTo>
                    <a:pt x="242" y="8"/>
                  </a:lnTo>
                  <a:lnTo>
                    <a:pt x="226" y="10"/>
                  </a:lnTo>
                  <a:lnTo>
                    <a:pt x="210" y="12"/>
                  </a:lnTo>
                  <a:lnTo>
                    <a:pt x="194" y="16"/>
                  </a:lnTo>
                  <a:lnTo>
                    <a:pt x="176" y="18"/>
                  </a:lnTo>
                  <a:lnTo>
                    <a:pt x="170" y="18"/>
                  </a:lnTo>
                  <a:lnTo>
                    <a:pt x="162" y="14"/>
                  </a:lnTo>
                  <a:lnTo>
                    <a:pt x="148" y="10"/>
                  </a:lnTo>
                  <a:lnTo>
                    <a:pt x="134" y="2"/>
                  </a:lnTo>
                  <a:lnTo>
                    <a:pt x="124" y="0"/>
                  </a:lnTo>
                  <a:lnTo>
                    <a:pt x="114" y="0"/>
                  </a:lnTo>
                  <a:lnTo>
                    <a:pt x="102" y="2"/>
                  </a:lnTo>
                  <a:lnTo>
                    <a:pt x="92" y="6"/>
                  </a:lnTo>
                  <a:lnTo>
                    <a:pt x="84" y="12"/>
                  </a:lnTo>
                  <a:lnTo>
                    <a:pt x="76" y="14"/>
                  </a:lnTo>
                  <a:lnTo>
                    <a:pt x="64" y="14"/>
                  </a:lnTo>
                  <a:lnTo>
                    <a:pt x="60" y="14"/>
                  </a:lnTo>
                  <a:lnTo>
                    <a:pt x="60" y="12"/>
                  </a:lnTo>
                  <a:lnTo>
                    <a:pt x="52" y="12"/>
                  </a:lnTo>
                  <a:lnTo>
                    <a:pt x="46" y="12"/>
                  </a:lnTo>
                  <a:lnTo>
                    <a:pt x="34" y="12"/>
                  </a:lnTo>
                  <a:lnTo>
                    <a:pt x="34" y="14"/>
                  </a:lnTo>
                  <a:lnTo>
                    <a:pt x="38" y="18"/>
                  </a:lnTo>
                  <a:lnTo>
                    <a:pt x="44" y="24"/>
                  </a:lnTo>
                  <a:lnTo>
                    <a:pt x="32" y="26"/>
                  </a:lnTo>
                  <a:lnTo>
                    <a:pt x="12" y="28"/>
                  </a:lnTo>
                  <a:lnTo>
                    <a:pt x="6" y="34"/>
                  </a:lnTo>
                  <a:lnTo>
                    <a:pt x="0" y="40"/>
                  </a:lnTo>
                  <a:lnTo>
                    <a:pt x="2" y="40"/>
                  </a:lnTo>
                  <a:lnTo>
                    <a:pt x="4" y="42"/>
                  </a:lnTo>
                  <a:lnTo>
                    <a:pt x="8" y="44"/>
                  </a:lnTo>
                  <a:lnTo>
                    <a:pt x="8" y="46"/>
                  </a:lnTo>
                  <a:lnTo>
                    <a:pt x="10" y="50"/>
                  </a:lnTo>
                  <a:lnTo>
                    <a:pt x="14" y="54"/>
                  </a:lnTo>
                  <a:lnTo>
                    <a:pt x="12" y="58"/>
                  </a:lnTo>
                  <a:lnTo>
                    <a:pt x="10" y="60"/>
                  </a:lnTo>
                  <a:lnTo>
                    <a:pt x="10" y="66"/>
                  </a:lnTo>
                  <a:lnTo>
                    <a:pt x="18" y="66"/>
                  </a:lnTo>
                  <a:lnTo>
                    <a:pt x="18" y="70"/>
                  </a:lnTo>
                  <a:lnTo>
                    <a:pt x="22" y="76"/>
                  </a:lnTo>
                  <a:lnTo>
                    <a:pt x="30" y="84"/>
                  </a:lnTo>
                  <a:lnTo>
                    <a:pt x="30" y="86"/>
                  </a:lnTo>
                  <a:lnTo>
                    <a:pt x="32" y="90"/>
                  </a:lnTo>
                  <a:lnTo>
                    <a:pt x="46" y="96"/>
                  </a:lnTo>
                  <a:lnTo>
                    <a:pt x="60" y="100"/>
                  </a:lnTo>
                  <a:lnTo>
                    <a:pt x="76" y="104"/>
                  </a:lnTo>
                  <a:lnTo>
                    <a:pt x="78" y="100"/>
                  </a:lnTo>
                  <a:lnTo>
                    <a:pt x="78" y="96"/>
                  </a:lnTo>
                  <a:lnTo>
                    <a:pt x="76" y="94"/>
                  </a:lnTo>
                  <a:lnTo>
                    <a:pt x="74" y="94"/>
                  </a:lnTo>
                  <a:lnTo>
                    <a:pt x="78" y="94"/>
                  </a:lnTo>
                  <a:lnTo>
                    <a:pt x="82" y="92"/>
                  </a:lnTo>
                  <a:lnTo>
                    <a:pt x="88" y="92"/>
                  </a:lnTo>
                  <a:lnTo>
                    <a:pt x="90" y="94"/>
                  </a:lnTo>
                  <a:lnTo>
                    <a:pt x="98" y="98"/>
                  </a:lnTo>
                  <a:lnTo>
                    <a:pt x="104" y="106"/>
                  </a:lnTo>
                  <a:lnTo>
                    <a:pt x="108" y="108"/>
                  </a:lnTo>
                  <a:lnTo>
                    <a:pt x="114" y="108"/>
                  </a:lnTo>
                  <a:lnTo>
                    <a:pt x="116" y="108"/>
                  </a:lnTo>
                  <a:lnTo>
                    <a:pt x="120" y="106"/>
                  </a:lnTo>
                  <a:lnTo>
                    <a:pt x="126" y="98"/>
                  </a:lnTo>
                  <a:lnTo>
                    <a:pt x="132" y="94"/>
                  </a:lnTo>
                  <a:lnTo>
                    <a:pt x="134" y="92"/>
                  </a:lnTo>
                  <a:lnTo>
                    <a:pt x="138" y="92"/>
                  </a:lnTo>
                  <a:lnTo>
                    <a:pt x="142" y="92"/>
                  </a:lnTo>
                  <a:lnTo>
                    <a:pt x="142" y="94"/>
                  </a:lnTo>
                  <a:lnTo>
                    <a:pt x="146" y="94"/>
                  </a:lnTo>
                  <a:lnTo>
                    <a:pt x="148" y="96"/>
                  </a:lnTo>
                  <a:lnTo>
                    <a:pt x="152" y="94"/>
                  </a:lnTo>
                  <a:lnTo>
                    <a:pt x="154" y="94"/>
                  </a:lnTo>
                  <a:lnTo>
                    <a:pt x="164" y="94"/>
                  </a:lnTo>
                  <a:lnTo>
                    <a:pt x="162" y="96"/>
                  </a:lnTo>
                  <a:lnTo>
                    <a:pt x="160" y="98"/>
                  </a:lnTo>
                  <a:lnTo>
                    <a:pt x="156" y="98"/>
                  </a:lnTo>
                  <a:lnTo>
                    <a:pt x="158" y="108"/>
                  </a:lnTo>
                  <a:lnTo>
                    <a:pt x="162" y="116"/>
                  </a:lnTo>
                  <a:lnTo>
                    <a:pt x="166" y="11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04" name="Freeform 213"/>
            <p:cNvSpPr/>
            <p:nvPr>
              <p:custDataLst>
                <p:tags r:id="rId187"/>
              </p:custDataLst>
            </p:nvPr>
          </p:nvSpPr>
          <p:spPr bwMode="auto">
            <a:xfrm>
              <a:off x="5788625" y="3809671"/>
              <a:ext cx="21909" cy="37169"/>
            </a:xfrm>
            <a:custGeom>
              <a:avLst/>
              <a:gdLst>
                <a:gd name="T0" fmla="*/ 0 w 16"/>
                <a:gd name="T1" fmla="*/ 2147483647 h 24"/>
                <a:gd name="T2" fmla="*/ 2147483647 w 16"/>
                <a:gd name="T3" fmla="*/ 2147483647 h 24"/>
                <a:gd name="T4" fmla="*/ 2147483647 w 16"/>
                <a:gd name="T5" fmla="*/ 2147483647 h 24"/>
                <a:gd name="T6" fmla="*/ 2147483647 w 16"/>
                <a:gd name="T7" fmla="*/ 0 h 24"/>
                <a:gd name="T8" fmla="*/ 2147483647 w 16"/>
                <a:gd name="T9" fmla="*/ 0 h 24"/>
                <a:gd name="T10" fmla="*/ 2147483647 w 16"/>
                <a:gd name="T11" fmla="*/ 2147483647 h 24"/>
                <a:gd name="T12" fmla="*/ 2147483647 w 16"/>
                <a:gd name="T13" fmla="*/ 2147483647 h 24"/>
                <a:gd name="T14" fmla="*/ 2147483647 w 16"/>
                <a:gd name="T15" fmla="*/ 2147483647 h 24"/>
                <a:gd name="T16" fmla="*/ 2147483647 w 16"/>
                <a:gd name="T17" fmla="*/ 2147483647 h 24"/>
                <a:gd name="T18" fmla="*/ 2147483647 w 16"/>
                <a:gd name="T19" fmla="*/ 2147483647 h 24"/>
                <a:gd name="T20" fmla="*/ 2147483647 w 16"/>
                <a:gd name="T21" fmla="*/ 2147483647 h 24"/>
                <a:gd name="T22" fmla="*/ 2147483647 w 16"/>
                <a:gd name="T23" fmla="*/ 2147483647 h 24"/>
                <a:gd name="T24" fmla="*/ 0 w 16"/>
                <a:gd name="T25" fmla="*/ 2147483647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24"/>
                <a:gd name="T41" fmla="*/ 16 w 16"/>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24">
                  <a:moveTo>
                    <a:pt x="0" y="12"/>
                  </a:moveTo>
                  <a:lnTo>
                    <a:pt x="2" y="10"/>
                  </a:lnTo>
                  <a:lnTo>
                    <a:pt x="4" y="8"/>
                  </a:lnTo>
                  <a:lnTo>
                    <a:pt x="2" y="0"/>
                  </a:lnTo>
                  <a:lnTo>
                    <a:pt x="10" y="0"/>
                  </a:lnTo>
                  <a:lnTo>
                    <a:pt x="12" y="6"/>
                  </a:lnTo>
                  <a:lnTo>
                    <a:pt x="14" y="10"/>
                  </a:lnTo>
                  <a:lnTo>
                    <a:pt x="16" y="12"/>
                  </a:lnTo>
                  <a:lnTo>
                    <a:pt x="14" y="16"/>
                  </a:lnTo>
                  <a:lnTo>
                    <a:pt x="10" y="20"/>
                  </a:lnTo>
                  <a:lnTo>
                    <a:pt x="6" y="24"/>
                  </a:lnTo>
                  <a:lnTo>
                    <a:pt x="4" y="20"/>
                  </a:lnTo>
                  <a:lnTo>
                    <a:pt x="0" y="1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05" name="Freeform 214"/>
            <p:cNvSpPr/>
            <p:nvPr>
              <p:custDataLst>
                <p:tags r:id="rId188"/>
              </p:custDataLst>
            </p:nvPr>
          </p:nvSpPr>
          <p:spPr bwMode="auto">
            <a:xfrm>
              <a:off x="5828984" y="3836220"/>
              <a:ext cx="175272" cy="237612"/>
            </a:xfrm>
            <a:custGeom>
              <a:avLst/>
              <a:gdLst>
                <a:gd name="T0" fmla="*/ 2147483647 w 120"/>
                <a:gd name="T1" fmla="*/ 2147483647 h 150"/>
                <a:gd name="T2" fmla="*/ 2147483647 w 120"/>
                <a:gd name="T3" fmla="*/ 2147483647 h 150"/>
                <a:gd name="T4" fmla="*/ 2147483647 w 120"/>
                <a:gd name="T5" fmla="*/ 2147483647 h 150"/>
                <a:gd name="T6" fmla="*/ 2147483647 w 120"/>
                <a:gd name="T7" fmla="*/ 2147483647 h 150"/>
                <a:gd name="T8" fmla="*/ 2147483647 w 120"/>
                <a:gd name="T9" fmla="*/ 2147483647 h 150"/>
                <a:gd name="T10" fmla="*/ 2147483647 w 120"/>
                <a:gd name="T11" fmla="*/ 2147483647 h 150"/>
                <a:gd name="T12" fmla="*/ 2147483647 w 120"/>
                <a:gd name="T13" fmla="*/ 2147483647 h 150"/>
                <a:gd name="T14" fmla="*/ 2147483647 w 120"/>
                <a:gd name="T15" fmla="*/ 2147483647 h 150"/>
                <a:gd name="T16" fmla="*/ 2147483647 w 120"/>
                <a:gd name="T17" fmla="*/ 2147483647 h 150"/>
                <a:gd name="T18" fmla="*/ 2147483647 w 120"/>
                <a:gd name="T19" fmla="*/ 2147483647 h 150"/>
                <a:gd name="T20" fmla="*/ 2147483647 w 120"/>
                <a:gd name="T21" fmla="*/ 2147483647 h 150"/>
                <a:gd name="T22" fmla="*/ 2147483647 w 120"/>
                <a:gd name="T23" fmla="*/ 2147483647 h 150"/>
                <a:gd name="T24" fmla="*/ 2147483647 w 120"/>
                <a:gd name="T25" fmla="*/ 2147483647 h 150"/>
                <a:gd name="T26" fmla="*/ 2147483647 w 120"/>
                <a:gd name="T27" fmla="*/ 2147483647 h 150"/>
                <a:gd name="T28" fmla="*/ 2147483647 w 120"/>
                <a:gd name="T29" fmla="*/ 2147483647 h 150"/>
                <a:gd name="T30" fmla="*/ 2147483647 w 120"/>
                <a:gd name="T31" fmla="*/ 2147483647 h 150"/>
                <a:gd name="T32" fmla="*/ 2147483647 w 120"/>
                <a:gd name="T33" fmla="*/ 2147483647 h 150"/>
                <a:gd name="T34" fmla="*/ 2147483647 w 120"/>
                <a:gd name="T35" fmla="*/ 2147483647 h 150"/>
                <a:gd name="T36" fmla="*/ 2147483647 w 120"/>
                <a:gd name="T37" fmla="*/ 2147483647 h 150"/>
                <a:gd name="T38" fmla="*/ 2147483647 w 120"/>
                <a:gd name="T39" fmla="*/ 2147483647 h 150"/>
                <a:gd name="T40" fmla="*/ 2147483647 w 120"/>
                <a:gd name="T41" fmla="*/ 2147483647 h 150"/>
                <a:gd name="T42" fmla="*/ 2147483647 w 120"/>
                <a:gd name="T43" fmla="*/ 2147483647 h 150"/>
                <a:gd name="T44" fmla="*/ 2147483647 w 120"/>
                <a:gd name="T45" fmla="*/ 2147483647 h 150"/>
                <a:gd name="T46" fmla="*/ 2147483647 w 120"/>
                <a:gd name="T47" fmla="*/ 2147483647 h 150"/>
                <a:gd name="T48" fmla="*/ 2147483647 w 120"/>
                <a:gd name="T49" fmla="*/ 2147483647 h 150"/>
                <a:gd name="T50" fmla="*/ 2147483647 w 120"/>
                <a:gd name="T51" fmla="*/ 2147483647 h 150"/>
                <a:gd name="T52" fmla="*/ 2147483647 w 120"/>
                <a:gd name="T53" fmla="*/ 2147483647 h 150"/>
                <a:gd name="T54" fmla="*/ 2147483647 w 120"/>
                <a:gd name="T55" fmla="*/ 2147483647 h 150"/>
                <a:gd name="T56" fmla="*/ 2147483647 w 120"/>
                <a:gd name="T57" fmla="*/ 2147483647 h 150"/>
                <a:gd name="T58" fmla="*/ 2147483647 w 120"/>
                <a:gd name="T59" fmla="*/ 2147483647 h 150"/>
                <a:gd name="T60" fmla="*/ 2147483647 w 120"/>
                <a:gd name="T61" fmla="*/ 2147483647 h 150"/>
                <a:gd name="T62" fmla="*/ 2147483647 w 120"/>
                <a:gd name="T63" fmla="*/ 2147483647 h 150"/>
                <a:gd name="T64" fmla="*/ 2147483647 w 120"/>
                <a:gd name="T65" fmla="*/ 2147483647 h 150"/>
                <a:gd name="T66" fmla="*/ 0 w 120"/>
                <a:gd name="T67" fmla="*/ 2147483647 h 150"/>
                <a:gd name="T68" fmla="*/ 0 w 120"/>
                <a:gd name="T69" fmla="*/ 2147483647 h 150"/>
                <a:gd name="T70" fmla="*/ 2147483647 w 120"/>
                <a:gd name="T71" fmla="*/ 2147483647 h 150"/>
                <a:gd name="T72" fmla="*/ 2147483647 w 120"/>
                <a:gd name="T73" fmla="*/ 2147483647 h 150"/>
                <a:gd name="T74" fmla="*/ 2147483647 w 120"/>
                <a:gd name="T75" fmla="*/ 2147483647 h 150"/>
                <a:gd name="T76" fmla="*/ 2147483647 w 120"/>
                <a:gd name="T77" fmla="*/ 0 h 150"/>
                <a:gd name="T78" fmla="*/ 2147483647 w 120"/>
                <a:gd name="T79" fmla="*/ 2147483647 h 1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0"/>
                <a:gd name="T121" fmla="*/ 0 h 150"/>
                <a:gd name="T122" fmla="*/ 120 w 120"/>
                <a:gd name="T123" fmla="*/ 150 h 1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0" h="150">
                  <a:moveTo>
                    <a:pt x="66" y="4"/>
                  </a:moveTo>
                  <a:lnTo>
                    <a:pt x="72" y="12"/>
                  </a:lnTo>
                  <a:lnTo>
                    <a:pt x="76" y="22"/>
                  </a:lnTo>
                  <a:lnTo>
                    <a:pt x="82" y="26"/>
                  </a:lnTo>
                  <a:lnTo>
                    <a:pt x="88" y="28"/>
                  </a:lnTo>
                  <a:lnTo>
                    <a:pt x="102" y="30"/>
                  </a:lnTo>
                  <a:lnTo>
                    <a:pt x="110" y="34"/>
                  </a:lnTo>
                  <a:lnTo>
                    <a:pt x="116" y="38"/>
                  </a:lnTo>
                  <a:lnTo>
                    <a:pt x="118" y="42"/>
                  </a:lnTo>
                  <a:lnTo>
                    <a:pt x="120" y="50"/>
                  </a:lnTo>
                  <a:lnTo>
                    <a:pt x="118" y="58"/>
                  </a:lnTo>
                  <a:lnTo>
                    <a:pt x="116" y="64"/>
                  </a:lnTo>
                  <a:lnTo>
                    <a:pt x="104" y="76"/>
                  </a:lnTo>
                  <a:lnTo>
                    <a:pt x="98" y="82"/>
                  </a:lnTo>
                  <a:lnTo>
                    <a:pt x="94" y="86"/>
                  </a:lnTo>
                  <a:lnTo>
                    <a:pt x="92" y="90"/>
                  </a:lnTo>
                  <a:lnTo>
                    <a:pt x="92" y="98"/>
                  </a:lnTo>
                  <a:lnTo>
                    <a:pt x="92" y="110"/>
                  </a:lnTo>
                  <a:lnTo>
                    <a:pt x="84" y="112"/>
                  </a:lnTo>
                  <a:lnTo>
                    <a:pt x="78" y="110"/>
                  </a:lnTo>
                  <a:lnTo>
                    <a:pt x="78" y="120"/>
                  </a:lnTo>
                  <a:lnTo>
                    <a:pt x="78" y="122"/>
                  </a:lnTo>
                  <a:lnTo>
                    <a:pt x="78" y="126"/>
                  </a:lnTo>
                  <a:lnTo>
                    <a:pt x="72" y="128"/>
                  </a:lnTo>
                  <a:lnTo>
                    <a:pt x="66" y="130"/>
                  </a:lnTo>
                  <a:lnTo>
                    <a:pt x="64" y="132"/>
                  </a:lnTo>
                  <a:lnTo>
                    <a:pt x="62" y="136"/>
                  </a:lnTo>
                  <a:lnTo>
                    <a:pt x="58" y="140"/>
                  </a:lnTo>
                  <a:lnTo>
                    <a:pt x="56" y="144"/>
                  </a:lnTo>
                  <a:lnTo>
                    <a:pt x="44" y="146"/>
                  </a:lnTo>
                  <a:lnTo>
                    <a:pt x="36" y="148"/>
                  </a:lnTo>
                  <a:lnTo>
                    <a:pt x="30" y="148"/>
                  </a:lnTo>
                  <a:lnTo>
                    <a:pt x="20" y="150"/>
                  </a:lnTo>
                  <a:lnTo>
                    <a:pt x="0" y="126"/>
                  </a:lnTo>
                  <a:lnTo>
                    <a:pt x="0" y="118"/>
                  </a:lnTo>
                  <a:lnTo>
                    <a:pt x="50" y="74"/>
                  </a:lnTo>
                  <a:lnTo>
                    <a:pt x="50" y="40"/>
                  </a:lnTo>
                  <a:lnTo>
                    <a:pt x="42" y="34"/>
                  </a:lnTo>
                  <a:lnTo>
                    <a:pt x="66" y="0"/>
                  </a:lnTo>
                  <a:lnTo>
                    <a:pt x="66" y="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06" name="Freeform 215"/>
            <p:cNvSpPr/>
            <p:nvPr>
              <p:custDataLst>
                <p:tags r:id="rId189"/>
              </p:custDataLst>
            </p:nvPr>
          </p:nvSpPr>
          <p:spPr bwMode="auto">
            <a:xfrm>
              <a:off x="5905089" y="3799051"/>
              <a:ext cx="13837" cy="27876"/>
            </a:xfrm>
            <a:custGeom>
              <a:avLst/>
              <a:gdLst>
                <a:gd name="T0" fmla="*/ 0 w 10"/>
                <a:gd name="T1" fmla="*/ 2147483647 h 18"/>
                <a:gd name="T2" fmla="*/ 2147483647 w 10"/>
                <a:gd name="T3" fmla="*/ 0 h 18"/>
                <a:gd name="T4" fmla="*/ 2147483647 w 10"/>
                <a:gd name="T5" fmla="*/ 2147483647 h 18"/>
                <a:gd name="T6" fmla="*/ 2147483647 w 10"/>
                <a:gd name="T7" fmla="*/ 2147483647 h 18"/>
                <a:gd name="T8" fmla="*/ 2147483647 w 10"/>
                <a:gd name="T9" fmla="*/ 2147483647 h 18"/>
                <a:gd name="T10" fmla="*/ 2147483647 w 10"/>
                <a:gd name="T11" fmla="*/ 2147483647 h 18"/>
                <a:gd name="T12" fmla="*/ 2147483647 w 10"/>
                <a:gd name="T13" fmla="*/ 2147483647 h 18"/>
                <a:gd name="T14" fmla="*/ 0 w 10"/>
                <a:gd name="T15" fmla="*/ 2147483647 h 18"/>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8"/>
                <a:gd name="T26" fmla="*/ 10 w 10"/>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8">
                  <a:moveTo>
                    <a:pt x="0" y="8"/>
                  </a:moveTo>
                  <a:lnTo>
                    <a:pt x="6" y="0"/>
                  </a:lnTo>
                  <a:lnTo>
                    <a:pt x="10" y="6"/>
                  </a:lnTo>
                  <a:lnTo>
                    <a:pt x="10" y="14"/>
                  </a:lnTo>
                  <a:lnTo>
                    <a:pt x="6" y="18"/>
                  </a:lnTo>
                  <a:lnTo>
                    <a:pt x="4" y="16"/>
                  </a:lnTo>
                  <a:lnTo>
                    <a:pt x="2" y="12"/>
                  </a:lnTo>
                  <a:lnTo>
                    <a:pt x="0" y="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07" name="Freeform 216"/>
            <p:cNvSpPr/>
            <p:nvPr>
              <p:custDataLst>
                <p:tags r:id="rId190"/>
              </p:custDataLst>
            </p:nvPr>
          </p:nvSpPr>
          <p:spPr bwMode="auto">
            <a:xfrm>
              <a:off x="5794390" y="3812326"/>
              <a:ext cx="130301" cy="76991"/>
            </a:xfrm>
            <a:custGeom>
              <a:avLst/>
              <a:gdLst>
                <a:gd name="T0" fmla="*/ 2147483647 w 90"/>
                <a:gd name="T1" fmla="*/ 2147483647 h 50"/>
                <a:gd name="T2" fmla="*/ 2147483647 w 90"/>
                <a:gd name="T3" fmla="*/ 2147483647 h 50"/>
                <a:gd name="T4" fmla="*/ 2147483647 w 90"/>
                <a:gd name="T5" fmla="*/ 2147483647 h 50"/>
                <a:gd name="T6" fmla="*/ 2147483647 w 90"/>
                <a:gd name="T7" fmla="*/ 2147483647 h 50"/>
                <a:gd name="T8" fmla="*/ 2147483647 w 90"/>
                <a:gd name="T9" fmla="*/ 2147483647 h 50"/>
                <a:gd name="T10" fmla="*/ 2147483647 w 90"/>
                <a:gd name="T11" fmla="*/ 2147483647 h 50"/>
                <a:gd name="T12" fmla="*/ 2147483647 w 90"/>
                <a:gd name="T13" fmla="*/ 0 h 50"/>
                <a:gd name="T14" fmla="*/ 2147483647 w 90"/>
                <a:gd name="T15" fmla="*/ 2147483647 h 50"/>
                <a:gd name="T16" fmla="*/ 2147483647 w 90"/>
                <a:gd name="T17" fmla="*/ 2147483647 h 50"/>
                <a:gd name="T18" fmla="*/ 2147483647 w 90"/>
                <a:gd name="T19" fmla="*/ 2147483647 h 50"/>
                <a:gd name="T20" fmla="*/ 2147483647 w 90"/>
                <a:gd name="T21" fmla="*/ 2147483647 h 50"/>
                <a:gd name="T22" fmla="*/ 2147483647 w 90"/>
                <a:gd name="T23" fmla="*/ 2147483647 h 50"/>
                <a:gd name="T24" fmla="*/ 2147483647 w 90"/>
                <a:gd name="T25" fmla="*/ 2147483647 h 50"/>
                <a:gd name="T26" fmla="*/ 2147483647 w 90"/>
                <a:gd name="T27" fmla="*/ 2147483647 h 50"/>
                <a:gd name="T28" fmla="*/ 2147483647 w 90"/>
                <a:gd name="T29" fmla="*/ 2147483647 h 50"/>
                <a:gd name="T30" fmla="*/ 2147483647 w 90"/>
                <a:gd name="T31" fmla="*/ 2147483647 h 50"/>
                <a:gd name="T32" fmla="*/ 0 w 90"/>
                <a:gd name="T33" fmla="*/ 2147483647 h 50"/>
                <a:gd name="T34" fmla="*/ 2147483647 w 90"/>
                <a:gd name="T35" fmla="*/ 2147483647 h 50"/>
                <a:gd name="T36" fmla="*/ 2147483647 w 90"/>
                <a:gd name="T37" fmla="*/ 2147483647 h 50"/>
                <a:gd name="T38" fmla="*/ 2147483647 w 90"/>
                <a:gd name="T39" fmla="*/ 2147483647 h 50"/>
                <a:gd name="T40" fmla="*/ 2147483647 w 90"/>
                <a:gd name="T41" fmla="*/ 2147483647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50"/>
                <a:gd name="T65" fmla="*/ 90 w 90"/>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50">
                  <a:moveTo>
                    <a:pt x="66" y="50"/>
                  </a:moveTo>
                  <a:lnTo>
                    <a:pt x="90" y="16"/>
                  </a:lnTo>
                  <a:lnTo>
                    <a:pt x="86" y="6"/>
                  </a:lnTo>
                  <a:lnTo>
                    <a:pt x="82" y="10"/>
                  </a:lnTo>
                  <a:lnTo>
                    <a:pt x="80" y="8"/>
                  </a:lnTo>
                  <a:lnTo>
                    <a:pt x="78" y="4"/>
                  </a:lnTo>
                  <a:lnTo>
                    <a:pt x="76" y="0"/>
                  </a:lnTo>
                  <a:lnTo>
                    <a:pt x="66" y="12"/>
                  </a:lnTo>
                  <a:lnTo>
                    <a:pt x="58" y="22"/>
                  </a:lnTo>
                  <a:lnTo>
                    <a:pt x="52" y="28"/>
                  </a:lnTo>
                  <a:lnTo>
                    <a:pt x="44" y="30"/>
                  </a:lnTo>
                  <a:lnTo>
                    <a:pt x="36" y="34"/>
                  </a:lnTo>
                  <a:lnTo>
                    <a:pt x="26" y="34"/>
                  </a:lnTo>
                  <a:lnTo>
                    <a:pt x="20" y="34"/>
                  </a:lnTo>
                  <a:lnTo>
                    <a:pt x="12" y="30"/>
                  </a:lnTo>
                  <a:lnTo>
                    <a:pt x="2" y="22"/>
                  </a:lnTo>
                  <a:lnTo>
                    <a:pt x="0" y="28"/>
                  </a:lnTo>
                  <a:lnTo>
                    <a:pt x="10" y="36"/>
                  </a:lnTo>
                  <a:lnTo>
                    <a:pt x="22" y="40"/>
                  </a:lnTo>
                  <a:lnTo>
                    <a:pt x="22" y="48"/>
                  </a:lnTo>
                  <a:lnTo>
                    <a:pt x="66" y="5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08" name="Freeform 217"/>
            <p:cNvSpPr/>
            <p:nvPr>
              <p:custDataLst>
                <p:tags r:id="rId191"/>
              </p:custDataLst>
            </p:nvPr>
          </p:nvSpPr>
          <p:spPr bwMode="auto">
            <a:xfrm>
              <a:off x="5619118" y="4023389"/>
              <a:ext cx="239846" cy="167258"/>
            </a:xfrm>
            <a:custGeom>
              <a:avLst/>
              <a:gdLst>
                <a:gd name="T0" fmla="*/ 2147483647 w 164"/>
                <a:gd name="T1" fmla="*/ 2147483647 h 106"/>
                <a:gd name="T2" fmla="*/ 2147483647 w 164"/>
                <a:gd name="T3" fmla="*/ 2147483647 h 106"/>
                <a:gd name="T4" fmla="*/ 2147483647 w 164"/>
                <a:gd name="T5" fmla="*/ 0 h 106"/>
                <a:gd name="T6" fmla="*/ 2147483647 w 164"/>
                <a:gd name="T7" fmla="*/ 2147483647 h 106"/>
                <a:gd name="T8" fmla="*/ 2147483647 w 164"/>
                <a:gd name="T9" fmla="*/ 2147483647 h 106"/>
                <a:gd name="T10" fmla="*/ 2147483647 w 164"/>
                <a:gd name="T11" fmla="*/ 2147483647 h 106"/>
                <a:gd name="T12" fmla="*/ 2147483647 w 164"/>
                <a:gd name="T13" fmla="*/ 2147483647 h 106"/>
                <a:gd name="T14" fmla="*/ 2147483647 w 164"/>
                <a:gd name="T15" fmla="*/ 2147483647 h 106"/>
                <a:gd name="T16" fmla="*/ 2147483647 w 164"/>
                <a:gd name="T17" fmla="*/ 2147483647 h 106"/>
                <a:gd name="T18" fmla="*/ 2147483647 w 164"/>
                <a:gd name="T19" fmla="*/ 2147483647 h 106"/>
                <a:gd name="T20" fmla="*/ 2147483647 w 164"/>
                <a:gd name="T21" fmla="*/ 2147483647 h 106"/>
                <a:gd name="T22" fmla="*/ 2147483647 w 164"/>
                <a:gd name="T23" fmla="*/ 2147483647 h 106"/>
                <a:gd name="T24" fmla="*/ 2147483647 w 164"/>
                <a:gd name="T25" fmla="*/ 2147483647 h 106"/>
                <a:gd name="T26" fmla="*/ 2147483647 w 164"/>
                <a:gd name="T27" fmla="*/ 2147483647 h 106"/>
                <a:gd name="T28" fmla="*/ 2147483647 w 164"/>
                <a:gd name="T29" fmla="*/ 2147483647 h 106"/>
                <a:gd name="T30" fmla="*/ 2147483647 w 164"/>
                <a:gd name="T31" fmla="*/ 2147483647 h 106"/>
                <a:gd name="T32" fmla="*/ 0 w 164"/>
                <a:gd name="T33" fmla="*/ 2147483647 h 106"/>
                <a:gd name="T34" fmla="*/ 2147483647 w 164"/>
                <a:gd name="T35" fmla="*/ 2147483647 h 106"/>
                <a:gd name="T36" fmla="*/ 2147483647 w 164"/>
                <a:gd name="T37" fmla="*/ 2147483647 h 106"/>
                <a:gd name="T38" fmla="*/ 2147483647 w 164"/>
                <a:gd name="T39" fmla="*/ 2147483647 h 106"/>
                <a:gd name="T40" fmla="*/ 2147483647 w 164"/>
                <a:gd name="T41" fmla="*/ 2147483647 h 106"/>
                <a:gd name="T42" fmla="*/ 2147483647 w 164"/>
                <a:gd name="T43" fmla="*/ 2147483647 h 106"/>
                <a:gd name="T44" fmla="*/ 2147483647 w 164"/>
                <a:gd name="T45" fmla="*/ 2147483647 h 106"/>
                <a:gd name="T46" fmla="*/ 2147483647 w 164"/>
                <a:gd name="T47" fmla="*/ 2147483647 h 106"/>
                <a:gd name="T48" fmla="*/ 2147483647 w 164"/>
                <a:gd name="T49" fmla="*/ 2147483647 h 106"/>
                <a:gd name="T50" fmla="*/ 2147483647 w 164"/>
                <a:gd name="T51" fmla="*/ 2147483647 h 106"/>
                <a:gd name="T52" fmla="*/ 2147483647 w 164"/>
                <a:gd name="T53" fmla="*/ 2147483647 h 106"/>
                <a:gd name="T54" fmla="*/ 2147483647 w 164"/>
                <a:gd name="T55" fmla="*/ 2147483647 h 106"/>
                <a:gd name="T56" fmla="*/ 2147483647 w 164"/>
                <a:gd name="T57" fmla="*/ 2147483647 h 106"/>
                <a:gd name="T58" fmla="*/ 2147483647 w 164"/>
                <a:gd name="T59" fmla="*/ 2147483647 h 106"/>
                <a:gd name="T60" fmla="*/ 2147483647 w 164"/>
                <a:gd name="T61" fmla="*/ 2147483647 h 106"/>
                <a:gd name="T62" fmla="*/ 2147483647 w 164"/>
                <a:gd name="T63" fmla="*/ 2147483647 h 106"/>
                <a:gd name="T64" fmla="*/ 2147483647 w 164"/>
                <a:gd name="T65" fmla="*/ 2147483647 h 106"/>
                <a:gd name="T66" fmla="*/ 2147483647 w 164"/>
                <a:gd name="T67" fmla="*/ 2147483647 h 106"/>
                <a:gd name="T68" fmla="*/ 2147483647 w 164"/>
                <a:gd name="T69" fmla="*/ 2147483647 h 106"/>
                <a:gd name="T70" fmla="*/ 2147483647 w 164"/>
                <a:gd name="T71" fmla="*/ 2147483647 h 106"/>
                <a:gd name="T72" fmla="*/ 2147483647 w 164"/>
                <a:gd name="T73" fmla="*/ 2147483647 h 106"/>
                <a:gd name="T74" fmla="*/ 2147483647 w 164"/>
                <a:gd name="T75" fmla="*/ 2147483647 h 106"/>
                <a:gd name="T76" fmla="*/ 2147483647 w 164"/>
                <a:gd name="T77" fmla="*/ 2147483647 h 106"/>
                <a:gd name="T78" fmla="*/ 2147483647 w 164"/>
                <a:gd name="T79" fmla="*/ 2147483647 h 106"/>
                <a:gd name="T80" fmla="*/ 2147483647 w 164"/>
                <a:gd name="T81" fmla="*/ 2147483647 h 1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
                <a:gd name="T124" fmla="*/ 0 h 106"/>
                <a:gd name="T125" fmla="*/ 164 w 164"/>
                <a:gd name="T126" fmla="*/ 106 h 1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 h="106">
                  <a:moveTo>
                    <a:pt x="164" y="32"/>
                  </a:moveTo>
                  <a:lnTo>
                    <a:pt x="144" y="8"/>
                  </a:lnTo>
                  <a:lnTo>
                    <a:pt x="144" y="0"/>
                  </a:lnTo>
                  <a:lnTo>
                    <a:pt x="96" y="12"/>
                  </a:lnTo>
                  <a:lnTo>
                    <a:pt x="52" y="56"/>
                  </a:lnTo>
                  <a:lnTo>
                    <a:pt x="50" y="34"/>
                  </a:lnTo>
                  <a:lnTo>
                    <a:pt x="30" y="28"/>
                  </a:lnTo>
                  <a:lnTo>
                    <a:pt x="26" y="26"/>
                  </a:lnTo>
                  <a:lnTo>
                    <a:pt x="24" y="28"/>
                  </a:lnTo>
                  <a:lnTo>
                    <a:pt x="18" y="26"/>
                  </a:lnTo>
                  <a:lnTo>
                    <a:pt x="14" y="22"/>
                  </a:lnTo>
                  <a:lnTo>
                    <a:pt x="12" y="24"/>
                  </a:lnTo>
                  <a:lnTo>
                    <a:pt x="10" y="28"/>
                  </a:lnTo>
                  <a:lnTo>
                    <a:pt x="8" y="34"/>
                  </a:lnTo>
                  <a:lnTo>
                    <a:pt x="6" y="38"/>
                  </a:lnTo>
                  <a:lnTo>
                    <a:pt x="4" y="46"/>
                  </a:lnTo>
                  <a:lnTo>
                    <a:pt x="0" y="54"/>
                  </a:lnTo>
                  <a:lnTo>
                    <a:pt x="10" y="78"/>
                  </a:lnTo>
                  <a:lnTo>
                    <a:pt x="14" y="92"/>
                  </a:lnTo>
                  <a:lnTo>
                    <a:pt x="14" y="106"/>
                  </a:lnTo>
                  <a:lnTo>
                    <a:pt x="20" y="106"/>
                  </a:lnTo>
                  <a:lnTo>
                    <a:pt x="30" y="106"/>
                  </a:lnTo>
                  <a:lnTo>
                    <a:pt x="40" y="102"/>
                  </a:lnTo>
                  <a:lnTo>
                    <a:pt x="44" y="98"/>
                  </a:lnTo>
                  <a:lnTo>
                    <a:pt x="52" y="94"/>
                  </a:lnTo>
                  <a:lnTo>
                    <a:pt x="66" y="90"/>
                  </a:lnTo>
                  <a:lnTo>
                    <a:pt x="76" y="88"/>
                  </a:lnTo>
                  <a:lnTo>
                    <a:pt x="86" y="84"/>
                  </a:lnTo>
                  <a:lnTo>
                    <a:pt x="96" y="82"/>
                  </a:lnTo>
                  <a:lnTo>
                    <a:pt x="100" y="78"/>
                  </a:lnTo>
                  <a:lnTo>
                    <a:pt x="104" y="76"/>
                  </a:lnTo>
                  <a:lnTo>
                    <a:pt x="106" y="70"/>
                  </a:lnTo>
                  <a:lnTo>
                    <a:pt x="112" y="68"/>
                  </a:lnTo>
                  <a:lnTo>
                    <a:pt x="130" y="64"/>
                  </a:lnTo>
                  <a:lnTo>
                    <a:pt x="140" y="60"/>
                  </a:lnTo>
                  <a:lnTo>
                    <a:pt x="150" y="54"/>
                  </a:lnTo>
                  <a:lnTo>
                    <a:pt x="152" y="50"/>
                  </a:lnTo>
                  <a:lnTo>
                    <a:pt x="154" y="44"/>
                  </a:lnTo>
                  <a:lnTo>
                    <a:pt x="158" y="36"/>
                  </a:lnTo>
                  <a:lnTo>
                    <a:pt x="160" y="34"/>
                  </a:lnTo>
                  <a:lnTo>
                    <a:pt x="164" y="3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09" name="Freeform 218"/>
            <p:cNvSpPr/>
            <p:nvPr>
              <p:custDataLst>
                <p:tags r:id="rId192"/>
              </p:custDataLst>
            </p:nvPr>
          </p:nvSpPr>
          <p:spPr bwMode="auto">
            <a:xfrm>
              <a:off x="5679080" y="3696838"/>
              <a:ext cx="61115" cy="43805"/>
            </a:xfrm>
            <a:custGeom>
              <a:avLst/>
              <a:gdLst>
                <a:gd name="T0" fmla="*/ 2147483647 w 42"/>
                <a:gd name="T1" fmla="*/ 2147483647 h 28"/>
                <a:gd name="T2" fmla="*/ 2147483647 w 42"/>
                <a:gd name="T3" fmla="*/ 2147483647 h 28"/>
                <a:gd name="T4" fmla="*/ 2147483647 w 42"/>
                <a:gd name="T5" fmla="*/ 2147483647 h 28"/>
                <a:gd name="T6" fmla="*/ 2147483647 w 42"/>
                <a:gd name="T7" fmla="*/ 2147483647 h 28"/>
                <a:gd name="T8" fmla="*/ 0 w 42"/>
                <a:gd name="T9" fmla="*/ 2147483647 h 28"/>
                <a:gd name="T10" fmla="*/ 2147483647 w 42"/>
                <a:gd name="T11" fmla="*/ 2147483647 h 28"/>
                <a:gd name="T12" fmla="*/ 2147483647 w 42"/>
                <a:gd name="T13" fmla="*/ 2147483647 h 28"/>
                <a:gd name="T14" fmla="*/ 2147483647 w 42"/>
                <a:gd name="T15" fmla="*/ 0 h 28"/>
                <a:gd name="T16" fmla="*/ 2147483647 w 42"/>
                <a:gd name="T17" fmla="*/ 0 h 28"/>
                <a:gd name="T18" fmla="*/ 2147483647 w 42"/>
                <a:gd name="T19" fmla="*/ 0 h 28"/>
                <a:gd name="T20" fmla="*/ 2147483647 w 42"/>
                <a:gd name="T21" fmla="*/ 2147483647 h 28"/>
                <a:gd name="T22" fmla="*/ 2147483647 w 42"/>
                <a:gd name="T23" fmla="*/ 0 h 28"/>
                <a:gd name="T24" fmla="*/ 2147483647 w 42"/>
                <a:gd name="T25" fmla="*/ 2147483647 h 28"/>
                <a:gd name="T26" fmla="*/ 2147483647 w 42"/>
                <a:gd name="T27" fmla="*/ 2147483647 h 28"/>
                <a:gd name="T28" fmla="*/ 2147483647 w 42"/>
                <a:gd name="T29" fmla="*/ 2147483647 h 28"/>
                <a:gd name="T30" fmla="*/ 2147483647 w 42"/>
                <a:gd name="T31" fmla="*/ 2147483647 h 28"/>
                <a:gd name="T32" fmla="*/ 2147483647 w 42"/>
                <a:gd name="T33" fmla="*/ 2147483647 h 28"/>
                <a:gd name="T34" fmla="*/ 2147483647 w 42"/>
                <a:gd name="T35" fmla="*/ 2147483647 h 28"/>
                <a:gd name="T36" fmla="*/ 2147483647 w 42"/>
                <a:gd name="T37" fmla="*/ 2147483647 h 28"/>
                <a:gd name="T38" fmla="*/ 2147483647 w 42"/>
                <a:gd name="T39" fmla="*/ 2147483647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28"/>
                <a:gd name="T62" fmla="*/ 42 w 42"/>
                <a:gd name="T63" fmla="*/ 28 h 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28">
                  <a:moveTo>
                    <a:pt x="42" y="28"/>
                  </a:moveTo>
                  <a:lnTo>
                    <a:pt x="24" y="28"/>
                  </a:lnTo>
                  <a:lnTo>
                    <a:pt x="20" y="24"/>
                  </a:lnTo>
                  <a:lnTo>
                    <a:pt x="16" y="22"/>
                  </a:lnTo>
                  <a:lnTo>
                    <a:pt x="0" y="18"/>
                  </a:lnTo>
                  <a:lnTo>
                    <a:pt x="4" y="10"/>
                  </a:lnTo>
                  <a:lnTo>
                    <a:pt x="8" y="4"/>
                  </a:lnTo>
                  <a:lnTo>
                    <a:pt x="12" y="0"/>
                  </a:lnTo>
                  <a:lnTo>
                    <a:pt x="18" y="0"/>
                  </a:lnTo>
                  <a:lnTo>
                    <a:pt x="22" y="0"/>
                  </a:lnTo>
                  <a:lnTo>
                    <a:pt x="26" y="2"/>
                  </a:lnTo>
                  <a:lnTo>
                    <a:pt x="28" y="0"/>
                  </a:lnTo>
                  <a:lnTo>
                    <a:pt x="30" y="2"/>
                  </a:lnTo>
                  <a:lnTo>
                    <a:pt x="24" y="4"/>
                  </a:lnTo>
                  <a:lnTo>
                    <a:pt x="26" y="10"/>
                  </a:lnTo>
                  <a:lnTo>
                    <a:pt x="28" y="14"/>
                  </a:lnTo>
                  <a:lnTo>
                    <a:pt x="38" y="20"/>
                  </a:lnTo>
                  <a:lnTo>
                    <a:pt x="40" y="24"/>
                  </a:lnTo>
                  <a:lnTo>
                    <a:pt x="42" y="26"/>
                  </a:lnTo>
                  <a:lnTo>
                    <a:pt x="42" y="2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10" name="Freeform 219"/>
            <p:cNvSpPr/>
            <p:nvPr>
              <p:custDataLst>
                <p:tags r:id="rId193"/>
              </p:custDataLst>
            </p:nvPr>
          </p:nvSpPr>
          <p:spPr bwMode="auto">
            <a:xfrm>
              <a:off x="5586831" y="3410111"/>
              <a:ext cx="485460" cy="418144"/>
            </a:xfrm>
            <a:custGeom>
              <a:avLst/>
              <a:gdLst>
                <a:gd name="T0" fmla="*/ 2147483647 w 332"/>
                <a:gd name="T1" fmla="*/ 2147483647 h 266"/>
                <a:gd name="T2" fmla="*/ 2147483647 w 332"/>
                <a:gd name="T3" fmla="*/ 2147483647 h 266"/>
                <a:gd name="T4" fmla="*/ 2147483647 w 332"/>
                <a:gd name="T5" fmla="*/ 2147483647 h 266"/>
                <a:gd name="T6" fmla="*/ 2147483647 w 332"/>
                <a:gd name="T7" fmla="*/ 2147483647 h 266"/>
                <a:gd name="T8" fmla="*/ 2147483647 w 332"/>
                <a:gd name="T9" fmla="*/ 2147483647 h 266"/>
                <a:gd name="T10" fmla="*/ 2147483647 w 332"/>
                <a:gd name="T11" fmla="*/ 2147483647 h 266"/>
                <a:gd name="T12" fmla="*/ 2147483647 w 332"/>
                <a:gd name="T13" fmla="*/ 2147483647 h 266"/>
                <a:gd name="T14" fmla="*/ 2147483647 w 332"/>
                <a:gd name="T15" fmla="*/ 2147483647 h 266"/>
                <a:gd name="T16" fmla="*/ 2147483647 w 332"/>
                <a:gd name="T17" fmla="*/ 2147483647 h 266"/>
                <a:gd name="T18" fmla="*/ 2147483647 w 332"/>
                <a:gd name="T19" fmla="*/ 2147483647 h 266"/>
                <a:gd name="T20" fmla="*/ 2147483647 w 332"/>
                <a:gd name="T21" fmla="*/ 2147483647 h 266"/>
                <a:gd name="T22" fmla="*/ 2147483647 w 332"/>
                <a:gd name="T23" fmla="*/ 2147483647 h 266"/>
                <a:gd name="T24" fmla="*/ 2147483647 w 332"/>
                <a:gd name="T25" fmla="*/ 2147483647 h 266"/>
                <a:gd name="T26" fmla="*/ 2147483647 w 332"/>
                <a:gd name="T27" fmla="*/ 2147483647 h 266"/>
                <a:gd name="T28" fmla="*/ 2147483647 w 332"/>
                <a:gd name="T29" fmla="*/ 2147483647 h 266"/>
                <a:gd name="T30" fmla="*/ 2147483647 w 332"/>
                <a:gd name="T31" fmla="*/ 2147483647 h 266"/>
                <a:gd name="T32" fmla="*/ 2147483647 w 332"/>
                <a:gd name="T33" fmla="*/ 2147483647 h 266"/>
                <a:gd name="T34" fmla="*/ 2147483647 w 332"/>
                <a:gd name="T35" fmla="*/ 2147483647 h 266"/>
                <a:gd name="T36" fmla="*/ 2147483647 w 332"/>
                <a:gd name="T37" fmla="*/ 2147483647 h 266"/>
                <a:gd name="T38" fmla="*/ 2147483647 w 332"/>
                <a:gd name="T39" fmla="*/ 2147483647 h 266"/>
                <a:gd name="T40" fmla="*/ 2147483647 w 332"/>
                <a:gd name="T41" fmla="*/ 2147483647 h 266"/>
                <a:gd name="T42" fmla="*/ 2147483647 w 332"/>
                <a:gd name="T43" fmla="*/ 2147483647 h 266"/>
                <a:gd name="T44" fmla="*/ 2147483647 w 332"/>
                <a:gd name="T45" fmla="*/ 2147483647 h 266"/>
                <a:gd name="T46" fmla="*/ 2147483647 w 332"/>
                <a:gd name="T47" fmla="*/ 2147483647 h 266"/>
                <a:gd name="T48" fmla="*/ 2147483647 w 332"/>
                <a:gd name="T49" fmla="*/ 2147483647 h 266"/>
                <a:gd name="T50" fmla="*/ 2147483647 w 332"/>
                <a:gd name="T51" fmla="*/ 2147483647 h 266"/>
                <a:gd name="T52" fmla="*/ 2147483647 w 332"/>
                <a:gd name="T53" fmla="*/ 2147483647 h 266"/>
                <a:gd name="T54" fmla="*/ 2147483647 w 332"/>
                <a:gd name="T55" fmla="*/ 2147483647 h 266"/>
                <a:gd name="T56" fmla="*/ 2147483647 w 332"/>
                <a:gd name="T57" fmla="*/ 2147483647 h 266"/>
                <a:gd name="T58" fmla="*/ 2147483647 w 332"/>
                <a:gd name="T59" fmla="*/ 2147483647 h 266"/>
                <a:gd name="T60" fmla="*/ 2147483647 w 332"/>
                <a:gd name="T61" fmla="*/ 2147483647 h 266"/>
                <a:gd name="T62" fmla="*/ 2147483647 w 332"/>
                <a:gd name="T63" fmla="*/ 2147483647 h 266"/>
                <a:gd name="T64" fmla="*/ 2147483647 w 332"/>
                <a:gd name="T65" fmla="*/ 0 h 266"/>
                <a:gd name="T66" fmla="*/ 0 w 332"/>
                <a:gd name="T67" fmla="*/ 2147483647 h 266"/>
                <a:gd name="T68" fmla="*/ 2147483647 w 332"/>
                <a:gd name="T69" fmla="*/ 2147483647 h 266"/>
                <a:gd name="T70" fmla="*/ 2147483647 w 332"/>
                <a:gd name="T71" fmla="*/ 2147483647 h 266"/>
                <a:gd name="T72" fmla="*/ 2147483647 w 332"/>
                <a:gd name="T73" fmla="*/ 2147483647 h 266"/>
                <a:gd name="T74" fmla="*/ 2147483647 w 332"/>
                <a:gd name="T75" fmla="*/ 2147483647 h 266"/>
                <a:gd name="T76" fmla="*/ 2147483647 w 332"/>
                <a:gd name="T77" fmla="*/ 2147483647 h 266"/>
                <a:gd name="T78" fmla="*/ 2147483647 w 332"/>
                <a:gd name="T79" fmla="*/ 2147483647 h 266"/>
                <a:gd name="T80" fmla="*/ 2147483647 w 332"/>
                <a:gd name="T81" fmla="*/ 2147483647 h 266"/>
                <a:gd name="T82" fmla="*/ 2147483647 w 332"/>
                <a:gd name="T83" fmla="*/ 2147483647 h 2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2"/>
                <a:gd name="T127" fmla="*/ 0 h 266"/>
                <a:gd name="T128" fmla="*/ 332 w 332"/>
                <a:gd name="T129" fmla="*/ 266 h 26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2" h="266">
                  <a:moveTo>
                    <a:pt x="94" y="184"/>
                  </a:moveTo>
                  <a:lnTo>
                    <a:pt x="98" y="180"/>
                  </a:lnTo>
                  <a:lnTo>
                    <a:pt x="100" y="172"/>
                  </a:lnTo>
                  <a:lnTo>
                    <a:pt x="112" y="180"/>
                  </a:lnTo>
                  <a:lnTo>
                    <a:pt x="122" y="190"/>
                  </a:lnTo>
                  <a:lnTo>
                    <a:pt x="144" y="212"/>
                  </a:lnTo>
                  <a:lnTo>
                    <a:pt x="154" y="222"/>
                  </a:lnTo>
                  <a:lnTo>
                    <a:pt x="166" y="230"/>
                  </a:lnTo>
                  <a:lnTo>
                    <a:pt x="180" y="238"/>
                  </a:lnTo>
                  <a:lnTo>
                    <a:pt x="188" y="238"/>
                  </a:lnTo>
                  <a:lnTo>
                    <a:pt x="198" y="240"/>
                  </a:lnTo>
                  <a:lnTo>
                    <a:pt x="206" y="238"/>
                  </a:lnTo>
                  <a:lnTo>
                    <a:pt x="214" y="234"/>
                  </a:lnTo>
                  <a:lnTo>
                    <a:pt x="222" y="230"/>
                  </a:lnTo>
                  <a:lnTo>
                    <a:pt x="228" y="228"/>
                  </a:lnTo>
                  <a:lnTo>
                    <a:pt x="234" y="228"/>
                  </a:lnTo>
                  <a:lnTo>
                    <a:pt x="236" y="230"/>
                  </a:lnTo>
                  <a:lnTo>
                    <a:pt x="236" y="234"/>
                  </a:lnTo>
                  <a:lnTo>
                    <a:pt x="238" y="240"/>
                  </a:lnTo>
                  <a:lnTo>
                    <a:pt x="236" y="246"/>
                  </a:lnTo>
                  <a:lnTo>
                    <a:pt x="240" y="248"/>
                  </a:lnTo>
                  <a:lnTo>
                    <a:pt x="246" y="252"/>
                  </a:lnTo>
                  <a:lnTo>
                    <a:pt x="262" y="258"/>
                  </a:lnTo>
                  <a:lnTo>
                    <a:pt x="282" y="264"/>
                  </a:lnTo>
                  <a:lnTo>
                    <a:pt x="294" y="266"/>
                  </a:lnTo>
                  <a:lnTo>
                    <a:pt x="302" y="266"/>
                  </a:lnTo>
                  <a:lnTo>
                    <a:pt x="308" y="266"/>
                  </a:lnTo>
                  <a:lnTo>
                    <a:pt x="308" y="258"/>
                  </a:lnTo>
                  <a:lnTo>
                    <a:pt x="310" y="254"/>
                  </a:lnTo>
                  <a:lnTo>
                    <a:pt x="312" y="248"/>
                  </a:lnTo>
                  <a:lnTo>
                    <a:pt x="316" y="246"/>
                  </a:lnTo>
                  <a:lnTo>
                    <a:pt x="326" y="240"/>
                  </a:lnTo>
                  <a:lnTo>
                    <a:pt x="330" y="238"/>
                  </a:lnTo>
                  <a:lnTo>
                    <a:pt x="332" y="234"/>
                  </a:lnTo>
                  <a:lnTo>
                    <a:pt x="328" y="230"/>
                  </a:lnTo>
                  <a:lnTo>
                    <a:pt x="322" y="226"/>
                  </a:lnTo>
                  <a:lnTo>
                    <a:pt x="320" y="218"/>
                  </a:lnTo>
                  <a:lnTo>
                    <a:pt x="318" y="212"/>
                  </a:lnTo>
                  <a:lnTo>
                    <a:pt x="314" y="210"/>
                  </a:lnTo>
                  <a:lnTo>
                    <a:pt x="310" y="210"/>
                  </a:lnTo>
                  <a:lnTo>
                    <a:pt x="304" y="204"/>
                  </a:lnTo>
                  <a:lnTo>
                    <a:pt x="298" y="196"/>
                  </a:lnTo>
                  <a:lnTo>
                    <a:pt x="292" y="192"/>
                  </a:lnTo>
                  <a:lnTo>
                    <a:pt x="286" y="190"/>
                  </a:lnTo>
                  <a:lnTo>
                    <a:pt x="282" y="186"/>
                  </a:lnTo>
                  <a:lnTo>
                    <a:pt x="282" y="182"/>
                  </a:lnTo>
                  <a:lnTo>
                    <a:pt x="284" y="178"/>
                  </a:lnTo>
                  <a:lnTo>
                    <a:pt x="288" y="172"/>
                  </a:lnTo>
                  <a:lnTo>
                    <a:pt x="294" y="164"/>
                  </a:lnTo>
                  <a:lnTo>
                    <a:pt x="296" y="162"/>
                  </a:lnTo>
                  <a:lnTo>
                    <a:pt x="296" y="158"/>
                  </a:lnTo>
                  <a:lnTo>
                    <a:pt x="288" y="156"/>
                  </a:lnTo>
                  <a:lnTo>
                    <a:pt x="282" y="152"/>
                  </a:lnTo>
                  <a:lnTo>
                    <a:pt x="280" y="148"/>
                  </a:lnTo>
                  <a:lnTo>
                    <a:pt x="278" y="142"/>
                  </a:lnTo>
                  <a:lnTo>
                    <a:pt x="274" y="130"/>
                  </a:lnTo>
                  <a:lnTo>
                    <a:pt x="270" y="118"/>
                  </a:lnTo>
                  <a:lnTo>
                    <a:pt x="270" y="110"/>
                  </a:lnTo>
                  <a:lnTo>
                    <a:pt x="270" y="104"/>
                  </a:lnTo>
                  <a:lnTo>
                    <a:pt x="272" y="94"/>
                  </a:lnTo>
                  <a:lnTo>
                    <a:pt x="274" y="84"/>
                  </a:lnTo>
                  <a:lnTo>
                    <a:pt x="274" y="76"/>
                  </a:lnTo>
                  <a:lnTo>
                    <a:pt x="274" y="72"/>
                  </a:lnTo>
                  <a:lnTo>
                    <a:pt x="272" y="68"/>
                  </a:lnTo>
                  <a:lnTo>
                    <a:pt x="268" y="64"/>
                  </a:lnTo>
                  <a:lnTo>
                    <a:pt x="264" y="62"/>
                  </a:lnTo>
                  <a:lnTo>
                    <a:pt x="256" y="60"/>
                  </a:lnTo>
                  <a:lnTo>
                    <a:pt x="250" y="56"/>
                  </a:lnTo>
                  <a:lnTo>
                    <a:pt x="226" y="40"/>
                  </a:lnTo>
                  <a:lnTo>
                    <a:pt x="210" y="32"/>
                  </a:lnTo>
                  <a:lnTo>
                    <a:pt x="200" y="28"/>
                  </a:lnTo>
                  <a:lnTo>
                    <a:pt x="194" y="28"/>
                  </a:lnTo>
                  <a:lnTo>
                    <a:pt x="184" y="30"/>
                  </a:lnTo>
                  <a:lnTo>
                    <a:pt x="174" y="32"/>
                  </a:lnTo>
                  <a:lnTo>
                    <a:pt x="162" y="42"/>
                  </a:lnTo>
                  <a:lnTo>
                    <a:pt x="156" y="46"/>
                  </a:lnTo>
                  <a:lnTo>
                    <a:pt x="148" y="50"/>
                  </a:lnTo>
                  <a:lnTo>
                    <a:pt x="140" y="54"/>
                  </a:lnTo>
                  <a:lnTo>
                    <a:pt x="126" y="54"/>
                  </a:lnTo>
                  <a:lnTo>
                    <a:pt x="112" y="52"/>
                  </a:lnTo>
                  <a:lnTo>
                    <a:pt x="94" y="46"/>
                  </a:lnTo>
                  <a:lnTo>
                    <a:pt x="88" y="40"/>
                  </a:lnTo>
                  <a:lnTo>
                    <a:pt x="82" y="34"/>
                  </a:lnTo>
                  <a:lnTo>
                    <a:pt x="78" y="30"/>
                  </a:lnTo>
                  <a:lnTo>
                    <a:pt x="76" y="26"/>
                  </a:lnTo>
                  <a:lnTo>
                    <a:pt x="68" y="22"/>
                  </a:lnTo>
                  <a:lnTo>
                    <a:pt x="64" y="18"/>
                  </a:lnTo>
                  <a:lnTo>
                    <a:pt x="64" y="12"/>
                  </a:lnTo>
                  <a:lnTo>
                    <a:pt x="62" y="4"/>
                  </a:lnTo>
                  <a:lnTo>
                    <a:pt x="54" y="4"/>
                  </a:lnTo>
                  <a:lnTo>
                    <a:pt x="44" y="14"/>
                  </a:lnTo>
                  <a:lnTo>
                    <a:pt x="36" y="20"/>
                  </a:lnTo>
                  <a:lnTo>
                    <a:pt x="32" y="20"/>
                  </a:lnTo>
                  <a:lnTo>
                    <a:pt x="28" y="22"/>
                  </a:lnTo>
                  <a:lnTo>
                    <a:pt x="24" y="22"/>
                  </a:lnTo>
                  <a:lnTo>
                    <a:pt x="18" y="18"/>
                  </a:lnTo>
                  <a:lnTo>
                    <a:pt x="14" y="12"/>
                  </a:lnTo>
                  <a:lnTo>
                    <a:pt x="8" y="4"/>
                  </a:lnTo>
                  <a:lnTo>
                    <a:pt x="4" y="0"/>
                  </a:lnTo>
                  <a:lnTo>
                    <a:pt x="4" y="4"/>
                  </a:lnTo>
                  <a:lnTo>
                    <a:pt x="2" y="12"/>
                  </a:lnTo>
                  <a:lnTo>
                    <a:pt x="0" y="12"/>
                  </a:lnTo>
                  <a:lnTo>
                    <a:pt x="2" y="22"/>
                  </a:lnTo>
                  <a:lnTo>
                    <a:pt x="4" y="30"/>
                  </a:lnTo>
                  <a:lnTo>
                    <a:pt x="6" y="40"/>
                  </a:lnTo>
                  <a:lnTo>
                    <a:pt x="8" y="52"/>
                  </a:lnTo>
                  <a:lnTo>
                    <a:pt x="14" y="52"/>
                  </a:lnTo>
                  <a:lnTo>
                    <a:pt x="18" y="62"/>
                  </a:lnTo>
                  <a:lnTo>
                    <a:pt x="26" y="70"/>
                  </a:lnTo>
                  <a:lnTo>
                    <a:pt x="36" y="74"/>
                  </a:lnTo>
                  <a:lnTo>
                    <a:pt x="46" y="78"/>
                  </a:lnTo>
                  <a:lnTo>
                    <a:pt x="40" y="90"/>
                  </a:lnTo>
                  <a:lnTo>
                    <a:pt x="38" y="98"/>
                  </a:lnTo>
                  <a:lnTo>
                    <a:pt x="36" y="106"/>
                  </a:lnTo>
                  <a:lnTo>
                    <a:pt x="38" y="112"/>
                  </a:lnTo>
                  <a:lnTo>
                    <a:pt x="40" y="118"/>
                  </a:lnTo>
                  <a:lnTo>
                    <a:pt x="46" y="124"/>
                  </a:lnTo>
                  <a:lnTo>
                    <a:pt x="50" y="128"/>
                  </a:lnTo>
                  <a:lnTo>
                    <a:pt x="62" y="136"/>
                  </a:lnTo>
                  <a:lnTo>
                    <a:pt x="70" y="142"/>
                  </a:lnTo>
                  <a:lnTo>
                    <a:pt x="74" y="146"/>
                  </a:lnTo>
                  <a:lnTo>
                    <a:pt x="74" y="152"/>
                  </a:lnTo>
                  <a:lnTo>
                    <a:pt x="76" y="162"/>
                  </a:lnTo>
                  <a:lnTo>
                    <a:pt x="80" y="166"/>
                  </a:lnTo>
                  <a:lnTo>
                    <a:pt x="86" y="172"/>
                  </a:lnTo>
                  <a:lnTo>
                    <a:pt x="90" y="176"/>
                  </a:lnTo>
                  <a:lnTo>
                    <a:pt x="92" y="182"/>
                  </a:lnTo>
                  <a:lnTo>
                    <a:pt x="94" y="18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11" name="Freeform 220"/>
            <p:cNvSpPr/>
            <p:nvPr>
              <p:custDataLst>
                <p:tags r:id="rId194"/>
              </p:custDataLst>
            </p:nvPr>
          </p:nvSpPr>
          <p:spPr bwMode="auto">
            <a:xfrm>
              <a:off x="5416170" y="3605245"/>
              <a:ext cx="89943" cy="124780"/>
            </a:xfrm>
            <a:custGeom>
              <a:avLst/>
              <a:gdLst>
                <a:gd name="T0" fmla="*/ 0 w 62"/>
                <a:gd name="T1" fmla="*/ 2147483647 h 78"/>
                <a:gd name="T2" fmla="*/ 2147483647 w 62"/>
                <a:gd name="T3" fmla="*/ 2147483647 h 78"/>
                <a:gd name="T4" fmla="*/ 2147483647 w 62"/>
                <a:gd name="T5" fmla="*/ 2147483647 h 78"/>
                <a:gd name="T6" fmla="*/ 2147483647 w 62"/>
                <a:gd name="T7" fmla="*/ 2147483647 h 78"/>
                <a:gd name="T8" fmla="*/ 2147483647 w 62"/>
                <a:gd name="T9" fmla="*/ 2147483647 h 78"/>
                <a:gd name="T10" fmla="*/ 2147483647 w 62"/>
                <a:gd name="T11" fmla="*/ 2147483647 h 78"/>
                <a:gd name="T12" fmla="*/ 2147483647 w 62"/>
                <a:gd name="T13" fmla="*/ 2147483647 h 78"/>
                <a:gd name="T14" fmla="*/ 2147483647 w 62"/>
                <a:gd name="T15" fmla="*/ 2147483647 h 78"/>
                <a:gd name="T16" fmla="*/ 2147483647 w 62"/>
                <a:gd name="T17" fmla="*/ 2147483647 h 78"/>
                <a:gd name="T18" fmla="*/ 2147483647 w 62"/>
                <a:gd name="T19" fmla="*/ 2147483647 h 78"/>
                <a:gd name="T20" fmla="*/ 2147483647 w 62"/>
                <a:gd name="T21" fmla="*/ 0 h 78"/>
                <a:gd name="T22" fmla="*/ 2147483647 w 62"/>
                <a:gd name="T23" fmla="*/ 2147483647 h 78"/>
                <a:gd name="T24" fmla="*/ 2147483647 w 62"/>
                <a:gd name="T25" fmla="*/ 2147483647 h 78"/>
                <a:gd name="T26" fmla="*/ 2147483647 w 62"/>
                <a:gd name="T27" fmla="*/ 2147483647 h 78"/>
                <a:gd name="T28" fmla="*/ 2147483647 w 62"/>
                <a:gd name="T29" fmla="*/ 2147483647 h 78"/>
                <a:gd name="T30" fmla="*/ 2147483647 w 62"/>
                <a:gd name="T31" fmla="*/ 2147483647 h 78"/>
                <a:gd name="T32" fmla="*/ 2147483647 w 62"/>
                <a:gd name="T33" fmla="*/ 2147483647 h 78"/>
                <a:gd name="T34" fmla="*/ 2147483647 w 62"/>
                <a:gd name="T35" fmla="*/ 2147483647 h 78"/>
                <a:gd name="T36" fmla="*/ 2147483647 w 62"/>
                <a:gd name="T37" fmla="*/ 2147483647 h 78"/>
                <a:gd name="T38" fmla="*/ 0 w 62"/>
                <a:gd name="T39" fmla="*/ 2147483647 h 78"/>
                <a:gd name="T40" fmla="*/ 0 w 62"/>
                <a:gd name="T41" fmla="*/ 2147483647 h 78"/>
                <a:gd name="T42" fmla="*/ 0 w 62"/>
                <a:gd name="T43" fmla="*/ 2147483647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
                <a:gd name="T67" fmla="*/ 0 h 78"/>
                <a:gd name="T68" fmla="*/ 62 w 62"/>
                <a:gd name="T69" fmla="*/ 78 h 7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 h="78">
                  <a:moveTo>
                    <a:pt x="0" y="76"/>
                  </a:moveTo>
                  <a:lnTo>
                    <a:pt x="16" y="78"/>
                  </a:lnTo>
                  <a:lnTo>
                    <a:pt x="20" y="74"/>
                  </a:lnTo>
                  <a:lnTo>
                    <a:pt x="24" y="68"/>
                  </a:lnTo>
                  <a:lnTo>
                    <a:pt x="30" y="64"/>
                  </a:lnTo>
                  <a:lnTo>
                    <a:pt x="34" y="64"/>
                  </a:lnTo>
                  <a:lnTo>
                    <a:pt x="38" y="58"/>
                  </a:lnTo>
                  <a:lnTo>
                    <a:pt x="44" y="58"/>
                  </a:lnTo>
                  <a:lnTo>
                    <a:pt x="32" y="32"/>
                  </a:lnTo>
                  <a:lnTo>
                    <a:pt x="62" y="22"/>
                  </a:lnTo>
                  <a:lnTo>
                    <a:pt x="54" y="0"/>
                  </a:lnTo>
                  <a:lnTo>
                    <a:pt x="24" y="16"/>
                  </a:lnTo>
                  <a:lnTo>
                    <a:pt x="22" y="16"/>
                  </a:lnTo>
                  <a:lnTo>
                    <a:pt x="18" y="16"/>
                  </a:lnTo>
                  <a:lnTo>
                    <a:pt x="14" y="12"/>
                  </a:lnTo>
                  <a:lnTo>
                    <a:pt x="4" y="10"/>
                  </a:lnTo>
                  <a:lnTo>
                    <a:pt x="4" y="12"/>
                  </a:lnTo>
                  <a:lnTo>
                    <a:pt x="4" y="32"/>
                  </a:lnTo>
                  <a:lnTo>
                    <a:pt x="6" y="32"/>
                  </a:lnTo>
                  <a:lnTo>
                    <a:pt x="0" y="68"/>
                  </a:lnTo>
                  <a:lnTo>
                    <a:pt x="0" y="72"/>
                  </a:lnTo>
                  <a:lnTo>
                    <a:pt x="0" y="7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12" name="Freeform 221"/>
            <p:cNvSpPr/>
            <p:nvPr>
              <p:custDataLst>
                <p:tags r:id="rId195"/>
              </p:custDataLst>
            </p:nvPr>
          </p:nvSpPr>
          <p:spPr bwMode="auto">
            <a:xfrm>
              <a:off x="5413864" y="3564094"/>
              <a:ext cx="25369" cy="47788"/>
            </a:xfrm>
            <a:custGeom>
              <a:avLst/>
              <a:gdLst>
                <a:gd name="T0" fmla="*/ 0 w 18"/>
                <a:gd name="T1" fmla="*/ 2147483647 h 30"/>
                <a:gd name="T2" fmla="*/ 2147483647 w 18"/>
                <a:gd name="T3" fmla="*/ 0 h 30"/>
                <a:gd name="T4" fmla="*/ 2147483647 w 18"/>
                <a:gd name="T5" fmla="*/ 2147483647 h 30"/>
                <a:gd name="T6" fmla="*/ 2147483647 w 18"/>
                <a:gd name="T7" fmla="*/ 2147483647 h 30"/>
                <a:gd name="T8" fmla="*/ 2147483647 w 18"/>
                <a:gd name="T9" fmla="*/ 2147483647 h 30"/>
                <a:gd name="T10" fmla="*/ 2147483647 w 18"/>
                <a:gd name="T11" fmla="*/ 2147483647 h 30"/>
                <a:gd name="T12" fmla="*/ 2147483647 w 18"/>
                <a:gd name="T13" fmla="*/ 2147483647 h 30"/>
                <a:gd name="T14" fmla="*/ 2147483647 w 18"/>
                <a:gd name="T15" fmla="*/ 2147483647 h 30"/>
                <a:gd name="T16" fmla="*/ 2147483647 w 18"/>
                <a:gd name="T17" fmla="*/ 2147483647 h 30"/>
                <a:gd name="T18" fmla="*/ 2147483647 w 18"/>
                <a:gd name="T19" fmla="*/ 2147483647 h 30"/>
                <a:gd name="T20" fmla="*/ 0 w 18"/>
                <a:gd name="T21" fmla="*/ 2147483647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30"/>
                <a:gd name="T35" fmla="*/ 18 w 18"/>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30">
                  <a:moveTo>
                    <a:pt x="0" y="30"/>
                  </a:moveTo>
                  <a:lnTo>
                    <a:pt x="8" y="0"/>
                  </a:lnTo>
                  <a:lnTo>
                    <a:pt x="18" y="4"/>
                  </a:lnTo>
                  <a:lnTo>
                    <a:pt x="16" y="12"/>
                  </a:lnTo>
                  <a:lnTo>
                    <a:pt x="12" y="14"/>
                  </a:lnTo>
                  <a:lnTo>
                    <a:pt x="8" y="14"/>
                  </a:lnTo>
                  <a:lnTo>
                    <a:pt x="10" y="18"/>
                  </a:lnTo>
                  <a:lnTo>
                    <a:pt x="12" y="20"/>
                  </a:lnTo>
                  <a:lnTo>
                    <a:pt x="10" y="26"/>
                  </a:lnTo>
                  <a:lnTo>
                    <a:pt x="6" y="30"/>
                  </a:lnTo>
                  <a:lnTo>
                    <a:pt x="0" y="3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13" name="Freeform 222"/>
            <p:cNvSpPr/>
            <p:nvPr>
              <p:custDataLst>
                <p:tags r:id="rId196"/>
              </p:custDataLst>
            </p:nvPr>
          </p:nvSpPr>
          <p:spPr bwMode="auto">
            <a:xfrm>
              <a:off x="5411558" y="3625157"/>
              <a:ext cx="13837" cy="31859"/>
            </a:xfrm>
            <a:custGeom>
              <a:avLst/>
              <a:gdLst>
                <a:gd name="T0" fmla="*/ 2147483647 w 10"/>
                <a:gd name="T1" fmla="*/ 2147483647 h 20"/>
                <a:gd name="T2" fmla="*/ 2147483647 w 10"/>
                <a:gd name="T3" fmla="*/ 0 h 20"/>
                <a:gd name="T4" fmla="*/ 2147483647 w 10"/>
                <a:gd name="T5" fmla="*/ 0 h 20"/>
                <a:gd name="T6" fmla="*/ 0 w 10"/>
                <a:gd name="T7" fmla="*/ 2147483647 h 20"/>
                <a:gd name="T8" fmla="*/ 2147483647 w 10"/>
                <a:gd name="T9" fmla="*/ 2147483647 h 20"/>
                <a:gd name="T10" fmla="*/ 2147483647 w 10"/>
                <a:gd name="T11" fmla="*/ 2147483647 h 20"/>
                <a:gd name="T12" fmla="*/ 0 60000 65536"/>
                <a:gd name="T13" fmla="*/ 0 60000 65536"/>
                <a:gd name="T14" fmla="*/ 0 60000 65536"/>
                <a:gd name="T15" fmla="*/ 0 60000 65536"/>
                <a:gd name="T16" fmla="*/ 0 60000 65536"/>
                <a:gd name="T17" fmla="*/ 0 60000 65536"/>
                <a:gd name="T18" fmla="*/ 0 w 10"/>
                <a:gd name="T19" fmla="*/ 0 h 20"/>
                <a:gd name="T20" fmla="*/ 10 w 10"/>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0" h="20">
                  <a:moveTo>
                    <a:pt x="8" y="20"/>
                  </a:moveTo>
                  <a:lnTo>
                    <a:pt x="8" y="0"/>
                  </a:lnTo>
                  <a:lnTo>
                    <a:pt x="4" y="0"/>
                  </a:lnTo>
                  <a:lnTo>
                    <a:pt x="0" y="20"/>
                  </a:lnTo>
                  <a:lnTo>
                    <a:pt x="10" y="20"/>
                  </a:lnTo>
                  <a:lnTo>
                    <a:pt x="8" y="2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14" name="Freeform 224"/>
            <p:cNvSpPr/>
            <p:nvPr>
              <p:custDataLst>
                <p:tags r:id="rId197"/>
              </p:custDataLst>
            </p:nvPr>
          </p:nvSpPr>
          <p:spPr bwMode="auto">
            <a:xfrm>
              <a:off x="5448458" y="2604352"/>
              <a:ext cx="39206" cy="23894"/>
            </a:xfrm>
            <a:custGeom>
              <a:avLst/>
              <a:gdLst>
                <a:gd name="T0" fmla="*/ 2147483647 w 26"/>
                <a:gd name="T1" fmla="*/ 2147483647 h 16"/>
                <a:gd name="T2" fmla="*/ 2147483647 w 26"/>
                <a:gd name="T3" fmla="*/ 2147483647 h 16"/>
                <a:gd name="T4" fmla="*/ 2147483647 w 26"/>
                <a:gd name="T5" fmla="*/ 2147483647 h 16"/>
                <a:gd name="T6" fmla="*/ 2147483647 w 26"/>
                <a:gd name="T7" fmla="*/ 2147483647 h 16"/>
                <a:gd name="T8" fmla="*/ 2147483647 w 26"/>
                <a:gd name="T9" fmla="*/ 2147483647 h 16"/>
                <a:gd name="T10" fmla="*/ 2147483647 w 26"/>
                <a:gd name="T11" fmla="*/ 2147483647 h 16"/>
                <a:gd name="T12" fmla="*/ 0 w 26"/>
                <a:gd name="T13" fmla="*/ 2147483647 h 16"/>
                <a:gd name="T14" fmla="*/ 2147483647 w 26"/>
                <a:gd name="T15" fmla="*/ 0 h 16"/>
                <a:gd name="T16" fmla="*/ 2147483647 w 26"/>
                <a:gd name="T17" fmla="*/ 2147483647 h 16"/>
                <a:gd name="T18" fmla="*/ 2147483647 w 26"/>
                <a:gd name="T19" fmla="*/ 2147483647 h 16"/>
                <a:gd name="T20" fmla="*/ 2147483647 w 26"/>
                <a:gd name="T21" fmla="*/ 2147483647 h 16"/>
                <a:gd name="T22" fmla="*/ 2147483647 w 26"/>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6"/>
                <a:gd name="T38" fmla="*/ 26 w 26"/>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6">
                  <a:moveTo>
                    <a:pt x="26" y="10"/>
                  </a:moveTo>
                  <a:lnTo>
                    <a:pt x="20" y="14"/>
                  </a:lnTo>
                  <a:lnTo>
                    <a:pt x="14" y="16"/>
                  </a:lnTo>
                  <a:lnTo>
                    <a:pt x="8" y="16"/>
                  </a:lnTo>
                  <a:lnTo>
                    <a:pt x="4" y="12"/>
                  </a:lnTo>
                  <a:lnTo>
                    <a:pt x="2" y="8"/>
                  </a:lnTo>
                  <a:lnTo>
                    <a:pt x="0" y="2"/>
                  </a:lnTo>
                  <a:lnTo>
                    <a:pt x="8" y="0"/>
                  </a:lnTo>
                  <a:lnTo>
                    <a:pt x="12" y="2"/>
                  </a:lnTo>
                  <a:lnTo>
                    <a:pt x="16" y="2"/>
                  </a:lnTo>
                  <a:lnTo>
                    <a:pt x="20" y="4"/>
                  </a:lnTo>
                  <a:lnTo>
                    <a:pt x="26" y="1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15" name="Freeform 225"/>
            <p:cNvSpPr/>
            <p:nvPr>
              <p:custDataLst>
                <p:tags r:id="rId198"/>
              </p:custDataLst>
            </p:nvPr>
          </p:nvSpPr>
          <p:spPr bwMode="auto">
            <a:xfrm>
              <a:off x="5478438" y="2433112"/>
              <a:ext cx="213325" cy="147346"/>
            </a:xfrm>
            <a:custGeom>
              <a:avLst/>
              <a:gdLst>
                <a:gd name="T0" fmla="*/ 2147483647 w 146"/>
                <a:gd name="T1" fmla="*/ 2147483647 h 94"/>
                <a:gd name="T2" fmla="*/ 2147483647 w 146"/>
                <a:gd name="T3" fmla="*/ 2147483647 h 94"/>
                <a:gd name="T4" fmla="*/ 2147483647 w 146"/>
                <a:gd name="T5" fmla="*/ 2147483647 h 94"/>
                <a:gd name="T6" fmla="*/ 2147483647 w 146"/>
                <a:gd name="T7" fmla="*/ 2147483647 h 94"/>
                <a:gd name="T8" fmla="*/ 2147483647 w 146"/>
                <a:gd name="T9" fmla="*/ 2147483647 h 94"/>
                <a:gd name="T10" fmla="*/ 2147483647 w 146"/>
                <a:gd name="T11" fmla="*/ 2147483647 h 94"/>
                <a:gd name="T12" fmla="*/ 2147483647 w 146"/>
                <a:gd name="T13" fmla="*/ 2147483647 h 94"/>
                <a:gd name="T14" fmla="*/ 0 w 146"/>
                <a:gd name="T15" fmla="*/ 2147483647 h 94"/>
                <a:gd name="T16" fmla="*/ 0 w 146"/>
                <a:gd name="T17" fmla="*/ 2147483647 h 94"/>
                <a:gd name="T18" fmla="*/ 2147483647 w 146"/>
                <a:gd name="T19" fmla="*/ 2147483647 h 94"/>
                <a:gd name="T20" fmla="*/ 2147483647 w 146"/>
                <a:gd name="T21" fmla="*/ 2147483647 h 94"/>
                <a:gd name="T22" fmla="*/ 2147483647 w 146"/>
                <a:gd name="T23" fmla="*/ 2147483647 h 94"/>
                <a:gd name="T24" fmla="*/ 2147483647 w 146"/>
                <a:gd name="T25" fmla="*/ 2147483647 h 94"/>
                <a:gd name="T26" fmla="*/ 2147483647 w 146"/>
                <a:gd name="T27" fmla="*/ 2147483647 h 94"/>
                <a:gd name="T28" fmla="*/ 2147483647 w 146"/>
                <a:gd name="T29" fmla="*/ 2147483647 h 94"/>
                <a:gd name="T30" fmla="*/ 2147483647 w 146"/>
                <a:gd name="T31" fmla="*/ 2147483647 h 94"/>
                <a:gd name="T32" fmla="*/ 2147483647 w 146"/>
                <a:gd name="T33" fmla="*/ 2147483647 h 94"/>
                <a:gd name="T34" fmla="*/ 2147483647 w 146"/>
                <a:gd name="T35" fmla="*/ 2147483647 h 94"/>
                <a:gd name="T36" fmla="*/ 2147483647 w 146"/>
                <a:gd name="T37" fmla="*/ 2147483647 h 94"/>
                <a:gd name="T38" fmla="*/ 2147483647 w 146"/>
                <a:gd name="T39" fmla="*/ 2147483647 h 94"/>
                <a:gd name="T40" fmla="*/ 2147483647 w 146"/>
                <a:gd name="T41" fmla="*/ 2147483647 h 94"/>
                <a:gd name="T42" fmla="*/ 2147483647 w 146"/>
                <a:gd name="T43" fmla="*/ 2147483647 h 94"/>
                <a:gd name="T44" fmla="*/ 2147483647 w 146"/>
                <a:gd name="T45" fmla="*/ 2147483647 h 94"/>
                <a:gd name="T46" fmla="*/ 2147483647 w 146"/>
                <a:gd name="T47" fmla="*/ 0 h 94"/>
                <a:gd name="T48" fmla="*/ 2147483647 w 146"/>
                <a:gd name="T49" fmla="*/ 0 h 94"/>
                <a:gd name="T50" fmla="*/ 2147483647 w 146"/>
                <a:gd name="T51" fmla="*/ 0 h 94"/>
                <a:gd name="T52" fmla="*/ 2147483647 w 146"/>
                <a:gd name="T53" fmla="*/ 2147483647 h 94"/>
                <a:gd name="T54" fmla="*/ 2147483647 w 146"/>
                <a:gd name="T55" fmla="*/ 2147483647 h 94"/>
                <a:gd name="T56" fmla="*/ 2147483647 w 146"/>
                <a:gd name="T57" fmla="*/ 2147483647 h 94"/>
                <a:gd name="T58" fmla="*/ 2147483647 w 146"/>
                <a:gd name="T59" fmla="*/ 2147483647 h 94"/>
                <a:gd name="T60" fmla="*/ 2147483647 w 146"/>
                <a:gd name="T61" fmla="*/ 2147483647 h 94"/>
                <a:gd name="T62" fmla="*/ 2147483647 w 146"/>
                <a:gd name="T63" fmla="*/ 2147483647 h 94"/>
                <a:gd name="T64" fmla="*/ 2147483647 w 146"/>
                <a:gd name="T65" fmla="*/ 2147483647 h 94"/>
                <a:gd name="T66" fmla="*/ 2147483647 w 146"/>
                <a:gd name="T67" fmla="*/ 2147483647 h 94"/>
                <a:gd name="T68" fmla="*/ 2147483647 w 146"/>
                <a:gd name="T69" fmla="*/ 2147483647 h 94"/>
                <a:gd name="T70" fmla="*/ 2147483647 w 146"/>
                <a:gd name="T71" fmla="*/ 2147483647 h 94"/>
                <a:gd name="T72" fmla="*/ 2147483647 w 146"/>
                <a:gd name="T73" fmla="*/ 2147483647 h 94"/>
                <a:gd name="T74" fmla="*/ 2147483647 w 146"/>
                <a:gd name="T75" fmla="*/ 2147483647 h 94"/>
                <a:gd name="T76" fmla="*/ 2147483647 w 146"/>
                <a:gd name="T77" fmla="*/ 2147483647 h 94"/>
                <a:gd name="T78" fmla="*/ 2147483647 w 146"/>
                <a:gd name="T79" fmla="*/ 2147483647 h 94"/>
                <a:gd name="T80" fmla="*/ 2147483647 w 146"/>
                <a:gd name="T81" fmla="*/ 2147483647 h 94"/>
                <a:gd name="T82" fmla="*/ 2147483647 w 146"/>
                <a:gd name="T83" fmla="*/ 2147483647 h 94"/>
                <a:gd name="T84" fmla="*/ 2147483647 w 146"/>
                <a:gd name="T85" fmla="*/ 2147483647 h 94"/>
                <a:gd name="T86" fmla="*/ 2147483647 w 146"/>
                <a:gd name="T87" fmla="*/ 2147483647 h 94"/>
                <a:gd name="T88" fmla="*/ 2147483647 w 146"/>
                <a:gd name="T89" fmla="*/ 2147483647 h 94"/>
                <a:gd name="T90" fmla="*/ 2147483647 w 146"/>
                <a:gd name="T91" fmla="*/ 2147483647 h 94"/>
                <a:gd name="T92" fmla="*/ 2147483647 w 146"/>
                <a:gd name="T93" fmla="*/ 2147483647 h 94"/>
                <a:gd name="T94" fmla="*/ 2147483647 w 146"/>
                <a:gd name="T95" fmla="*/ 2147483647 h 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6"/>
                <a:gd name="T145" fmla="*/ 0 h 94"/>
                <a:gd name="T146" fmla="*/ 146 w 146"/>
                <a:gd name="T147" fmla="*/ 94 h 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6" h="94">
                  <a:moveTo>
                    <a:pt x="38" y="94"/>
                  </a:moveTo>
                  <a:lnTo>
                    <a:pt x="34" y="92"/>
                  </a:lnTo>
                  <a:lnTo>
                    <a:pt x="30" y="86"/>
                  </a:lnTo>
                  <a:lnTo>
                    <a:pt x="24" y="76"/>
                  </a:lnTo>
                  <a:lnTo>
                    <a:pt x="16" y="76"/>
                  </a:lnTo>
                  <a:lnTo>
                    <a:pt x="8" y="76"/>
                  </a:lnTo>
                  <a:lnTo>
                    <a:pt x="4" y="74"/>
                  </a:lnTo>
                  <a:lnTo>
                    <a:pt x="0" y="72"/>
                  </a:lnTo>
                  <a:lnTo>
                    <a:pt x="0" y="70"/>
                  </a:lnTo>
                  <a:lnTo>
                    <a:pt x="4" y="68"/>
                  </a:lnTo>
                  <a:lnTo>
                    <a:pt x="6" y="66"/>
                  </a:lnTo>
                  <a:lnTo>
                    <a:pt x="10" y="60"/>
                  </a:lnTo>
                  <a:lnTo>
                    <a:pt x="12" y="54"/>
                  </a:lnTo>
                  <a:lnTo>
                    <a:pt x="16" y="54"/>
                  </a:lnTo>
                  <a:lnTo>
                    <a:pt x="22" y="52"/>
                  </a:lnTo>
                  <a:lnTo>
                    <a:pt x="24" y="42"/>
                  </a:lnTo>
                  <a:lnTo>
                    <a:pt x="26" y="34"/>
                  </a:lnTo>
                  <a:lnTo>
                    <a:pt x="30" y="28"/>
                  </a:lnTo>
                  <a:lnTo>
                    <a:pt x="36" y="22"/>
                  </a:lnTo>
                  <a:lnTo>
                    <a:pt x="52" y="16"/>
                  </a:lnTo>
                  <a:lnTo>
                    <a:pt x="68" y="10"/>
                  </a:lnTo>
                  <a:lnTo>
                    <a:pt x="100" y="10"/>
                  </a:lnTo>
                  <a:lnTo>
                    <a:pt x="114" y="2"/>
                  </a:lnTo>
                  <a:lnTo>
                    <a:pt x="122" y="0"/>
                  </a:lnTo>
                  <a:lnTo>
                    <a:pt x="132" y="0"/>
                  </a:lnTo>
                  <a:lnTo>
                    <a:pt x="140" y="0"/>
                  </a:lnTo>
                  <a:lnTo>
                    <a:pt x="146" y="2"/>
                  </a:lnTo>
                  <a:lnTo>
                    <a:pt x="146" y="6"/>
                  </a:lnTo>
                  <a:lnTo>
                    <a:pt x="144" y="10"/>
                  </a:lnTo>
                  <a:lnTo>
                    <a:pt x="138" y="12"/>
                  </a:lnTo>
                  <a:lnTo>
                    <a:pt x="124" y="16"/>
                  </a:lnTo>
                  <a:lnTo>
                    <a:pt x="86" y="26"/>
                  </a:lnTo>
                  <a:lnTo>
                    <a:pt x="70" y="32"/>
                  </a:lnTo>
                  <a:lnTo>
                    <a:pt x="56" y="40"/>
                  </a:lnTo>
                  <a:lnTo>
                    <a:pt x="52" y="44"/>
                  </a:lnTo>
                  <a:lnTo>
                    <a:pt x="46" y="50"/>
                  </a:lnTo>
                  <a:lnTo>
                    <a:pt x="42" y="56"/>
                  </a:lnTo>
                  <a:lnTo>
                    <a:pt x="40" y="62"/>
                  </a:lnTo>
                  <a:lnTo>
                    <a:pt x="42" y="70"/>
                  </a:lnTo>
                  <a:lnTo>
                    <a:pt x="46" y="74"/>
                  </a:lnTo>
                  <a:lnTo>
                    <a:pt x="50" y="78"/>
                  </a:lnTo>
                  <a:lnTo>
                    <a:pt x="56" y="80"/>
                  </a:lnTo>
                  <a:lnTo>
                    <a:pt x="68" y="86"/>
                  </a:lnTo>
                  <a:lnTo>
                    <a:pt x="74" y="88"/>
                  </a:lnTo>
                  <a:lnTo>
                    <a:pt x="78" y="92"/>
                  </a:lnTo>
                  <a:lnTo>
                    <a:pt x="68" y="92"/>
                  </a:lnTo>
                  <a:lnTo>
                    <a:pt x="58" y="92"/>
                  </a:lnTo>
                  <a:lnTo>
                    <a:pt x="38" y="9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16" name="Freeform 226"/>
            <p:cNvSpPr/>
            <p:nvPr>
              <p:custDataLst>
                <p:tags r:id="rId199"/>
              </p:custDataLst>
            </p:nvPr>
          </p:nvSpPr>
          <p:spPr bwMode="auto">
            <a:xfrm>
              <a:off x="5963898" y="2350811"/>
              <a:ext cx="154517" cy="46460"/>
            </a:xfrm>
            <a:custGeom>
              <a:avLst/>
              <a:gdLst>
                <a:gd name="T0" fmla="*/ 2147483647 w 106"/>
                <a:gd name="T1" fmla="*/ 2147483647 h 30"/>
                <a:gd name="T2" fmla="*/ 2147483647 w 106"/>
                <a:gd name="T3" fmla="*/ 2147483647 h 30"/>
                <a:gd name="T4" fmla="*/ 2147483647 w 106"/>
                <a:gd name="T5" fmla="*/ 2147483647 h 30"/>
                <a:gd name="T6" fmla="*/ 2147483647 w 106"/>
                <a:gd name="T7" fmla="*/ 2147483647 h 30"/>
                <a:gd name="T8" fmla="*/ 2147483647 w 106"/>
                <a:gd name="T9" fmla="*/ 2147483647 h 30"/>
                <a:gd name="T10" fmla="*/ 2147483647 w 106"/>
                <a:gd name="T11" fmla="*/ 2147483647 h 30"/>
                <a:gd name="T12" fmla="*/ 2147483647 w 106"/>
                <a:gd name="T13" fmla="*/ 2147483647 h 30"/>
                <a:gd name="T14" fmla="*/ 2147483647 w 106"/>
                <a:gd name="T15" fmla="*/ 2147483647 h 30"/>
                <a:gd name="T16" fmla="*/ 2147483647 w 106"/>
                <a:gd name="T17" fmla="*/ 2147483647 h 30"/>
                <a:gd name="T18" fmla="*/ 2147483647 w 106"/>
                <a:gd name="T19" fmla="*/ 2147483647 h 30"/>
                <a:gd name="T20" fmla="*/ 2147483647 w 106"/>
                <a:gd name="T21" fmla="*/ 2147483647 h 30"/>
                <a:gd name="T22" fmla="*/ 2147483647 w 106"/>
                <a:gd name="T23" fmla="*/ 2147483647 h 30"/>
                <a:gd name="T24" fmla="*/ 2147483647 w 106"/>
                <a:gd name="T25" fmla="*/ 2147483647 h 30"/>
                <a:gd name="T26" fmla="*/ 2147483647 w 106"/>
                <a:gd name="T27" fmla="*/ 2147483647 h 30"/>
                <a:gd name="T28" fmla="*/ 2147483647 w 106"/>
                <a:gd name="T29" fmla="*/ 2147483647 h 30"/>
                <a:gd name="T30" fmla="*/ 2147483647 w 106"/>
                <a:gd name="T31" fmla="*/ 2147483647 h 30"/>
                <a:gd name="T32" fmla="*/ 0 w 106"/>
                <a:gd name="T33" fmla="*/ 2147483647 h 30"/>
                <a:gd name="T34" fmla="*/ 2147483647 w 106"/>
                <a:gd name="T35" fmla="*/ 2147483647 h 30"/>
                <a:gd name="T36" fmla="*/ 2147483647 w 106"/>
                <a:gd name="T37" fmla="*/ 2147483647 h 30"/>
                <a:gd name="T38" fmla="*/ 2147483647 w 106"/>
                <a:gd name="T39" fmla="*/ 0 h 30"/>
                <a:gd name="T40" fmla="*/ 2147483647 w 106"/>
                <a:gd name="T41" fmla="*/ 0 h 30"/>
                <a:gd name="T42" fmla="*/ 2147483647 w 106"/>
                <a:gd name="T43" fmla="*/ 0 h 30"/>
                <a:gd name="T44" fmla="*/ 2147483647 w 106"/>
                <a:gd name="T45" fmla="*/ 2147483647 h 30"/>
                <a:gd name="T46" fmla="*/ 2147483647 w 106"/>
                <a:gd name="T47" fmla="*/ 2147483647 h 30"/>
                <a:gd name="T48" fmla="*/ 2147483647 w 106"/>
                <a:gd name="T49" fmla="*/ 2147483647 h 30"/>
                <a:gd name="T50" fmla="*/ 2147483647 w 106"/>
                <a:gd name="T51" fmla="*/ 2147483647 h 30"/>
                <a:gd name="T52" fmla="*/ 2147483647 w 106"/>
                <a:gd name="T53" fmla="*/ 2147483647 h 30"/>
                <a:gd name="T54" fmla="*/ 2147483647 w 106"/>
                <a:gd name="T55" fmla="*/ 2147483647 h 30"/>
                <a:gd name="T56" fmla="*/ 2147483647 w 106"/>
                <a:gd name="T57" fmla="*/ 2147483647 h 30"/>
                <a:gd name="T58" fmla="*/ 2147483647 w 106"/>
                <a:gd name="T59" fmla="*/ 2147483647 h 30"/>
                <a:gd name="T60" fmla="*/ 2147483647 w 106"/>
                <a:gd name="T61" fmla="*/ 2147483647 h 30"/>
                <a:gd name="T62" fmla="*/ 2147483647 w 106"/>
                <a:gd name="T63" fmla="*/ 2147483647 h 30"/>
                <a:gd name="T64" fmla="*/ 2147483647 w 106"/>
                <a:gd name="T65" fmla="*/ 2147483647 h 30"/>
                <a:gd name="T66" fmla="*/ 2147483647 w 106"/>
                <a:gd name="T67" fmla="*/ 2147483647 h 30"/>
                <a:gd name="T68" fmla="*/ 2147483647 w 106"/>
                <a:gd name="T69" fmla="*/ 2147483647 h 30"/>
                <a:gd name="T70" fmla="*/ 2147483647 w 106"/>
                <a:gd name="T71" fmla="*/ 2147483647 h 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6"/>
                <a:gd name="T109" fmla="*/ 0 h 30"/>
                <a:gd name="T110" fmla="*/ 106 w 106"/>
                <a:gd name="T111" fmla="*/ 30 h 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6" h="30">
                  <a:moveTo>
                    <a:pt x="106" y="26"/>
                  </a:moveTo>
                  <a:lnTo>
                    <a:pt x="98" y="28"/>
                  </a:lnTo>
                  <a:lnTo>
                    <a:pt x="92" y="28"/>
                  </a:lnTo>
                  <a:lnTo>
                    <a:pt x="82" y="26"/>
                  </a:lnTo>
                  <a:lnTo>
                    <a:pt x="80" y="28"/>
                  </a:lnTo>
                  <a:lnTo>
                    <a:pt x="78" y="30"/>
                  </a:lnTo>
                  <a:lnTo>
                    <a:pt x="64" y="28"/>
                  </a:lnTo>
                  <a:lnTo>
                    <a:pt x="50" y="24"/>
                  </a:lnTo>
                  <a:lnTo>
                    <a:pt x="44" y="22"/>
                  </a:lnTo>
                  <a:lnTo>
                    <a:pt x="38" y="18"/>
                  </a:lnTo>
                  <a:lnTo>
                    <a:pt x="36" y="14"/>
                  </a:lnTo>
                  <a:lnTo>
                    <a:pt x="36" y="10"/>
                  </a:lnTo>
                  <a:lnTo>
                    <a:pt x="20" y="10"/>
                  </a:lnTo>
                  <a:lnTo>
                    <a:pt x="10" y="10"/>
                  </a:lnTo>
                  <a:lnTo>
                    <a:pt x="4" y="8"/>
                  </a:lnTo>
                  <a:lnTo>
                    <a:pt x="2" y="6"/>
                  </a:lnTo>
                  <a:lnTo>
                    <a:pt x="0" y="4"/>
                  </a:lnTo>
                  <a:lnTo>
                    <a:pt x="2" y="2"/>
                  </a:lnTo>
                  <a:lnTo>
                    <a:pt x="4" y="2"/>
                  </a:lnTo>
                  <a:lnTo>
                    <a:pt x="12" y="0"/>
                  </a:lnTo>
                  <a:lnTo>
                    <a:pt x="24" y="0"/>
                  </a:lnTo>
                  <a:lnTo>
                    <a:pt x="34" y="0"/>
                  </a:lnTo>
                  <a:lnTo>
                    <a:pt x="44" y="2"/>
                  </a:lnTo>
                  <a:lnTo>
                    <a:pt x="52" y="4"/>
                  </a:lnTo>
                  <a:lnTo>
                    <a:pt x="54" y="8"/>
                  </a:lnTo>
                  <a:lnTo>
                    <a:pt x="54" y="10"/>
                  </a:lnTo>
                  <a:lnTo>
                    <a:pt x="48" y="10"/>
                  </a:lnTo>
                  <a:lnTo>
                    <a:pt x="60" y="12"/>
                  </a:lnTo>
                  <a:lnTo>
                    <a:pt x="66" y="14"/>
                  </a:lnTo>
                  <a:lnTo>
                    <a:pt x="70" y="14"/>
                  </a:lnTo>
                  <a:lnTo>
                    <a:pt x="74" y="14"/>
                  </a:lnTo>
                  <a:lnTo>
                    <a:pt x="78" y="12"/>
                  </a:lnTo>
                  <a:lnTo>
                    <a:pt x="86" y="14"/>
                  </a:lnTo>
                  <a:lnTo>
                    <a:pt x="92" y="16"/>
                  </a:lnTo>
                  <a:lnTo>
                    <a:pt x="102" y="26"/>
                  </a:lnTo>
                  <a:lnTo>
                    <a:pt x="106" y="2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17" name="Freeform 227"/>
            <p:cNvSpPr/>
            <p:nvPr>
              <p:custDataLst>
                <p:tags r:id="rId200"/>
              </p:custDataLst>
            </p:nvPr>
          </p:nvSpPr>
          <p:spPr bwMode="auto">
            <a:xfrm>
              <a:off x="6132251" y="2382670"/>
              <a:ext cx="77258" cy="34513"/>
            </a:xfrm>
            <a:custGeom>
              <a:avLst/>
              <a:gdLst>
                <a:gd name="T0" fmla="*/ 2147483647 w 52"/>
                <a:gd name="T1" fmla="*/ 2147483647 h 22"/>
                <a:gd name="T2" fmla="*/ 2147483647 w 52"/>
                <a:gd name="T3" fmla="*/ 2147483647 h 22"/>
                <a:gd name="T4" fmla="*/ 2147483647 w 52"/>
                <a:gd name="T5" fmla="*/ 2147483647 h 22"/>
                <a:gd name="T6" fmla="*/ 0 w 52"/>
                <a:gd name="T7" fmla="*/ 2147483647 h 22"/>
                <a:gd name="T8" fmla="*/ 0 w 52"/>
                <a:gd name="T9" fmla="*/ 2147483647 h 22"/>
                <a:gd name="T10" fmla="*/ 2147483647 w 52"/>
                <a:gd name="T11" fmla="*/ 2147483647 h 22"/>
                <a:gd name="T12" fmla="*/ 2147483647 w 52"/>
                <a:gd name="T13" fmla="*/ 0 h 22"/>
                <a:gd name="T14" fmla="*/ 2147483647 w 52"/>
                <a:gd name="T15" fmla="*/ 0 h 22"/>
                <a:gd name="T16" fmla="*/ 2147483647 w 52"/>
                <a:gd name="T17" fmla="*/ 2147483647 h 22"/>
                <a:gd name="T18" fmla="*/ 2147483647 w 52"/>
                <a:gd name="T19" fmla="*/ 2147483647 h 22"/>
                <a:gd name="T20" fmla="*/ 2147483647 w 52"/>
                <a:gd name="T21" fmla="*/ 2147483647 h 22"/>
                <a:gd name="T22" fmla="*/ 2147483647 w 52"/>
                <a:gd name="T23" fmla="*/ 2147483647 h 22"/>
                <a:gd name="T24" fmla="*/ 2147483647 w 52"/>
                <a:gd name="T25" fmla="*/ 2147483647 h 22"/>
                <a:gd name="T26" fmla="*/ 2147483647 w 52"/>
                <a:gd name="T27" fmla="*/ 2147483647 h 22"/>
                <a:gd name="T28" fmla="*/ 2147483647 w 52"/>
                <a:gd name="T29" fmla="*/ 2147483647 h 22"/>
                <a:gd name="T30" fmla="*/ 2147483647 w 52"/>
                <a:gd name="T31" fmla="*/ 2147483647 h 22"/>
                <a:gd name="T32" fmla="*/ 2147483647 w 52"/>
                <a:gd name="T33" fmla="*/ 2147483647 h 22"/>
                <a:gd name="T34" fmla="*/ 2147483647 w 52"/>
                <a:gd name="T35" fmla="*/ 2147483647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22"/>
                <a:gd name="T56" fmla="*/ 52 w 52"/>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22">
                  <a:moveTo>
                    <a:pt x="6" y="22"/>
                  </a:moveTo>
                  <a:lnTo>
                    <a:pt x="4" y="22"/>
                  </a:lnTo>
                  <a:lnTo>
                    <a:pt x="2" y="20"/>
                  </a:lnTo>
                  <a:lnTo>
                    <a:pt x="0" y="18"/>
                  </a:lnTo>
                  <a:lnTo>
                    <a:pt x="0" y="6"/>
                  </a:lnTo>
                  <a:lnTo>
                    <a:pt x="4" y="2"/>
                  </a:lnTo>
                  <a:lnTo>
                    <a:pt x="6" y="0"/>
                  </a:lnTo>
                  <a:lnTo>
                    <a:pt x="14" y="0"/>
                  </a:lnTo>
                  <a:lnTo>
                    <a:pt x="20" y="4"/>
                  </a:lnTo>
                  <a:lnTo>
                    <a:pt x="32" y="6"/>
                  </a:lnTo>
                  <a:lnTo>
                    <a:pt x="52" y="10"/>
                  </a:lnTo>
                  <a:lnTo>
                    <a:pt x="50" y="14"/>
                  </a:lnTo>
                  <a:lnTo>
                    <a:pt x="46" y="16"/>
                  </a:lnTo>
                  <a:lnTo>
                    <a:pt x="40" y="18"/>
                  </a:lnTo>
                  <a:lnTo>
                    <a:pt x="28" y="18"/>
                  </a:lnTo>
                  <a:lnTo>
                    <a:pt x="20" y="20"/>
                  </a:lnTo>
                  <a:lnTo>
                    <a:pt x="14" y="22"/>
                  </a:lnTo>
                  <a:lnTo>
                    <a:pt x="6" y="2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18" name="Freeform 228"/>
            <p:cNvSpPr/>
            <p:nvPr>
              <p:custDataLst>
                <p:tags r:id="rId201"/>
              </p:custDataLst>
            </p:nvPr>
          </p:nvSpPr>
          <p:spPr bwMode="auto">
            <a:xfrm>
              <a:off x="6781453" y="2449043"/>
              <a:ext cx="136067" cy="26549"/>
            </a:xfrm>
            <a:custGeom>
              <a:avLst/>
              <a:gdLst>
                <a:gd name="T0" fmla="*/ 2147483647 w 92"/>
                <a:gd name="T1" fmla="*/ 2147483647 h 18"/>
                <a:gd name="T2" fmla="*/ 2147483647 w 92"/>
                <a:gd name="T3" fmla="*/ 2147483647 h 18"/>
                <a:gd name="T4" fmla="*/ 2147483647 w 92"/>
                <a:gd name="T5" fmla="*/ 2147483647 h 18"/>
                <a:gd name="T6" fmla="*/ 2147483647 w 92"/>
                <a:gd name="T7" fmla="*/ 2147483647 h 18"/>
                <a:gd name="T8" fmla="*/ 2147483647 w 92"/>
                <a:gd name="T9" fmla="*/ 2147483647 h 18"/>
                <a:gd name="T10" fmla="*/ 2147483647 w 92"/>
                <a:gd name="T11" fmla="*/ 2147483647 h 18"/>
                <a:gd name="T12" fmla="*/ 2147483647 w 92"/>
                <a:gd name="T13" fmla="*/ 2147483647 h 18"/>
                <a:gd name="T14" fmla="*/ 0 w 92"/>
                <a:gd name="T15" fmla="*/ 2147483647 h 18"/>
                <a:gd name="T16" fmla="*/ 0 w 92"/>
                <a:gd name="T17" fmla="*/ 2147483647 h 18"/>
                <a:gd name="T18" fmla="*/ 0 w 92"/>
                <a:gd name="T19" fmla="*/ 2147483647 h 18"/>
                <a:gd name="T20" fmla="*/ 2147483647 w 92"/>
                <a:gd name="T21" fmla="*/ 2147483647 h 18"/>
                <a:gd name="T22" fmla="*/ 2147483647 w 92"/>
                <a:gd name="T23" fmla="*/ 0 h 18"/>
                <a:gd name="T24" fmla="*/ 2147483647 w 92"/>
                <a:gd name="T25" fmla="*/ 0 h 18"/>
                <a:gd name="T26" fmla="*/ 2147483647 w 92"/>
                <a:gd name="T27" fmla="*/ 2147483647 h 18"/>
                <a:gd name="T28" fmla="*/ 2147483647 w 92"/>
                <a:gd name="T29" fmla="*/ 2147483647 h 18"/>
                <a:gd name="T30" fmla="*/ 2147483647 w 92"/>
                <a:gd name="T31" fmla="*/ 2147483647 h 18"/>
                <a:gd name="T32" fmla="*/ 2147483647 w 92"/>
                <a:gd name="T33" fmla="*/ 2147483647 h 18"/>
                <a:gd name="T34" fmla="*/ 2147483647 w 92"/>
                <a:gd name="T35" fmla="*/ 2147483647 h 18"/>
                <a:gd name="T36" fmla="*/ 2147483647 w 92"/>
                <a:gd name="T37" fmla="*/ 2147483647 h 18"/>
                <a:gd name="T38" fmla="*/ 2147483647 w 92"/>
                <a:gd name="T39" fmla="*/ 2147483647 h 18"/>
                <a:gd name="T40" fmla="*/ 2147483647 w 92"/>
                <a:gd name="T41" fmla="*/ 2147483647 h 18"/>
                <a:gd name="T42" fmla="*/ 2147483647 w 92"/>
                <a:gd name="T43" fmla="*/ 2147483647 h 18"/>
                <a:gd name="T44" fmla="*/ 2147483647 w 92"/>
                <a:gd name="T45" fmla="*/ 2147483647 h 18"/>
                <a:gd name="T46" fmla="*/ 2147483647 w 92"/>
                <a:gd name="T47" fmla="*/ 2147483647 h 18"/>
                <a:gd name="T48" fmla="*/ 2147483647 w 92"/>
                <a:gd name="T49" fmla="*/ 2147483647 h 18"/>
                <a:gd name="T50" fmla="*/ 2147483647 w 92"/>
                <a:gd name="T51" fmla="*/ 2147483647 h 18"/>
                <a:gd name="T52" fmla="*/ 2147483647 w 92"/>
                <a:gd name="T53" fmla="*/ 2147483647 h 18"/>
                <a:gd name="T54" fmla="*/ 2147483647 w 92"/>
                <a:gd name="T55" fmla="*/ 2147483647 h 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2"/>
                <a:gd name="T85" fmla="*/ 0 h 18"/>
                <a:gd name="T86" fmla="*/ 92 w 92"/>
                <a:gd name="T87" fmla="*/ 18 h 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2" h="18">
                  <a:moveTo>
                    <a:pt x="72" y="12"/>
                  </a:moveTo>
                  <a:lnTo>
                    <a:pt x="72" y="18"/>
                  </a:lnTo>
                  <a:lnTo>
                    <a:pt x="38" y="18"/>
                  </a:lnTo>
                  <a:lnTo>
                    <a:pt x="28" y="18"/>
                  </a:lnTo>
                  <a:lnTo>
                    <a:pt x="14" y="18"/>
                  </a:lnTo>
                  <a:lnTo>
                    <a:pt x="10" y="16"/>
                  </a:lnTo>
                  <a:lnTo>
                    <a:pt x="4" y="12"/>
                  </a:lnTo>
                  <a:lnTo>
                    <a:pt x="0" y="10"/>
                  </a:lnTo>
                  <a:lnTo>
                    <a:pt x="0" y="6"/>
                  </a:lnTo>
                  <a:lnTo>
                    <a:pt x="0" y="4"/>
                  </a:lnTo>
                  <a:lnTo>
                    <a:pt x="4" y="2"/>
                  </a:lnTo>
                  <a:lnTo>
                    <a:pt x="10" y="0"/>
                  </a:lnTo>
                  <a:lnTo>
                    <a:pt x="14" y="0"/>
                  </a:lnTo>
                  <a:lnTo>
                    <a:pt x="20" y="4"/>
                  </a:lnTo>
                  <a:lnTo>
                    <a:pt x="26" y="6"/>
                  </a:lnTo>
                  <a:lnTo>
                    <a:pt x="32" y="6"/>
                  </a:lnTo>
                  <a:lnTo>
                    <a:pt x="36" y="6"/>
                  </a:lnTo>
                  <a:lnTo>
                    <a:pt x="36" y="4"/>
                  </a:lnTo>
                  <a:lnTo>
                    <a:pt x="38" y="2"/>
                  </a:lnTo>
                  <a:lnTo>
                    <a:pt x="40" y="2"/>
                  </a:lnTo>
                  <a:lnTo>
                    <a:pt x="54" y="2"/>
                  </a:lnTo>
                  <a:lnTo>
                    <a:pt x="68" y="4"/>
                  </a:lnTo>
                  <a:lnTo>
                    <a:pt x="84" y="6"/>
                  </a:lnTo>
                  <a:lnTo>
                    <a:pt x="90" y="8"/>
                  </a:lnTo>
                  <a:lnTo>
                    <a:pt x="92" y="12"/>
                  </a:lnTo>
                  <a:lnTo>
                    <a:pt x="82" y="16"/>
                  </a:lnTo>
                  <a:lnTo>
                    <a:pt x="76" y="16"/>
                  </a:lnTo>
                  <a:lnTo>
                    <a:pt x="72" y="1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19" name="Freeform 229"/>
            <p:cNvSpPr/>
            <p:nvPr>
              <p:custDataLst>
                <p:tags r:id="rId202"/>
              </p:custDataLst>
            </p:nvPr>
          </p:nvSpPr>
          <p:spPr bwMode="auto">
            <a:xfrm>
              <a:off x="6938275" y="2459662"/>
              <a:ext cx="76106" cy="23894"/>
            </a:xfrm>
            <a:custGeom>
              <a:avLst/>
              <a:gdLst>
                <a:gd name="T0" fmla="*/ 2147483647 w 52"/>
                <a:gd name="T1" fmla="*/ 2147483647 h 16"/>
                <a:gd name="T2" fmla="*/ 2147483647 w 52"/>
                <a:gd name="T3" fmla="*/ 2147483647 h 16"/>
                <a:gd name="T4" fmla="*/ 2147483647 w 52"/>
                <a:gd name="T5" fmla="*/ 2147483647 h 16"/>
                <a:gd name="T6" fmla="*/ 2147483647 w 52"/>
                <a:gd name="T7" fmla="*/ 2147483647 h 16"/>
                <a:gd name="T8" fmla="*/ 2147483647 w 52"/>
                <a:gd name="T9" fmla="*/ 2147483647 h 16"/>
                <a:gd name="T10" fmla="*/ 0 w 52"/>
                <a:gd name="T11" fmla="*/ 0 h 16"/>
                <a:gd name="T12" fmla="*/ 2147483647 w 52"/>
                <a:gd name="T13" fmla="*/ 0 h 16"/>
                <a:gd name="T14" fmla="*/ 2147483647 w 52"/>
                <a:gd name="T15" fmla="*/ 2147483647 h 16"/>
                <a:gd name="T16" fmla="*/ 2147483647 w 52"/>
                <a:gd name="T17" fmla="*/ 2147483647 h 16"/>
                <a:gd name="T18" fmla="*/ 2147483647 w 52"/>
                <a:gd name="T19" fmla="*/ 2147483647 h 16"/>
                <a:gd name="T20" fmla="*/ 2147483647 w 52"/>
                <a:gd name="T21" fmla="*/ 2147483647 h 16"/>
                <a:gd name="T22" fmla="*/ 2147483647 w 52"/>
                <a:gd name="T23" fmla="*/ 2147483647 h 16"/>
                <a:gd name="T24" fmla="*/ 2147483647 w 52"/>
                <a:gd name="T25" fmla="*/ 2147483647 h 16"/>
                <a:gd name="T26" fmla="*/ 2147483647 w 52"/>
                <a:gd name="T27" fmla="*/ 2147483647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16"/>
                <a:gd name="T44" fmla="*/ 52 w 52"/>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16">
                  <a:moveTo>
                    <a:pt x="42" y="16"/>
                  </a:moveTo>
                  <a:lnTo>
                    <a:pt x="32" y="16"/>
                  </a:lnTo>
                  <a:lnTo>
                    <a:pt x="18" y="12"/>
                  </a:lnTo>
                  <a:lnTo>
                    <a:pt x="6" y="8"/>
                  </a:lnTo>
                  <a:lnTo>
                    <a:pt x="2" y="4"/>
                  </a:lnTo>
                  <a:lnTo>
                    <a:pt x="0" y="0"/>
                  </a:lnTo>
                  <a:lnTo>
                    <a:pt x="8" y="0"/>
                  </a:lnTo>
                  <a:lnTo>
                    <a:pt x="18" y="4"/>
                  </a:lnTo>
                  <a:lnTo>
                    <a:pt x="30" y="4"/>
                  </a:lnTo>
                  <a:lnTo>
                    <a:pt x="42" y="6"/>
                  </a:lnTo>
                  <a:lnTo>
                    <a:pt x="46" y="6"/>
                  </a:lnTo>
                  <a:lnTo>
                    <a:pt x="52" y="8"/>
                  </a:lnTo>
                  <a:lnTo>
                    <a:pt x="48" y="14"/>
                  </a:lnTo>
                  <a:lnTo>
                    <a:pt x="42" y="1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20" name="Freeform 230"/>
            <p:cNvSpPr/>
            <p:nvPr>
              <p:custDataLst>
                <p:tags r:id="rId203"/>
              </p:custDataLst>
            </p:nvPr>
          </p:nvSpPr>
          <p:spPr bwMode="auto">
            <a:xfrm>
              <a:off x="7615150" y="2551255"/>
              <a:ext cx="55349" cy="23894"/>
            </a:xfrm>
            <a:custGeom>
              <a:avLst/>
              <a:gdLst>
                <a:gd name="T0" fmla="*/ 2147483647 w 38"/>
                <a:gd name="T1" fmla="*/ 2147483647 h 14"/>
                <a:gd name="T2" fmla="*/ 2147483647 w 38"/>
                <a:gd name="T3" fmla="*/ 2147483647 h 14"/>
                <a:gd name="T4" fmla="*/ 2147483647 w 38"/>
                <a:gd name="T5" fmla="*/ 2147483647 h 14"/>
                <a:gd name="T6" fmla="*/ 2147483647 w 38"/>
                <a:gd name="T7" fmla="*/ 2147483647 h 14"/>
                <a:gd name="T8" fmla="*/ 2147483647 w 38"/>
                <a:gd name="T9" fmla="*/ 2147483647 h 14"/>
                <a:gd name="T10" fmla="*/ 0 w 38"/>
                <a:gd name="T11" fmla="*/ 2147483647 h 14"/>
                <a:gd name="T12" fmla="*/ 2147483647 w 38"/>
                <a:gd name="T13" fmla="*/ 2147483647 h 14"/>
                <a:gd name="T14" fmla="*/ 2147483647 w 38"/>
                <a:gd name="T15" fmla="*/ 2147483647 h 14"/>
                <a:gd name="T16" fmla="*/ 2147483647 w 38"/>
                <a:gd name="T17" fmla="*/ 0 h 14"/>
                <a:gd name="T18" fmla="*/ 2147483647 w 38"/>
                <a:gd name="T19" fmla="*/ 0 h 14"/>
                <a:gd name="T20" fmla="*/ 2147483647 w 38"/>
                <a:gd name="T21" fmla="*/ 2147483647 h 14"/>
                <a:gd name="T22" fmla="*/ 2147483647 w 38"/>
                <a:gd name="T23" fmla="*/ 2147483647 h 14"/>
                <a:gd name="T24" fmla="*/ 2147483647 w 38"/>
                <a:gd name="T25" fmla="*/ 2147483647 h 14"/>
                <a:gd name="T26" fmla="*/ 2147483647 w 38"/>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14"/>
                <a:gd name="T44" fmla="*/ 38 w 38"/>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14">
                  <a:moveTo>
                    <a:pt x="18" y="10"/>
                  </a:moveTo>
                  <a:lnTo>
                    <a:pt x="14" y="12"/>
                  </a:lnTo>
                  <a:lnTo>
                    <a:pt x="10" y="14"/>
                  </a:lnTo>
                  <a:lnTo>
                    <a:pt x="6" y="14"/>
                  </a:lnTo>
                  <a:lnTo>
                    <a:pt x="2" y="12"/>
                  </a:lnTo>
                  <a:lnTo>
                    <a:pt x="0" y="8"/>
                  </a:lnTo>
                  <a:lnTo>
                    <a:pt x="2" y="6"/>
                  </a:lnTo>
                  <a:lnTo>
                    <a:pt x="8" y="2"/>
                  </a:lnTo>
                  <a:lnTo>
                    <a:pt x="14" y="0"/>
                  </a:lnTo>
                  <a:lnTo>
                    <a:pt x="22" y="0"/>
                  </a:lnTo>
                  <a:lnTo>
                    <a:pt x="28" y="4"/>
                  </a:lnTo>
                  <a:lnTo>
                    <a:pt x="38" y="10"/>
                  </a:lnTo>
                  <a:lnTo>
                    <a:pt x="28" y="12"/>
                  </a:lnTo>
                  <a:lnTo>
                    <a:pt x="18" y="1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21" name="Freeform 231"/>
            <p:cNvSpPr/>
            <p:nvPr>
              <p:custDataLst>
                <p:tags r:id="rId204"/>
              </p:custDataLst>
            </p:nvPr>
          </p:nvSpPr>
          <p:spPr bwMode="auto">
            <a:xfrm>
              <a:off x="7460634" y="3007896"/>
              <a:ext cx="175272" cy="232302"/>
            </a:xfrm>
            <a:custGeom>
              <a:avLst/>
              <a:gdLst>
                <a:gd name="T0" fmla="*/ 0 w 120"/>
                <a:gd name="T1" fmla="*/ 0 h 146"/>
                <a:gd name="T2" fmla="*/ 2147483647 w 120"/>
                <a:gd name="T3" fmla="*/ 2147483647 h 146"/>
                <a:gd name="T4" fmla="*/ 2147483647 w 120"/>
                <a:gd name="T5" fmla="*/ 2147483647 h 146"/>
                <a:gd name="T6" fmla="*/ 2147483647 w 120"/>
                <a:gd name="T7" fmla="*/ 2147483647 h 146"/>
                <a:gd name="T8" fmla="*/ 2147483647 w 120"/>
                <a:gd name="T9" fmla="*/ 2147483647 h 146"/>
                <a:gd name="T10" fmla="*/ 2147483647 w 120"/>
                <a:gd name="T11" fmla="*/ 2147483647 h 146"/>
                <a:gd name="T12" fmla="*/ 2147483647 w 120"/>
                <a:gd name="T13" fmla="*/ 2147483647 h 146"/>
                <a:gd name="T14" fmla="*/ 2147483647 w 120"/>
                <a:gd name="T15" fmla="*/ 2147483647 h 146"/>
                <a:gd name="T16" fmla="*/ 2147483647 w 120"/>
                <a:gd name="T17" fmla="*/ 2147483647 h 146"/>
                <a:gd name="T18" fmla="*/ 2147483647 w 120"/>
                <a:gd name="T19" fmla="*/ 2147483647 h 146"/>
                <a:gd name="T20" fmla="*/ 2147483647 w 120"/>
                <a:gd name="T21" fmla="*/ 2147483647 h 146"/>
                <a:gd name="T22" fmla="*/ 2147483647 w 120"/>
                <a:gd name="T23" fmla="*/ 2147483647 h 146"/>
                <a:gd name="T24" fmla="*/ 2147483647 w 120"/>
                <a:gd name="T25" fmla="*/ 2147483647 h 146"/>
                <a:gd name="T26" fmla="*/ 2147483647 w 120"/>
                <a:gd name="T27" fmla="*/ 2147483647 h 146"/>
                <a:gd name="T28" fmla="*/ 2147483647 w 120"/>
                <a:gd name="T29" fmla="*/ 2147483647 h 146"/>
                <a:gd name="T30" fmla="*/ 2147483647 w 120"/>
                <a:gd name="T31" fmla="*/ 2147483647 h 146"/>
                <a:gd name="T32" fmla="*/ 2147483647 w 120"/>
                <a:gd name="T33" fmla="*/ 2147483647 h 146"/>
                <a:gd name="T34" fmla="*/ 2147483647 w 120"/>
                <a:gd name="T35" fmla="*/ 2147483647 h 146"/>
                <a:gd name="T36" fmla="*/ 2147483647 w 120"/>
                <a:gd name="T37" fmla="*/ 2147483647 h 146"/>
                <a:gd name="T38" fmla="*/ 2147483647 w 120"/>
                <a:gd name="T39" fmla="*/ 2147483647 h 146"/>
                <a:gd name="T40" fmla="*/ 2147483647 w 120"/>
                <a:gd name="T41" fmla="*/ 2147483647 h 146"/>
                <a:gd name="T42" fmla="*/ 2147483647 w 120"/>
                <a:gd name="T43" fmla="*/ 2147483647 h 146"/>
                <a:gd name="T44" fmla="*/ 2147483647 w 120"/>
                <a:gd name="T45" fmla="*/ 2147483647 h 146"/>
                <a:gd name="T46" fmla="*/ 2147483647 w 120"/>
                <a:gd name="T47" fmla="*/ 2147483647 h 146"/>
                <a:gd name="T48" fmla="*/ 2147483647 w 120"/>
                <a:gd name="T49" fmla="*/ 2147483647 h 146"/>
                <a:gd name="T50" fmla="*/ 2147483647 w 120"/>
                <a:gd name="T51" fmla="*/ 2147483647 h 146"/>
                <a:gd name="T52" fmla="*/ 2147483647 w 120"/>
                <a:gd name="T53" fmla="*/ 2147483647 h 146"/>
                <a:gd name="T54" fmla="*/ 2147483647 w 120"/>
                <a:gd name="T55" fmla="*/ 2147483647 h 146"/>
                <a:gd name="T56" fmla="*/ 2147483647 w 120"/>
                <a:gd name="T57" fmla="*/ 2147483647 h 146"/>
                <a:gd name="T58" fmla="*/ 2147483647 w 120"/>
                <a:gd name="T59" fmla="*/ 2147483647 h 146"/>
                <a:gd name="T60" fmla="*/ 2147483647 w 120"/>
                <a:gd name="T61" fmla="*/ 2147483647 h 146"/>
                <a:gd name="T62" fmla="*/ 0 w 120"/>
                <a:gd name="T63" fmla="*/ 0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46"/>
                <a:gd name="T98" fmla="*/ 120 w 120"/>
                <a:gd name="T99" fmla="*/ 146 h 1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46">
                  <a:moveTo>
                    <a:pt x="0" y="0"/>
                  </a:moveTo>
                  <a:lnTo>
                    <a:pt x="98" y="90"/>
                  </a:lnTo>
                  <a:lnTo>
                    <a:pt x="94" y="90"/>
                  </a:lnTo>
                  <a:lnTo>
                    <a:pt x="92" y="90"/>
                  </a:lnTo>
                  <a:lnTo>
                    <a:pt x="88" y="88"/>
                  </a:lnTo>
                  <a:lnTo>
                    <a:pt x="82" y="86"/>
                  </a:lnTo>
                  <a:lnTo>
                    <a:pt x="78" y="88"/>
                  </a:lnTo>
                  <a:lnTo>
                    <a:pt x="76" y="90"/>
                  </a:lnTo>
                  <a:lnTo>
                    <a:pt x="78" y="98"/>
                  </a:lnTo>
                  <a:lnTo>
                    <a:pt x="82" y="106"/>
                  </a:lnTo>
                  <a:lnTo>
                    <a:pt x="88" y="114"/>
                  </a:lnTo>
                  <a:lnTo>
                    <a:pt x="92" y="118"/>
                  </a:lnTo>
                  <a:lnTo>
                    <a:pt x="108" y="130"/>
                  </a:lnTo>
                  <a:lnTo>
                    <a:pt x="120" y="138"/>
                  </a:lnTo>
                  <a:lnTo>
                    <a:pt x="112" y="138"/>
                  </a:lnTo>
                  <a:lnTo>
                    <a:pt x="108" y="136"/>
                  </a:lnTo>
                  <a:lnTo>
                    <a:pt x="102" y="134"/>
                  </a:lnTo>
                  <a:lnTo>
                    <a:pt x="102" y="146"/>
                  </a:lnTo>
                  <a:lnTo>
                    <a:pt x="94" y="140"/>
                  </a:lnTo>
                  <a:lnTo>
                    <a:pt x="88" y="130"/>
                  </a:lnTo>
                  <a:lnTo>
                    <a:pt x="76" y="114"/>
                  </a:lnTo>
                  <a:lnTo>
                    <a:pt x="66" y="94"/>
                  </a:lnTo>
                  <a:lnTo>
                    <a:pt x="54" y="76"/>
                  </a:lnTo>
                  <a:lnTo>
                    <a:pt x="44" y="62"/>
                  </a:lnTo>
                  <a:lnTo>
                    <a:pt x="34" y="50"/>
                  </a:lnTo>
                  <a:lnTo>
                    <a:pt x="24" y="42"/>
                  </a:lnTo>
                  <a:lnTo>
                    <a:pt x="12" y="36"/>
                  </a:lnTo>
                  <a:lnTo>
                    <a:pt x="10" y="32"/>
                  </a:lnTo>
                  <a:lnTo>
                    <a:pt x="6" y="28"/>
                  </a:lnTo>
                  <a:lnTo>
                    <a:pt x="4" y="22"/>
                  </a:lnTo>
                  <a:lnTo>
                    <a:pt x="2" y="16"/>
                  </a:lnTo>
                  <a:lnTo>
                    <a:pt x="0"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22" name="Freeform 232"/>
            <p:cNvSpPr/>
            <p:nvPr>
              <p:custDataLst>
                <p:tags r:id="rId205"/>
              </p:custDataLst>
            </p:nvPr>
          </p:nvSpPr>
          <p:spPr bwMode="auto">
            <a:xfrm>
              <a:off x="5767869" y="3337101"/>
              <a:ext cx="336708" cy="204426"/>
            </a:xfrm>
            <a:custGeom>
              <a:avLst/>
              <a:gdLst>
                <a:gd name="T0" fmla="*/ 2147483647 w 230"/>
                <a:gd name="T1" fmla="*/ 2147483647 h 130"/>
                <a:gd name="T2" fmla="*/ 2147483647 w 230"/>
                <a:gd name="T3" fmla="*/ 2147483647 h 130"/>
                <a:gd name="T4" fmla="*/ 2147483647 w 230"/>
                <a:gd name="T5" fmla="*/ 2147483647 h 130"/>
                <a:gd name="T6" fmla="*/ 2147483647 w 230"/>
                <a:gd name="T7" fmla="*/ 2147483647 h 130"/>
                <a:gd name="T8" fmla="*/ 2147483647 w 230"/>
                <a:gd name="T9" fmla="*/ 2147483647 h 130"/>
                <a:gd name="T10" fmla="*/ 2147483647 w 230"/>
                <a:gd name="T11" fmla="*/ 2147483647 h 130"/>
                <a:gd name="T12" fmla="*/ 2147483647 w 230"/>
                <a:gd name="T13" fmla="*/ 2147483647 h 130"/>
                <a:gd name="T14" fmla="*/ 2147483647 w 230"/>
                <a:gd name="T15" fmla="*/ 2147483647 h 130"/>
                <a:gd name="T16" fmla="*/ 2147483647 w 230"/>
                <a:gd name="T17" fmla="*/ 2147483647 h 130"/>
                <a:gd name="T18" fmla="*/ 2147483647 w 230"/>
                <a:gd name="T19" fmla="*/ 2147483647 h 130"/>
                <a:gd name="T20" fmla="*/ 2147483647 w 230"/>
                <a:gd name="T21" fmla="*/ 2147483647 h 130"/>
                <a:gd name="T22" fmla="*/ 2147483647 w 230"/>
                <a:gd name="T23" fmla="*/ 2147483647 h 130"/>
                <a:gd name="T24" fmla="*/ 2147483647 w 230"/>
                <a:gd name="T25" fmla="*/ 2147483647 h 130"/>
                <a:gd name="T26" fmla="*/ 2147483647 w 230"/>
                <a:gd name="T27" fmla="*/ 2147483647 h 130"/>
                <a:gd name="T28" fmla="*/ 2147483647 w 230"/>
                <a:gd name="T29" fmla="*/ 2147483647 h 130"/>
                <a:gd name="T30" fmla="*/ 2147483647 w 230"/>
                <a:gd name="T31" fmla="*/ 2147483647 h 130"/>
                <a:gd name="T32" fmla="*/ 2147483647 w 230"/>
                <a:gd name="T33" fmla="*/ 2147483647 h 130"/>
                <a:gd name="T34" fmla="*/ 2147483647 w 230"/>
                <a:gd name="T35" fmla="*/ 2147483647 h 130"/>
                <a:gd name="T36" fmla="*/ 2147483647 w 230"/>
                <a:gd name="T37" fmla="*/ 2147483647 h 130"/>
                <a:gd name="T38" fmla="*/ 2147483647 w 230"/>
                <a:gd name="T39" fmla="*/ 2147483647 h 130"/>
                <a:gd name="T40" fmla="*/ 2147483647 w 230"/>
                <a:gd name="T41" fmla="*/ 2147483647 h 130"/>
                <a:gd name="T42" fmla="*/ 2147483647 w 230"/>
                <a:gd name="T43" fmla="*/ 2147483647 h 130"/>
                <a:gd name="T44" fmla="*/ 2147483647 w 230"/>
                <a:gd name="T45" fmla="*/ 2147483647 h 130"/>
                <a:gd name="T46" fmla="*/ 2147483647 w 230"/>
                <a:gd name="T47" fmla="*/ 2147483647 h 130"/>
                <a:gd name="T48" fmla="*/ 2147483647 w 230"/>
                <a:gd name="T49" fmla="*/ 2147483647 h 130"/>
                <a:gd name="T50" fmla="*/ 2147483647 w 230"/>
                <a:gd name="T51" fmla="*/ 2147483647 h 130"/>
                <a:gd name="T52" fmla="*/ 2147483647 w 230"/>
                <a:gd name="T53" fmla="*/ 2147483647 h 130"/>
                <a:gd name="T54" fmla="*/ 0 w 230"/>
                <a:gd name="T55" fmla="*/ 2147483647 h 130"/>
                <a:gd name="T56" fmla="*/ 2147483647 w 230"/>
                <a:gd name="T57" fmla="*/ 2147483647 h 130"/>
                <a:gd name="T58" fmla="*/ 2147483647 w 230"/>
                <a:gd name="T59" fmla="*/ 2147483647 h 130"/>
                <a:gd name="T60" fmla="*/ 2147483647 w 230"/>
                <a:gd name="T61" fmla="*/ 2147483647 h 130"/>
                <a:gd name="T62" fmla="*/ 2147483647 w 230"/>
                <a:gd name="T63" fmla="*/ 2147483647 h 1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0"/>
                <a:gd name="T97" fmla="*/ 0 h 130"/>
                <a:gd name="T98" fmla="*/ 230 w 230"/>
                <a:gd name="T99" fmla="*/ 130 h 1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0" h="130">
                  <a:moveTo>
                    <a:pt x="6" y="6"/>
                  </a:moveTo>
                  <a:lnTo>
                    <a:pt x="18" y="6"/>
                  </a:lnTo>
                  <a:lnTo>
                    <a:pt x="28" y="10"/>
                  </a:lnTo>
                  <a:lnTo>
                    <a:pt x="42" y="22"/>
                  </a:lnTo>
                  <a:lnTo>
                    <a:pt x="50" y="22"/>
                  </a:lnTo>
                  <a:lnTo>
                    <a:pt x="66" y="24"/>
                  </a:lnTo>
                  <a:lnTo>
                    <a:pt x="66" y="14"/>
                  </a:lnTo>
                  <a:lnTo>
                    <a:pt x="78" y="4"/>
                  </a:lnTo>
                  <a:lnTo>
                    <a:pt x="88" y="0"/>
                  </a:lnTo>
                  <a:lnTo>
                    <a:pt x="104" y="6"/>
                  </a:lnTo>
                  <a:lnTo>
                    <a:pt x="110" y="12"/>
                  </a:lnTo>
                  <a:lnTo>
                    <a:pt x="112" y="18"/>
                  </a:lnTo>
                  <a:lnTo>
                    <a:pt x="114" y="22"/>
                  </a:lnTo>
                  <a:lnTo>
                    <a:pt x="114" y="26"/>
                  </a:lnTo>
                  <a:lnTo>
                    <a:pt x="120" y="28"/>
                  </a:lnTo>
                  <a:lnTo>
                    <a:pt x="130" y="28"/>
                  </a:lnTo>
                  <a:lnTo>
                    <a:pt x="140" y="28"/>
                  </a:lnTo>
                  <a:lnTo>
                    <a:pt x="146" y="38"/>
                  </a:lnTo>
                  <a:lnTo>
                    <a:pt x="158" y="52"/>
                  </a:lnTo>
                  <a:lnTo>
                    <a:pt x="170" y="60"/>
                  </a:lnTo>
                  <a:lnTo>
                    <a:pt x="180" y="68"/>
                  </a:lnTo>
                  <a:lnTo>
                    <a:pt x="192" y="70"/>
                  </a:lnTo>
                  <a:lnTo>
                    <a:pt x="204" y="80"/>
                  </a:lnTo>
                  <a:lnTo>
                    <a:pt x="216" y="84"/>
                  </a:lnTo>
                  <a:lnTo>
                    <a:pt x="222" y="86"/>
                  </a:lnTo>
                  <a:lnTo>
                    <a:pt x="226" y="86"/>
                  </a:lnTo>
                  <a:lnTo>
                    <a:pt x="228" y="88"/>
                  </a:lnTo>
                  <a:lnTo>
                    <a:pt x="230" y="96"/>
                  </a:lnTo>
                  <a:lnTo>
                    <a:pt x="230" y="100"/>
                  </a:lnTo>
                  <a:lnTo>
                    <a:pt x="220" y="100"/>
                  </a:lnTo>
                  <a:lnTo>
                    <a:pt x="212" y="96"/>
                  </a:lnTo>
                  <a:lnTo>
                    <a:pt x="206" y="92"/>
                  </a:lnTo>
                  <a:lnTo>
                    <a:pt x="196" y="108"/>
                  </a:lnTo>
                  <a:lnTo>
                    <a:pt x="186" y="122"/>
                  </a:lnTo>
                  <a:lnTo>
                    <a:pt x="178" y="128"/>
                  </a:lnTo>
                  <a:lnTo>
                    <a:pt x="170" y="130"/>
                  </a:lnTo>
                  <a:lnTo>
                    <a:pt x="160" y="128"/>
                  </a:lnTo>
                  <a:lnTo>
                    <a:pt x="150" y="128"/>
                  </a:lnTo>
                  <a:lnTo>
                    <a:pt x="150" y="120"/>
                  </a:lnTo>
                  <a:lnTo>
                    <a:pt x="148" y="112"/>
                  </a:lnTo>
                  <a:lnTo>
                    <a:pt x="140" y="108"/>
                  </a:lnTo>
                  <a:lnTo>
                    <a:pt x="132" y="106"/>
                  </a:lnTo>
                  <a:lnTo>
                    <a:pt x="122" y="100"/>
                  </a:lnTo>
                  <a:lnTo>
                    <a:pt x="108" y="92"/>
                  </a:lnTo>
                  <a:lnTo>
                    <a:pt x="92" y="80"/>
                  </a:lnTo>
                  <a:lnTo>
                    <a:pt x="78" y="74"/>
                  </a:lnTo>
                  <a:lnTo>
                    <a:pt x="66" y="76"/>
                  </a:lnTo>
                  <a:lnTo>
                    <a:pt x="54" y="76"/>
                  </a:lnTo>
                  <a:lnTo>
                    <a:pt x="46" y="82"/>
                  </a:lnTo>
                  <a:lnTo>
                    <a:pt x="30" y="92"/>
                  </a:lnTo>
                  <a:lnTo>
                    <a:pt x="28" y="80"/>
                  </a:lnTo>
                  <a:lnTo>
                    <a:pt x="24" y="68"/>
                  </a:lnTo>
                  <a:lnTo>
                    <a:pt x="18" y="62"/>
                  </a:lnTo>
                  <a:lnTo>
                    <a:pt x="8" y="52"/>
                  </a:lnTo>
                  <a:lnTo>
                    <a:pt x="0" y="42"/>
                  </a:lnTo>
                  <a:lnTo>
                    <a:pt x="0" y="36"/>
                  </a:lnTo>
                  <a:lnTo>
                    <a:pt x="2" y="28"/>
                  </a:lnTo>
                  <a:lnTo>
                    <a:pt x="8" y="30"/>
                  </a:lnTo>
                  <a:lnTo>
                    <a:pt x="12" y="36"/>
                  </a:lnTo>
                  <a:lnTo>
                    <a:pt x="22" y="36"/>
                  </a:lnTo>
                  <a:lnTo>
                    <a:pt x="24" y="32"/>
                  </a:lnTo>
                  <a:lnTo>
                    <a:pt x="22" y="22"/>
                  </a:lnTo>
                  <a:lnTo>
                    <a:pt x="18" y="16"/>
                  </a:lnTo>
                  <a:lnTo>
                    <a:pt x="10" y="10"/>
                  </a:lnTo>
                  <a:lnTo>
                    <a:pt x="6" y="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23" name="Freeform 233"/>
            <p:cNvSpPr/>
            <p:nvPr>
              <p:custDataLst>
                <p:tags r:id="rId206"/>
              </p:custDataLst>
            </p:nvPr>
          </p:nvSpPr>
          <p:spPr bwMode="auto">
            <a:xfrm>
              <a:off x="6158773" y="3321172"/>
              <a:ext cx="185651" cy="114160"/>
            </a:xfrm>
            <a:custGeom>
              <a:avLst/>
              <a:gdLst>
                <a:gd name="T0" fmla="*/ 2147483647 w 126"/>
                <a:gd name="T1" fmla="*/ 2147483647 h 72"/>
                <a:gd name="T2" fmla="*/ 2147483647 w 126"/>
                <a:gd name="T3" fmla="*/ 2147483647 h 72"/>
                <a:gd name="T4" fmla="*/ 2147483647 w 126"/>
                <a:gd name="T5" fmla="*/ 2147483647 h 72"/>
                <a:gd name="T6" fmla="*/ 2147483647 w 126"/>
                <a:gd name="T7" fmla="*/ 2147483647 h 72"/>
                <a:gd name="T8" fmla="*/ 2147483647 w 126"/>
                <a:gd name="T9" fmla="*/ 2147483647 h 72"/>
                <a:gd name="T10" fmla="*/ 2147483647 w 126"/>
                <a:gd name="T11" fmla="*/ 2147483647 h 72"/>
                <a:gd name="T12" fmla="*/ 2147483647 w 126"/>
                <a:gd name="T13" fmla="*/ 2147483647 h 72"/>
                <a:gd name="T14" fmla="*/ 2147483647 w 126"/>
                <a:gd name="T15" fmla="*/ 2147483647 h 72"/>
                <a:gd name="T16" fmla="*/ 2147483647 w 126"/>
                <a:gd name="T17" fmla="*/ 2147483647 h 72"/>
                <a:gd name="T18" fmla="*/ 0 w 126"/>
                <a:gd name="T19" fmla="*/ 2147483647 h 72"/>
                <a:gd name="T20" fmla="*/ 2147483647 w 126"/>
                <a:gd name="T21" fmla="*/ 2147483647 h 72"/>
                <a:gd name="T22" fmla="*/ 2147483647 w 126"/>
                <a:gd name="T23" fmla="*/ 2147483647 h 72"/>
                <a:gd name="T24" fmla="*/ 2147483647 w 126"/>
                <a:gd name="T25" fmla="*/ 2147483647 h 72"/>
                <a:gd name="T26" fmla="*/ 2147483647 w 126"/>
                <a:gd name="T27" fmla="*/ 2147483647 h 72"/>
                <a:gd name="T28" fmla="*/ 2147483647 w 126"/>
                <a:gd name="T29" fmla="*/ 2147483647 h 72"/>
                <a:gd name="T30" fmla="*/ 2147483647 w 126"/>
                <a:gd name="T31" fmla="*/ 2147483647 h 72"/>
                <a:gd name="T32" fmla="*/ 2147483647 w 126"/>
                <a:gd name="T33" fmla="*/ 2147483647 h 72"/>
                <a:gd name="T34" fmla="*/ 2147483647 w 126"/>
                <a:gd name="T35" fmla="*/ 2147483647 h 72"/>
                <a:gd name="T36" fmla="*/ 2147483647 w 126"/>
                <a:gd name="T37" fmla="*/ 0 h 72"/>
                <a:gd name="T38" fmla="*/ 2147483647 w 126"/>
                <a:gd name="T39" fmla="*/ 2147483647 h 72"/>
                <a:gd name="T40" fmla="*/ 2147483647 w 126"/>
                <a:gd name="T41" fmla="*/ 2147483647 h 72"/>
                <a:gd name="T42" fmla="*/ 2147483647 w 126"/>
                <a:gd name="T43" fmla="*/ 2147483647 h 72"/>
                <a:gd name="T44" fmla="*/ 2147483647 w 126"/>
                <a:gd name="T45" fmla="*/ 2147483647 h 72"/>
                <a:gd name="T46" fmla="*/ 2147483647 w 126"/>
                <a:gd name="T47" fmla="*/ 2147483647 h 72"/>
                <a:gd name="T48" fmla="*/ 2147483647 w 126"/>
                <a:gd name="T49" fmla="*/ 2147483647 h 72"/>
                <a:gd name="T50" fmla="*/ 2147483647 w 126"/>
                <a:gd name="T51" fmla="*/ 2147483647 h 72"/>
                <a:gd name="T52" fmla="*/ 2147483647 w 126"/>
                <a:gd name="T53" fmla="*/ 2147483647 h 72"/>
                <a:gd name="T54" fmla="*/ 2147483647 w 126"/>
                <a:gd name="T55" fmla="*/ 2147483647 h 72"/>
                <a:gd name="T56" fmla="*/ 2147483647 w 126"/>
                <a:gd name="T57" fmla="*/ 2147483647 h 72"/>
                <a:gd name="T58" fmla="*/ 2147483647 w 126"/>
                <a:gd name="T59" fmla="*/ 2147483647 h 72"/>
                <a:gd name="T60" fmla="*/ 2147483647 w 126"/>
                <a:gd name="T61" fmla="*/ 2147483647 h 72"/>
                <a:gd name="T62" fmla="*/ 2147483647 w 126"/>
                <a:gd name="T63" fmla="*/ 2147483647 h 72"/>
                <a:gd name="T64" fmla="*/ 2147483647 w 126"/>
                <a:gd name="T65" fmla="*/ 2147483647 h 72"/>
                <a:gd name="T66" fmla="*/ 2147483647 w 126"/>
                <a:gd name="T67" fmla="*/ 2147483647 h 72"/>
                <a:gd name="T68" fmla="*/ 2147483647 w 126"/>
                <a:gd name="T69" fmla="*/ 2147483647 h 72"/>
                <a:gd name="T70" fmla="*/ 2147483647 w 126"/>
                <a:gd name="T71" fmla="*/ 2147483647 h 72"/>
                <a:gd name="T72" fmla="*/ 2147483647 w 126"/>
                <a:gd name="T73" fmla="*/ 2147483647 h 72"/>
                <a:gd name="T74" fmla="*/ 2147483647 w 126"/>
                <a:gd name="T75" fmla="*/ 2147483647 h 72"/>
                <a:gd name="T76" fmla="*/ 2147483647 w 126"/>
                <a:gd name="T77" fmla="*/ 2147483647 h 72"/>
                <a:gd name="T78" fmla="*/ 2147483647 w 126"/>
                <a:gd name="T79" fmla="*/ 2147483647 h 72"/>
                <a:gd name="T80" fmla="*/ 2147483647 w 126"/>
                <a:gd name="T81" fmla="*/ 2147483647 h 72"/>
                <a:gd name="T82" fmla="*/ 2147483647 w 126"/>
                <a:gd name="T83" fmla="*/ 2147483647 h 72"/>
                <a:gd name="T84" fmla="*/ 2147483647 w 126"/>
                <a:gd name="T85" fmla="*/ 2147483647 h 72"/>
                <a:gd name="T86" fmla="*/ 2147483647 w 126"/>
                <a:gd name="T87" fmla="*/ 2147483647 h 72"/>
                <a:gd name="T88" fmla="*/ 2147483647 w 126"/>
                <a:gd name="T89" fmla="*/ 2147483647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6"/>
                <a:gd name="T136" fmla="*/ 0 h 72"/>
                <a:gd name="T137" fmla="*/ 126 w 126"/>
                <a:gd name="T138" fmla="*/ 72 h 7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6" h="72">
                  <a:moveTo>
                    <a:pt x="12" y="60"/>
                  </a:moveTo>
                  <a:lnTo>
                    <a:pt x="20" y="58"/>
                  </a:lnTo>
                  <a:lnTo>
                    <a:pt x="28" y="56"/>
                  </a:lnTo>
                  <a:lnTo>
                    <a:pt x="36" y="52"/>
                  </a:lnTo>
                  <a:lnTo>
                    <a:pt x="42" y="44"/>
                  </a:lnTo>
                  <a:lnTo>
                    <a:pt x="32" y="40"/>
                  </a:lnTo>
                  <a:lnTo>
                    <a:pt x="20" y="32"/>
                  </a:lnTo>
                  <a:lnTo>
                    <a:pt x="16" y="36"/>
                  </a:lnTo>
                  <a:lnTo>
                    <a:pt x="6" y="34"/>
                  </a:lnTo>
                  <a:lnTo>
                    <a:pt x="0" y="32"/>
                  </a:lnTo>
                  <a:lnTo>
                    <a:pt x="2" y="28"/>
                  </a:lnTo>
                  <a:lnTo>
                    <a:pt x="6" y="20"/>
                  </a:lnTo>
                  <a:lnTo>
                    <a:pt x="6" y="8"/>
                  </a:lnTo>
                  <a:lnTo>
                    <a:pt x="18" y="6"/>
                  </a:lnTo>
                  <a:lnTo>
                    <a:pt x="24" y="8"/>
                  </a:lnTo>
                  <a:lnTo>
                    <a:pt x="30" y="10"/>
                  </a:lnTo>
                  <a:lnTo>
                    <a:pt x="38" y="12"/>
                  </a:lnTo>
                  <a:lnTo>
                    <a:pt x="38" y="4"/>
                  </a:lnTo>
                  <a:lnTo>
                    <a:pt x="48" y="0"/>
                  </a:lnTo>
                  <a:lnTo>
                    <a:pt x="56" y="2"/>
                  </a:lnTo>
                  <a:lnTo>
                    <a:pt x="62" y="4"/>
                  </a:lnTo>
                  <a:lnTo>
                    <a:pt x="68" y="6"/>
                  </a:lnTo>
                  <a:lnTo>
                    <a:pt x="86" y="6"/>
                  </a:lnTo>
                  <a:lnTo>
                    <a:pt x="100" y="6"/>
                  </a:lnTo>
                  <a:lnTo>
                    <a:pt x="112" y="6"/>
                  </a:lnTo>
                  <a:lnTo>
                    <a:pt x="126" y="12"/>
                  </a:lnTo>
                  <a:lnTo>
                    <a:pt x="122" y="18"/>
                  </a:lnTo>
                  <a:lnTo>
                    <a:pt x="118" y="24"/>
                  </a:lnTo>
                  <a:lnTo>
                    <a:pt x="114" y="30"/>
                  </a:lnTo>
                  <a:lnTo>
                    <a:pt x="106" y="36"/>
                  </a:lnTo>
                  <a:lnTo>
                    <a:pt x="100" y="42"/>
                  </a:lnTo>
                  <a:lnTo>
                    <a:pt x="88" y="50"/>
                  </a:lnTo>
                  <a:lnTo>
                    <a:pt x="76" y="52"/>
                  </a:lnTo>
                  <a:lnTo>
                    <a:pt x="68" y="52"/>
                  </a:lnTo>
                  <a:lnTo>
                    <a:pt x="60" y="56"/>
                  </a:lnTo>
                  <a:lnTo>
                    <a:pt x="56" y="58"/>
                  </a:lnTo>
                  <a:lnTo>
                    <a:pt x="50" y="64"/>
                  </a:lnTo>
                  <a:lnTo>
                    <a:pt x="50" y="68"/>
                  </a:lnTo>
                  <a:lnTo>
                    <a:pt x="44" y="72"/>
                  </a:lnTo>
                  <a:lnTo>
                    <a:pt x="38" y="72"/>
                  </a:lnTo>
                  <a:lnTo>
                    <a:pt x="30" y="72"/>
                  </a:lnTo>
                  <a:lnTo>
                    <a:pt x="24" y="70"/>
                  </a:lnTo>
                  <a:lnTo>
                    <a:pt x="18" y="70"/>
                  </a:lnTo>
                  <a:lnTo>
                    <a:pt x="10" y="70"/>
                  </a:lnTo>
                  <a:lnTo>
                    <a:pt x="12" y="6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24" name="Freeform 234"/>
            <p:cNvSpPr/>
            <p:nvPr>
              <p:custDataLst>
                <p:tags r:id="rId207"/>
              </p:custDataLst>
            </p:nvPr>
          </p:nvSpPr>
          <p:spPr bwMode="auto">
            <a:xfrm>
              <a:off x="5825524" y="3252145"/>
              <a:ext cx="394363" cy="244249"/>
            </a:xfrm>
            <a:custGeom>
              <a:avLst/>
              <a:gdLst>
                <a:gd name="T0" fmla="*/ 0 w 270"/>
                <a:gd name="T1" fmla="*/ 2147483647 h 154"/>
                <a:gd name="T2" fmla="*/ 2147483647 w 270"/>
                <a:gd name="T3" fmla="*/ 2147483647 h 154"/>
                <a:gd name="T4" fmla="*/ 2147483647 w 270"/>
                <a:gd name="T5" fmla="*/ 2147483647 h 154"/>
                <a:gd name="T6" fmla="*/ 2147483647 w 270"/>
                <a:gd name="T7" fmla="*/ 2147483647 h 154"/>
                <a:gd name="T8" fmla="*/ 2147483647 w 270"/>
                <a:gd name="T9" fmla="*/ 2147483647 h 154"/>
                <a:gd name="T10" fmla="*/ 2147483647 w 270"/>
                <a:gd name="T11" fmla="*/ 2147483647 h 154"/>
                <a:gd name="T12" fmla="*/ 2147483647 w 270"/>
                <a:gd name="T13" fmla="*/ 2147483647 h 154"/>
                <a:gd name="T14" fmla="*/ 2147483647 w 270"/>
                <a:gd name="T15" fmla="*/ 2147483647 h 154"/>
                <a:gd name="T16" fmla="*/ 2147483647 w 270"/>
                <a:gd name="T17" fmla="*/ 2147483647 h 154"/>
                <a:gd name="T18" fmla="*/ 2147483647 w 270"/>
                <a:gd name="T19" fmla="*/ 2147483647 h 154"/>
                <a:gd name="T20" fmla="*/ 2147483647 w 270"/>
                <a:gd name="T21" fmla="*/ 2147483647 h 154"/>
                <a:gd name="T22" fmla="*/ 2147483647 w 270"/>
                <a:gd name="T23" fmla="*/ 2147483647 h 154"/>
                <a:gd name="T24" fmla="*/ 2147483647 w 270"/>
                <a:gd name="T25" fmla="*/ 2147483647 h 154"/>
                <a:gd name="T26" fmla="*/ 2147483647 w 270"/>
                <a:gd name="T27" fmla="*/ 2147483647 h 154"/>
                <a:gd name="T28" fmla="*/ 2147483647 w 270"/>
                <a:gd name="T29" fmla="*/ 2147483647 h 154"/>
                <a:gd name="T30" fmla="*/ 2147483647 w 270"/>
                <a:gd name="T31" fmla="*/ 2147483647 h 154"/>
                <a:gd name="T32" fmla="*/ 2147483647 w 270"/>
                <a:gd name="T33" fmla="*/ 2147483647 h 154"/>
                <a:gd name="T34" fmla="*/ 2147483647 w 270"/>
                <a:gd name="T35" fmla="*/ 2147483647 h 154"/>
                <a:gd name="T36" fmla="*/ 2147483647 w 270"/>
                <a:gd name="T37" fmla="*/ 2147483647 h 154"/>
                <a:gd name="T38" fmla="*/ 2147483647 w 270"/>
                <a:gd name="T39" fmla="*/ 2147483647 h 154"/>
                <a:gd name="T40" fmla="*/ 2147483647 w 270"/>
                <a:gd name="T41" fmla="*/ 2147483647 h 154"/>
                <a:gd name="T42" fmla="*/ 2147483647 w 270"/>
                <a:gd name="T43" fmla="*/ 2147483647 h 154"/>
                <a:gd name="T44" fmla="*/ 2147483647 w 270"/>
                <a:gd name="T45" fmla="*/ 2147483647 h 154"/>
                <a:gd name="T46" fmla="*/ 2147483647 w 270"/>
                <a:gd name="T47" fmla="*/ 2147483647 h 154"/>
                <a:gd name="T48" fmla="*/ 2147483647 w 270"/>
                <a:gd name="T49" fmla="*/ 2147483647 h 154"/>
                <a:gd name="T50" fmla="*/ 2147483647 w 270"/>
                <a:gd name="T51" fmla="*/ 2147483647 h 154"/>
                <a:gd name="T52" fmla="*/ 2147483647 w 270"/>
                <a:gd name="T53" fmla="*/ 2147483647 h 154"/>
                <a:gd name="T54" fmla="*/ 2147483647 w 270"/>
                <a:gd name="T55" fmla="*/ 2147483647 h 154"/>
                <a:gd name="T56" fmla="*/ 2147483647 w 270"/>
                <a:gd name="T57" fmla="*/ 2147483647 h 154"/>
                <a:gd name="T58" fmla="*/ 2147483647 w 270"/>
                <a:gd name="T59" fmla="*/ 2147483647 h 154"/>
                <a:gd name="T60" fmla="*/ 2147483647 w 270"/>
                <a:gd name="T61" fmla="*/ 2147483647 h 154"/>
                <a:gd name="T62" fmla="*/ 2147483647 w 270"/>
                <a:gd name="T63" fmla="*/ 2147483647 h 154"/>
                <a:gd name="T64" fmla="*/ 2147483647 w 270"/>
                <a:gd name="T65" fmla="*/ 2147483647 h 154"/>
                <a:gd name="T66" fmla="*/ 2147483647 w 270"/>
                <a:gd name="T67" fmla="*/ 2147483647 h 154"/>
                <a:gd name="T68" fmla="*/ 2147483647 w 270"/>
                <a:gd name="T69" fmla="*/ 2147483647 h 154"/>
                <a:gd name="T70" fmla="*/ 2147483647 w 270"/>
                <a:gd name="T71" fmla="*/ 2147483647 h 154"/>
                <a:gd name="T72" fmla="*/ 2147483647 w 270"/>
                <a:gd name="T73" fmla="*/ 2147483647 h 154"/>
                <a:gd name="T74" fmla="*/ 2147483647 w 270"/>
                <a:gd name="T75" fmla="*/ 2147483647 h 1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0"/>
                <a:gd name="T115" fmla="*/ 0 h 154"/>
                <a:gd name="T116" fmla="*/ 270 w 270"/>
                <a:gd name="T117" fmla="*/ 154 h 1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0" h="154">
                  <a:moveTo>
                    <a:pt x="10" y="76"/>
                  </a:moveTo>
                  <a:lnTo>
                    <a:pt x="0" y="10"/>
                  </a:lnTo>
                  <a:lnTo>
                    <a:pt x="34" y="0"/>
                  </a:lnTo>
                  <a:lnTo>
                    <a:pt x="74" y="18"/>
                  </a:lnTo>
                  <a:lnTo>
                    <a:pt x="92" y="40"/>
                  </a:lnTo>
                  <a:lnTo>
                    <a:pt x="110" y="38"/>
                  </a:lnTo>
                  <a:lnTo>
                    <a:pt x="124" y="36"/>
                  </a:lnTo>
                  <a:lnTo>
                    <a:pt x="136" y="36"/>
                  </a:lnTo>
                  <a:lnTo>
                    <a:pt x="146" y="44"/>
                  </a:lnTo>
                  <a:lnTo>
                    <a:pt x="152" y="50"/>
                  </a:lnTo>
                  <a:lnTo>
                    <a:pt x="158" y="56"/>
                  </a:lnTo>
                  <a:lnTo>
                    <a:pt x="160" y="62"/>
                  </a:lnTo>
                  <a:lnTo>
                    <a:pt x="162" y="66"/>
                  </a:lnTo>
                  <a:lnTo>
                    <a:pt x="170" y="68"/>
                  </a:lnTo>
                  <a:lnTo>
                    <a:pt x="174" y="82"/>
                  </a:lnTo>
                  <a:lnTo>
                    <a:pt x="194" y="82"/>
                  </a:lnTo>
                  <a:lnTo>
                    <a:pt x="196" y="90"/>
                  </a:lnTo>
                  <a:lnTo>
                    <a:pt x="202" y="92"/>
                  </a:lnTo>
                  <a:lnTo>
                    <a:pt x="208" y="82"/>
                  </a:lnTo>
                  <a:lnTo>
                    <a:pt x="214" y="74"/>
                  </a:lnTo>
                  <a:lnTo>
                    <a:pt x="218" y="72"/>
                  </a:lnTo>
                  <a:lnTo>
                    <a:pt x="228" y="64"/>
                  </a:lnTo>
                  <a:lnTo>
                    <a:pt x="234" y="64"/>
                  </a:lnTo>
                  <a:lnTo>
                    <a:pt x="230" y="72"/>
                  </a:lnTo>
                  <a:lnTo>
                    <a:pt x="228" y="76"/>
                  </a:lnTo>
                  <a:lnTo>
                    <a:pt x="232" y="78"/>
                  </a:lnTo>
                  <a:lnTo>
                    <a:pt x="234" y="78"/>
                  </a:lnTo>
                  <a:lnTo>
                    <a:pt x="244" y="80"/>
                  </a:lnTo>
                  <a:lnTo>
                    <a:pt x="248" y="76"/>
                  </a:lnTo>
                  <a:lnTo>
                    <a:pt x="260" y="84"/>
                  </a:lnTo>
                  <a:lnTo>
                    <a:pt x="270" y="88"/>
                  </a:lnTo>
                  <a:lnTo>
                    <a:pt x="264" y="96"/>
                  </a:lnTo>
                  <a:lnTo>
                    <a:pt x="254" y="100"/>
                  </a:lnTo>
                  <a:lnTo>
                    <a:pt x="240" y="104"/>
                  </a:lnTo>
                  <a:lnTo>
                    <a:pt x="234" y="102"/>
                  </a:lnTo>
                  <a:lnTo>
                    <a:pt x="226" y="102"/>
                  </a:lnTo>
                  <a:lnTo>
                    <a:pt x="238" y="96"/>
                  </a:lnTo>
                  <a:lnTo>
                    <a:pt x="238" y="92"/>
                  </a:lnTo>
                  <a:lnTo>
                    <a:pt x="230" y="86"/>
                  </a:lnTo>
                  <a:lnTo>
                    <a:pt x="226" y="92"/>
                  </a:lnTo>
                  <a:lnTo>
                    <a:pt x="216" y="90"/>
                  </a:lnTo>
                  <a:lnTo>
                    <a:pt x="216" y="100"/>
                  </a:lnTo>
                  <a:lnTo>
                    <a:pt x="210" y="102"/>
                  </a:lnTo>
                  <a:lnTo>
                    <a:pt x="208" y="112"/>
                  </a:lnTo>
                  <a:lnTo>
                    <a:pt x="194" y="112"/>
                  </a:lnTo>
                  <a:lnTo>
                    <a:pt x="194" y="118"/>
                  </a:lnTo>
                  <a:lnTo>
                    <a:pt x="196" y="120"/>
                  </a:lnTo>
                  <a:lnTo>
                    <a:pt x="200" y="124"/>
                  </a:lnTo>
                  <a:lnTo>
                    <a:pt x="206" y="128"/>
                  </a:lnTo>
                  <a:lnTo>
                    <a:pt x="210" y="132"/>
                  </a:lnTo>
                  <a:lnTo>
                    <a:pt x="210" y="142"/>
                  </a:lnTo>
                  <a:lnTo>
                    <a:pt x="206" y="152"/>
                  </a:lnTo>
                  <a:lnTo>
                    <a:pt x="200" y="154"/>
                  </a:lnTo>
                  <a:lnTo>
                    <a:pt x="190" y="152"/>
                  </a:lnTo>
                  <a:lnTo>
                    <a:pt x="188" y="142"/>
                  </a:lnTo>
                  <a:lnTo>
                    <a:pt x="182" y="138"/>
                  </a:lnTo>
                  <a:lnTo>
                    <a:pt x="176" y="138"/>
                  </a:lnTo>
                  <a:lnTo>
                    <a:pt x="164" y="134"/>
                  </a:lnTo>
                  <a:lnTo>
                    <a:pt x="152" y="124"/>
                  </a:lnTo>
                  <a:lnTo>
                    <a:pt x="140" y="122"/>
                  </a:lnTo>
                  <a:lnTo>
                    <a:pt x="130" y="114"/>
                  </a:lnTo>
                  <a:lnTo>
                    <a:pt x="118" y="106"/>
                  </a:lnTo>
                  <a:lnTo>
                    <a:pt x="110" y="96"/>
                  </a:lnTo>
                  <a:lnTo>
                    <a:pt x="104" y="88"/>
                  </a:lnTo>
                  <a:lnTo>
                    <a:pt x="100" y="82"/>
                  </a:lnTo>
                  <a:lnTo>
                    <a:pt x="80" y="82"/>
                  </a:lnTo>
                  <a:lnTo>
                    <a:pt x="74" y="80"/>
                  </a:lnTo>
                  <a:lnTo>
                    <a:pt x="72" y="72"/>
                  </a:lnTo>
                  <a:lnTo>
                    <a:pt x="70" y="66"/>
                  </a:lnTo>
                  <a:lnTo>
                    <a:pt x="64" y="60"/>
                  </a:lnTo>
                  <a:lnTo>
                    <a:pt x="48" y="54"/>
                  </a:lnTo>
                  <a:lnTo>
                    <a:pt x="38" y="58"/>
                  </a:lnTo>
                  <a:lnTo>
                    <a:pt x="26" y="68"/>
                  </a:lnTo>
                  <a:lnTo>
                    <a:pt x="26" y="74"/>
                  </a:lnTo>
                  <a:lnTo>
                    <a:pt x="26" y="78"/>
                  </a:lnTo>
                  <a:lnTo>
                    <a:pt x="10" y="7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25" name="Freeform 235"/>
            <p:cNvSpPr/>
            <p:nvPr>
              <p:custDataLst>
                <p:tags r:id="rId208"/>
              </p:custDataLst>
            </p:nvPr>
          </p:nvSpPr>
          <p:spPr bwMode="auto">
            <a:xfrm>
              <a:off x="5602974" y="2970727"/>
              <a:ext cx="834851" cy="426109"/>
            </a:xfrm>
            <a:custGeom>
              <a:avLst/>
              <a:gdLst>
                <a:gd name="T0" fmla="*/ 2147483647 w 570"/>
                <a:gd name="T1" fmla="*/ 2147483647 h 270"/>
                <a:gd name="T2" fmla="*/ 2147483647 w 570"/>
                <a:gd name="T3" fmla="*/ 2147483647 h 270"/>
                <a:gd name="T4" fmla="*/ 2147483647 w 570"/>
                <a:gd name="T5" fmla="*/ 2147483647 h 270"/>
                <a:gd name="T6" fmla="*/ 2147483647 w 570"/>
                <a:gd name="T7" fmla="*/ 2147483647 h 270"/>
                <a:gd name="T8" fmla="*/ 2147483647 w 570"/>
                <a:gd name="T9" fmla="*/ 2147483647 h 270"/>
                <a:gd name="T10" fmla="*/ 2147483647 w 570"/>
                <a:gd name="T11" fmla="*/ 2147483647 h 270"/>
                <a:gd name="T12" fmla="*/ 2147483647 w 570"/>
                <a:gd name="T13" fmla="*/ 2147483647 h 270"/>
                <a:gd name="T14" fmla="*/ 2147483647 w 570"/>
                <a:gd name="T15" fmla="*/ 2147483647 h 270"/>
                <a:gd name="T16" fmla="*/ 2147483647 w 570"/>
                <a:gd name="T17" fmla="*/ 2147483647 h 270"/>
                <a:gd name="T18" fmla="*/ 2147483647 w 570"/>
                <a:gd name="T19" fmla="*/ 2147483647 h 270"/>
                <a:gd name="T20" fmla="*/ 0 w 570"/>
                <a:gd name="T21" fmla="*/ 2147483647 h 270"/>
                <a:gd name="T22" fmla="*/ 2147483647 w 570"/>
                <a:gd name="T23" fmla="*/ 2147483647 h 270"/>
                <a:gd name="T24" fmla="*/ 2147483647 w 570"/>
                <a:gd name="T25" fmla="*/ 2147483647 h 270"/>
                <a:gd name="T26" fmla="*/ 2147483647 w 570"/>
                <a:gd name="T27" fmla="*/ 2147483647 h 270"/>
                <a:gd name="T28" fmla="*/ 2147483647 w 570"/>
                <a:gd name="T29" fmla="*/ 2147483647 h 270"/>
                <a:gd name="T30" fmla="*/ 2147483647 w 570"/>
                <a:gd name="T31" fmla="*/ 2147483647 h 270"/>
                <a:gd name="T32" fmla="*/ 2147483647 w 570"/>
                <a:gd name="T33" fmla="*/ 2147483647 h 270"/>
                <a:gd name="T34" fmla="*/ 2147483647 w 570"/>
                <a:gd name="T35" fmla="*/ 2147483647 h 270"/>
                <a:gd name="T36" fmla="*/ 2147483647 w 570"/>
                <a:gd name="T37" fmla="*/ 2147483647 h 270"/>
                <a:gd name="T38" fmla="*/ 2147483647 w 570"/>
                <a:gd name="T39" fmla="*/ 2147483647 h 270"/>
                <a:gd name="T40" fmla="*/ 2147483647 w 570"/>
                <a:gd name="T41" fmla="*/ 2147483647 h 270"/>
                <a:gd name="T42" fmla="*/ 2147483647 w 570"/>
                <a:gd name="T43" fmla="*/ 2147483647 h 270"/>
                <a:gd name="T44" fmla="*/ 2147483647 w 570"/>
                <a:gd name="T45" fmla="*/ 2147483647 h 270"/>
                <a:gd name="T46" fmla="*/ 2147483647 w 570"/>
                <a:gd name="T47" fmla="*/ 2147483647 h 270"/>
                <a:gd name="T48" fmla="*/ 2147483647 w 570"/>
                <a:gd name="T49" fmla="*/ 2147483647 h 270"/>
                <a:gd name="T50" fmla="*/ 2147483647 w 570"/>
                <a:gd name="T51" fmla="*/ 2147483647 h 270"/>
                <a:gd name="T52" fmla="*/ 2147483647 w 570"/>
                <a:gd name="T53" fmla="*/ 2147483647 h 270"/>
                <a:gd name="T54" fmla="*/ 2147483647 w 570"/>
                <a:gd name="T55" fmla="*/ 2147483647 h 270"/>
                <a:gd name="T56" fmla="*/ 2147483647 w 570"/>
                <a:gd name="T57" fmla="*/ 2147483647 h 270"/>
                <a:gd name="T58" fmla="*/ 2147483647 w 570"/>
                <a:gd name="T59" fmla="*/ 2147483647 h 270"/>
                <a:gd name="T60" fmla="*/ 2147483647 w 570"/>
                <a:gd name="T61" fmla="*/ 2147483647 h 270"/>
                <a:gd name="T62" fmla="*/ 2147483647 w 570"/>
                <a:gd name="T63" fmla="*/ 2147483647 h 270"/>
                <a:gd name="T64" fmla="*/ 2147483647 w 570"/>
                <a:gd name="T65" fmla="*/ 2147483647 h 270"/>
                <a:gd name="T66" fmla="*/ 2147483647 w 570"/>
                <a:gd name="T67" fmla="*/ 2147483647 h 270"/>
                <a:gd name="T68" fmla="*/ 2147483647 w 570"/>
                <a:gd name="T69" fmla="*/ 2147483647 h 270"/>
                <a:gd name="T70" fmla="*/ 2147483647 w 570"/>
                <a:gd name="T71" fmla="*/ 2147483647 h 270"/>
                <a:gd name="T72" fmla="*/ 2147483647 w 570"/>
                <a:gd name="T73" fmla="*/ 2147483647 h 270"/>
                <a:gd name="T74" fmla="*/ 2147483647 w 570"/>
                <a:gd name="T75" fmla="*/ 2147483647 h 270"/>
                <a:gd name="T76" fmla="*/ 2147483647 w 570"/>
                <a:gd name="T77" fmla="*/ 2147483647 h 270"/>
                <a:gd name="T78" fmla="*/ 2147483647 w 570"/>
                <a:gd name="T79" fmla="*/ 2147483647 h 270"/>
                <a:gd name="T80" fmla="*/ 2147483647 w 570"/>
                <a:gd name="T81" fmla="*/ 2147483647 h 270"/>
                <a:gd name="T82" fmla="*/ 2147483647 w 570"/>
                <a:gd name="T83" fmla="*/ 2147483647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0"/>
                <a:gd name="T127" fmla="*/ 0 h 270"/>
                <a:gd name="T128" fmla="*/ 570 w 570"/>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0" h="270">
                  <a:moveTo>
                    <a:pt x="118" y="238"/>
                  </a:moveTo>
                  <a:lnTo>
                    <a:pt x="110" y="240"/>
                  </a:lnTo>
                  <a:lnTo>
                    <a:pt x="108" y="248"/>
                  </a:lnTo>
                  <a:lnTo>
                    <a:pt x="108" y="252"/>
                  </a:lnTo>
                  <a:lnTo>
                    <a:pt x="104" y="248"/>
                  </a:lnTo>
                  <a:lnTo>
                    <a:pt x="102" y="236"/>
                  </a:lnTo>
                  <a:lnTo>
                    <a:pt x="102" y="230"/>
                  </a:lnTo>
                  <a:lnTo>
                    <a:pt x="92" y="224"/>
                  </a:lnTo>
                  <a:lnTo>
                    <a:pt x="84" y="222"/>
                  </a:lnTo>
                  <a:lnTo>
                    <a:pt x="72" y="210"/>
                  </a:lnTo>
                  <a:lnTo>
                    <a:pt x="62" y="200"/>
                  </a:lnTo>
                  <a:lnTo>
                    <a:pt x="58" y="194"/>
                  </a:lnTo>
                  <a:lnTo>
                    <a:pt x="64" y="194"/>
                  </a:lnTo>
                  <a:lnTo>
                    <a:pt x="76" y="196"/>
                  </a:lnTo>
                  <a:lnTo>
                    <a:pt x="70" y="184"/>
                  </a:lnTo>
                  <a:lnTo>
                    <a:pt x="82" y="182"/>
                  </a:lnTo>
                  <a:lnTo>
                    <a:pt x="94" y="182"/>
                  </a:lnTo>
                  <a:lnTo>
                    <a:pt x="92" y="168"/>
                  </a:lnTo>
                  <a:lnTo>
                    <a:pt x="92" y="158"/>
                  </a:lnTo>
                  <a:lnTo>
                    <a:pt x="88" y="152"/>
                  </a:lnTo>
                  <a:lnTo>
                    <a:pt x="80" y="152"/>
                  </a:lnTo>
                  <a:lnTo>
                    <a:pt x="74" y="156"/>
                  </a:lnTo>
                  <a:lnTo>
                    <a:pt x="70" y="154"/>
                  </a:lnTo>
                  <a:lnTo>
                    <a:pt x="64" y="152"/>
                  </a:lnTo>
                  <a:lnTo>
                    <a:pt x="52" y="152"/>
                  </a:lnTo>
                  <a:lnTo>
                    <a:pt x="42" y="162"/>
                  </a:lnTo>
                  <a:lnTo>
                    <a:pt x="36" y="152"/>
                  </a:lnTo>
                  <a:lnTo>
                    <a:pt x="24" y="136"/>
                  </a:lnTo>
                  <a:lnTo>
                    <a:pt x="10" y="136"/>
                  </a:lnTo>
                  <a:lnTo>
                    <a:pt x="10" y="126"/>
                  </a:lnTo>
                  <a:lnTo>
                    <a:pt x="4" y="128"/>
                  </a:lnTo>
                  <a:lnTo>
                    <a:pt x="0" y="128"/>
                  </a:lnTo>
                  <a:lnTo>
                    <a:pt x="0" y="126"/>
                  </a:lnTo>
                  <a:lnTo>
                    <a:pt x="0" y="110"/>
                  </a:lnTo>
                  <a:lnTo>
                    <a:pt x="0" y="96"/>
                  </a:lnTo>
                  <a:lnTo>
                    <a:pt x="10" y="88"/>
                  </a:lnTo>
                  <a:lnTo>
                    <a:pt x="18" y="98"/>
                  </a:lnTo>
                  <a:lnTo>
                    <a:pt x="26" y="94"/>
                  </a:lnTo>
                  <a:lnTo>
                    <a:pt x="24" y="82"/>
                  </a:lnTo>
                  <a:lnTo>
                    <a:pt x="48" y="62"/>
                  </a:lnTo>
                  <a:lnTo>
                    <a:pt x="68" y="66"/>
                  </a:lnTo>
                  <a:lnTo>
                    <a:pt x="86" y="72"/>
                  </a:lnTo>
                  <a:lnTo>
                    <a:pt x="102" y="84"/>
                  </a:lnTo>
                  <a:lnTo>
                    <a:pt x="110" y="82"/>
                  </a:lnTo>
                  <a:lnTo>
                    <a:pt x="122" y="86"/>
                  </a:lnTo>
                  <a:lnTo>
                    <a:pt x="128" y="78"/>
                  </a:lnTo>
                  <a:lnTo>
                    <a:pt x="160" y="78"/>
                  </a:lnTo>
                  <a:lnTo>
                    <a:pt x="170" y="86"/>
                  </a:lnTo>
                  <a:lnTo>
                    <a:pt x="176" y="86"/>
                  </a:lnTo>
                  <a:lnTo>
                    <a:pt x="186" y="84"/>
                  </a:lnTo>
                  <a:lnTo>
                    <a:pt x="202" y="84"/>
                  </a:lnTo>
                  <a:lnTo>
                    <a:pt x="204" y="70"/>
                  </a:lnTo>
                  <a:lnTo>
                    <a:pt x="180" y="62"/>
                  </a:lnTo>
                  <a:lnTo>
                    <a:pt x="184" y="56"/>
                  </a:lnTo>
                  <a:lnTo>
                    <a:pt x="186" y="44"/>
                  </a:lnTo>
                  <a:lnTo>
                    <a:pt x="200" y="42"/>
                  </a:lnTo>
                  <a:lnTo>
                    <a:pt x="188" y="36"/>
                  </a:lnTo>
                  <a:lnTo>
                    <a:pt x="182" y="26"/>
                  </a:lnTo>
                  <a:lnTo>
                    <a:pt x="204" y="24"/>
                  </a:lnTo>
                  <a:lnTo>
                    <a:pt x="270" y="10"/>
                  </a:lnTo>
                  <a:lnTo>
                    <a:pt x="280" y="0"/>
                  </a:lnTo>
                  <a:lnTo>
                    <a:pt x="308" y="4"/>
                  </a:lnTo>
                  <a:lnTo>
                    <a:pt x="320" y="22"/>
                  </a:lnTo>
                  <a:lnTo>
                    <a:pt x="354" y="26"/>
                  </a:lnTo>
                  <a:lnTo>
                    <a:pt x="352" y="32"/>
                  </a:lnTo>
                  <a:lnTo>
                    <a:pt x="370" y="32"/>
                  </a:lnTo>
                  <a:lnTo>
                    <a:pt x="388" y="18"/>
                  </a:lnTo>
                  <a:lnTo>
                    <a:pt x="396" y="18"/>
                  </a:lnTo>
                  <a:lnTo>
                    <a:pt x="396" y="28"/>
                  </a:lnTo>
                  <a:lnTo>
                    <a:pt x="412" y="34"/>
                  </a:lnTo>
                  <a:lnTo>
                    <a:pt x="464" y="82"/>
                  </a:lnTo>
                  <a:lnTo>
                    <a:pt x="472" y="84"/>
                  </a:lnTo>
                  <a:lnTo>
                    <a:pt x="472" y="74"/>
                  </a:lnTo>
                  <a:lnTo>
                    <a:pt x="484" y="76"/>
                  </a:lnTo>
                  <a:lnTo>
                    <a:pt x="486" y="84"/>
                  </a:lnTo>
                  <a:lnTo>
                    <a:pt x="506" y="86"/>
                  </a:lnTo>
                  <a:lnTo>
                    <a:pt x="510" y="78"/>
                  </a:lnTo>
                  <a:lnTo>
                    <a:pt x="534" y="94"/>
                  </a:lnTo>
                  <a:lnTo>
                    <a:pt x="550" y="104"/>
                  </a:lnTo>
                  <a:lnTo>
                    <a:pt x="570" y="108"/>
                  </a:lnTo>
                  <a:lnTo>
                    <a:pt x="564" y="112"/>
                  </a:lnTo>
                  <a:lnTo>
                    <a:pt x="562" y="116"/>
                  </a:lnTo>
                  <a:lnTo>
                    <a:pt x="558" y="120"/>
                  </a:lnTo>
                  <a:lnTo>
                    <a:pt x="544" y="130"/>
                  </a:lnTo>
                  <a:lnTo>
                    <a:pt x="556" y="144"/>
                  </a:lnTo>
                  <a:lnTo>
                    <a:pt x="548" y="152"/>
                  </a:lnTo>
                  <a:lnTo>
                    <a:pt x="540" y="154"/>
                  </a:lnTo>
                  <a:lnTo>
                    <a:pt x="532" y="152"/>
                  </a:lnTo>
                  <a:lnTo>
                    <a:pt x="518" y="148"/>
                  </a:lnTo>
                  <a:lnTo>
                    <a:pt x="522" y="160"/>
                  </a:lnTo>
                  <a:lnTo>
                    <a:pt x="522" y="176"/>
                  </a:lnTo>
                  <a:lnTo>
                    <a:pt x="520" y="184"/>
                  </a:lnTo>
                  <a:lnTo>
                    <a:pt x="510" y="186"/>
                  </a:lnTo>
                  <a:lnTo>
                    <a:pt x="498" y="182"/>
                  </a:lnTo>
                  <a:lnTo>
                    <a:pt x="500" y="190"/>
                  </a:lnTo>
                  <a:lnTo>
                    <a:pt x="510" y="210"/>
                  </a:lnTo>
                  <a:lnTo>
                    <a:pt x="512" y="224"/>
                  </a:lnTo>
                  <a:lnTo>
                    <a:pt x="506" y="234"/>
                  </a:lnTo>
                  <a:lnTo>
                    <a:pt x="492" y="228"/>
                  </a:lnTo>
                  <a:lnTo>
                    <a:pt x="480" y="228"/>
                  </a:lnTo>
                  <a:lnTo>
                    <a:pt x="460" y="228"/>
                  </a:lnTo>
                  <a:lnTo>
                    <a:pt x="448" y="228"/>
                  </a:lnTo>
                  <a:lnTo>
                    <a:pt x="428" y="222"/>
                  </a:lnTo>
                  <a:lnTo>
                    <a:pt x="418" y="226"/>
                  </a:lnTo>
                  <a:lnTo>
                    <a:pt x="418" y="234"/>
                  </a:lnTo>
                  <a:lnTo>
                    <a:pt x="398" y="228"/>
                  </a:lnTo>
                  <a:lnTo>
                    <a:pt x="386" y="230"/>
                  </a:lnTo>
                  <a:lnTo>
                    <a:pt x="386" y="242"/>
                  </a:lnTo>
                  <a:lnTo>
                    <a:pt x="380" y="242"/>
                  </a:lnTo>
                  <a:lnTo>
                    <a:pt x="360" y="260"/>
                  </a:lnTo>
                  <a:lnTo>
                    <a:pt x="358" y="264"/>
                  </a:lnTo>
                  <a:lnTo>
                    <a:pt x="354" y="270"/>
                  </a:lnTo>
                  <a:lnTo>
                    <a:pt x="348" y="268"/>
                  </a:lnTo>
                  <a:lnTo>
                    <a:pt x="346" y="260"/>
                  </a:lnTo>
                  <a:lnTo>
                    <a:pt x="326" y="260"/>
                  </a:lnTo>
                  <a:lnTo>
                    <a:pt x="322" y="246"/>
                  </a:lnTo>
                  <a:lnTo>
                    <a:pt x="314" y="244"/>
                  </a:lnTo>
                  <a:lnTo>
                    <a:pt x="310" y="234"/>
                  </a:lnTo>
                  <a:lnTo>
                    <a:pt x="288" y="214"/>
                  </a:lnTo>
                  <a:lnTo>
                    <a:pt x="244" y="218"/>
                  </a:lnTo>
                  <a:lnTo>
                    <a:pt x="226" y="196"/>
                  </a:lnTo>
                  <a:lnTo>
                    <a:pt x="186" y="178"/>
                  </a:lnTo>
                  <a:lnTo>
                    <a:pt x="152" y="188"/>
                  </a:lnTo>
                  <a:lnTo>
                    <a:pt x="162" y="254"/>
                  </a:lnTo>
                  <a:lnTo>
                    <a:pt x="154" y="254"/>
                  </a:lnTo>
                  <a:lnTo>
                    <a:pt x="140" y="242"/>
                  </a:lnTo>
                  <a:lnTo>
                    <a:pt x="130" y="238"/>
                  </a:lnTo>
                  <a:lnTo>
                    <a:pt x="118" y="23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26" name="Freeform 236"/>
            <p:cNvSpPr/>
            <p:nvPr>
              <p:custDataLst>
                <p:tags r:id="rId209"/>
              </p:custDataLst>
            </p:nvPr>
          </p:nvSpPr>
          <p:spPr bwMode="auto">
            <a:xfrm>
              <a:off x="5602974" y="3423385"/>
              <a:ext cx="34594" cy="21239"/>
            </a:xfrm>
            <a:custGeom>
              <a:avLst/>
              <a:gdLst>
                <a:gd name="T0" fmla="*/ 0 w 24"/>
                <a:gd name="T1" fmla="*/ 2147483647 h 14"/>
                <a:gd name="T2" fmla="*/ 2147483647 w 24"/>
                <a:gd name="T3" fmla="*/ 0 h 14"/>
                <a:gd name="T4" fmla="*/ 2147483647 w 24"/>
                <a:gd name="T5" fmla="*/ 2147483647 h 14"/>
                <a:gd name="T6" fmla="*/ 2147483647 w 24"/>
                <a:gd name="T7" fmla="*/ 2147483647 h 14"/>
                <a:gd name="T8" fmla="*/ 2147483647 w 24"/>
                <a:gd name="T9" fmla="*/ 2147483647 h 14"/>
                <a:gd name="T10" fmla="*/ 2147483647 w 24"/>
                <a:gd name="T11" fmla="*/ 2147483647 h 14"/>
                <a:gd name="T12" fmla="*/ 2147483647 w 24"/>
                <a:gd name="T13" fmla="*/ 2147483647 h 14"/>
                <a:gd name="T14" fmla="*/ 0 w 24"/>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4"/>
                <a:gd name="T26" fmla="*/ 24 w 2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4">
                  <a:moveTo>
                    <a:pt x="0" y="2"/>
                  </a:moveTo>
                  <a:lnTo>
                    <a:pt x="8" y="0"/>
                  </a:lnTo>
                  <a:lnTo>
                    <a:pt x="18" y="8"/>
                  </a:lnTo>
                  <a:lnTo>
                    <a:pt x="24" y="12"/>
                  </a:lnTo>
                  <a:lnTo>
                    <a:pt x="16" y="14"/>
                  </a:lnTo>
                  <a:lnTo>
                    <a:pt x="12" y="14"/>
                  </a:lnTo>
                  <a:lnTo>
                    <a:pt x="6" y="10"/>
                  </a:lnTo>
                  <a:lnTo>
                    <a:pt x="0" y="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27" name="Freeform 237"/>
            <p:cNvSpPr/>
            <p:nvPr>
              <p:custDataLst>
                <p:tags r:id="rId210"/>
              </p:custDataLst>
            </p:nvPr>
          </p:nvSpPr>
          <p:spPr bwMode="auto">
            <a:xfrm>
              <a:off x="5117515" y="2417183"/>
              <a:ext cx="2878162" cy="955758"/>
            </a:xfrm>
            <a:custGeom>
              <a:avLst/>
              <a:gdLst>
                <a:gd name="T0" fmla="*/ 2147483647 w 1968"/>
                <a:gd name="T1" fmla="*/ 2147483647 h 606"/>
                <a:gd name="T2" fmla="*/ 2147483647 w 1968"/>
                <a:gd name="T3" fmla="*/ 2147483647 h 606"/>
                <a:gd name="T4" fmla="*/ 2147483647 w 1968"/>
                <a:gd name="T5" fmla="*/ 2147483647 h 606"/>
                <a:gd name="T6" fmla="*/ 2147483647 w 1968"/>
                <a:gd name="T7" fmla="*/ 2147483647 h 606"/>
                <a:gd name="T8" fmla="*/ 2147483647 w 1968"/>
                <a:gd name="T9" fmla="*/ 2147483647 h 606"/>
                <a:gd name="T10" fmla="*/ 2147483647 w 1968"/>
                <a:gd name="T11" fmla="*/ 2147483647 h 606"/>
                <a:gd name="T12" fmla="*/ 2147483647 w 1968"/>
                <a:gd name="T13" fmla="*/ 2147483647 h 606"/>
                <a:gd name="T14" fmla="*/ 2147483647 w 1968"/>
                <a:gd name="T15" fmla="*/ 2147483647 h 606"/>
                <a:gd name="T16" fmla="*/ 2147483647 w 1968"/>
                <a:gd name="T17" fmla="*/ 2147483647 h 606"/>
                <a:gd name="T18" fmla="*/ 2147483647 w 1968"/>
                <a:gd name="T19" fmla="*/ 2147483647 h 606"/>
                <a:gd name="T20" fmla="*/ 2147483647 w 1968"/>
                <a:gd name="T21" fmla="*/ 2147483647 h 606"/>
                <a:gd name="T22" fmla="*/ 2147483647 w 1968"/>
                <a:gd name="T23" fmla="*/ 2147483647 h 606"/>
                <a:gd name="T24" fmla="*/ 2147483647 w 1968"/>
                <a:gd name="T25" fmla="*/ 2147483647 h 606"/>
                <a:gd name="T26" fmla="*/ 2147483647 w 1968"/>
                <a:gd name="T27" fmla="*/ 2147483647 h 606"/>
                <a:gd name="T28" fmla="*/ 2147483647 w 1968"/>
                <a:gd name="T29" fmla="*/ 2147483647 h 606"/>
                <a:gd name="T30" fmla="*/ 2147483647 w 1968"/>
                <a:gd name="T31" fmla="*/ 2147483647 h 606"/>
                <a:gd name="T32" fmla="*/ 2147483647 w 1968"/>
                <a:gd name="T33" fmla="*/ 2147483647 h 606"/>
                <a:gd name="T34" fmla="*/ 2147483647 w 1968"/>
                <a:gd name="T35" fmla="*/ 2147483647 h 606"/>
                <a:gd name="T36" fmla="*/ 2147483647 w 1968"/>
                <a:gd name="T37" fmla="*/ 2147483647 h 606"/>
                <a:gd name="T38" fmla="*/ 2147483647 w 1968"/>
                <a:gd name="T39" fmla="*/ 2147483647 h 606"/>
                <a:gd name="T40" fmla="*/ 2147483647 w 1968"/>
                <a:gd name="T41" fmla="*/ 2147483647 h 606"/>
                <a:gd name="T42" fmla="*/ 2147483647 w 1968"/>
                <a:gd name="T43" fmla="*/ 2147483647 h 606"/>
                <a:gd name="T44" fmla="*/ 2147483647 w 1968"/>
                <a:gd name="T45" fmla="*/ 2147483647 h 606"/>
                <a:gd name="T46" fmla="*/ 2147483647 w 1968"/>
                <a:gd name="T47" fmla="*/ 2147483647 h 606"/>
                <a:gd name="T48" fmla="*/ 2147483647 w 1968"/>
                <a:gd name="T49" fmla="*/ 2147483647 h 606"/>
                <a:gd name="T50" fmla="*/ 2147483647 w 1968"/>
                <a:gd name="T51" fmla="*/ 2147483647 h 606"/>
                <a:gd name="T52" fmla="*/ 2147483647 w 1968"/>
                <a:gd name="T53" fmla="*/ 2147483647 h 606"/>
                <a:gd name="T54" fmla="*/ 2147483647 w 1968"/>
                <a:gd name="T55" fmla="*/ 2147483647 h 606"/>
                <a:gd name="T56" fmla="*/ 2147483647 w 1968"/>
                <a:gd name="T57" fmla="*/ 2147483647 h 606"/>
                <a:gd name="T58" fmla="*/ 2147483647 w 1968"/>
                <a:gd name="T59" fmla="*/ 2147483647 h 606"/>
                <a:gd name="T60" fmla="*/ 2147483647 w 1968"/>
                <a:gd name="T61" fmla="*/ 0 h 606"/>
                <a:gd name="T62" fmla="*/ 2147483647 w 1968"/>
                <a:gd name="T63" fmla="*/ 2147483647 h 606"/>
                <a:gd name="T64" fmla="*/ 2147483647 w 1968"/>
                <a:gd name="T65" fmla="*/ 2147483647 h 606"/>
                <a:gd name="T66" fmla="*/ 2147483647 w 1968"/>
                <a:gd name="T67" fmla="*/ 2147483647 h 606"/>
                <a:gd name="T68" fmla="*/ 2147483647 w 1968"/>
                <a:gd name="T69" fmla="*/ 2147483647 h 606"/>
                <a:gd name="T70" fmla="*/ 2147483647 w 1968"/>
                <a:gd name="T71" fmla="*/ 2147483647 h 606"/>
                <a:gd name="T72" fmla="*/ 2147483647 w 1968"/>
                <a:gd name="T73" fmla="*/ 2147483647 h 606"/>
                <a:gd name="T74" fmla="*/ 2147483647 w 1968"/>
                <a:gd name="T75" fmla="*/ 2147483647 h 606"/>
                <a:gd name="T76" fmla="*/ 2147483647 w 1968"/>
                <a:gd name="T77" fmla="*/ 2147483647 h 606"/>
                <a:gd name="T78" fmla="*/ 2147483647 w 1968"/>
                <a:gd name="T79" fmla="*/ 2147483647 h 606"/>
                <a:gd name="T80" fmla="*/ 2147483647 w 1968"/>
                <a:gd name="T81" fmla="*/ 2147483647 h 606"/>
                <a:gd name="T82" fmla="*/ 2147483647 w 1968"/>
                <a:gd name="T83" fmla="*/ 2147483647 h 606"/>
                <a:gd name="T84" fmla="*/ 2147483647 w 1968"/>
                <a:gd name="T85" fmla="*/ 2147483647 h 606"/>
                <a:gd name="T86" fmla="*/ 2147483647 w 1968"/>
                <a:gd name="T87" fmla="*/ 2147483647 h 606"/>
                <a:gd name="T88" fmla="*/ 2147483647 w 1968"/>
                <a:gd name="T89" fmla="*/ 2147483647 h 606"/>
                <a:gd name="T90" fmla="*/ 2147483647 w 1968"/>
                <a:gd name="T91" fmla="*/ 2147483647 h 606"/>
                <a:gd name="T92" fmla="*/ 2147483647 w 1968"/>
                <a:gd name="T93" fmla="*/ 2147483647 h 606"/>
                <a:gd name="T94" fmla="*/ 2147483647 w 1968"/>
                <a:gd name="T95" fmla="*/ 2147483647 h 606"/>
                <a:gd name="T96" fmla="*/ 2147483647 w 1968"/>
                <a:gd name="T97" fmla="*/ 2147483647 h 606"/>
                <a:gd name="T98" fmla="*/ 2147483647 w 1968"/>
                <a:gd name="T99" fmla="*/ 2147483647 h 606"/>
                <a:gd name="T100" fmla="*/ 2147483647 w 1968"/>
                <a:gd name="T101" fmla="*/ 2147483647 h 606"/>
                <a:gd name="T102" fmla="*/ 2147483647 w 1968"/>
                <a:gd name="T103" fmla="*/ 2147483647 h 606"/>
                <a:gd name="T104" fmla="*/ 2147483647 w 1968"/>
                <a:gd name="T105" fmla="*/ 2147483647 h 606"/>
                <a:gd name="T106" fmla="*/ 2147483647 w 1968"/>
                <a:gd name="T107" fmla="*/ 2147483647 h 606"/>
                <a:gd name="T108" fmla="*/ 2147483647 w 1968"/>
                <a:gd name="T109" fmla="*/ 2147483647 h 606"/>
                <a:gd name="T110" fmla="*/ 2147483647 w 1968"/>
                <a:gd name="T111" fmla="*/ 2147483647 h 606"/>
                <a:gd name="T112" fmla="*/ 2147483647 w 1968"/>
                <a:gd name="T113" fmla="*/ 2147483647 h 606"/>
                <a:gd name="T114" fmla="*/ 2147483647 w 1968"/>
                <a:gd name="T115" fmla="*/ 2147483647 h 606"/>
                <a:gd name="T116" fmla="*/ 2147483647 w 1968"/>
                <a:gd name="T117" fmla="*/ 2147483647 h 606"/>
                <a:gd name="T118" fmla="*/ 2147483647 w 1968"/>
                <a:gd name="T119" fmla="*/ 2147483647 h 60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68"/>
                <a:gd name="T181" fmla="*/ 0 h 606"/>
                <a:gd name="T182" fmla="*/ 1968 w 1968"/>
                <a:gd name="T183" fmla="*/ 606 h 60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68" h="606">
                  <a:moveTo>
                    <a:pt x="902" y="458"/>
                  </a:moveTo>
                  <a:lnTo>
                    <a:pt x="912" y="448"/>
                  </a:lnTo>
                  <a:lnTo>
                    <a:pt x="924" y="440"/>
                  </a:lnTo>
                  <a:lnTo>
                    <a:pt x="936" y="436"/>
                  </a:lnTo>
                  <a:lnTo>
                    <a:pt x="950" y="434"/>
                  </a:lnTo>
                  <a:lnTo>
                    <a:pt x="958" y="436"/>
                  </a:lnTo>
                  <a:lnTo>
                    <a:pt x="964" y="436"/>
                  </a:lnTo>
                  <a:lnTo>
                    <a:pt x="982" y="442"/>
                  </a:lnTo>
                  <a:lnTo>
                    <a:pt x="1000" y="448"/>
                  </a:lnTo>
                  <a:lnTo>
                    <a:pt x="1010" y="450"/>
                  </a:lnTo>
                  <a:lnTo>
                    <a:pt x="1020" y="450"/>
                  </a:lnTo>
                  <a:lnTo>
                    <a:pt x="1026" y="450"/>
                  </a:lnTo>
                  <a:lnTo>
                    <a:pt x="1030" y="448"/>
                  </a:lnTo>
                  <a:lnTo>
                    <a:pt x="1034" y="446"/>
                  </a:lnTo>
                  <a:lnTo>
                    <a:pt x="1036" y="442"/>
                  </a:lnTo>
                  <a:lnTo>
                    <a:pt x="1036" y="438"/>
                  </a:lnTo>
                  <a:lnTo>
                    <a:pt x="1034" y="436"/>
                  </a:lnTo>
                  <a:lnTo>
                    <a:pt x="1028" y="430"/>
                  </a:lnTo>
                  <a:lnTo>
                    <a:pt x="1024" y="424"/>
                  </a:lnTo>
                  <a:lnTo>
                    <a:pt x="1022" y="420"/>
                  </a:lnTo>
                  <a:lnTo>
                    <a:pt x="1020" y="416"/>
                  </a:lnTo>
                  <a:lnTo>
                    <a:pt x="1022" y="414"/>
                  </a:lnTo>
                  <a:lnTo>
                    <a:pt x="1024" y="414"/>
                  </a:lnTo>
                  <a:lnTo>
                    <a:pt x="1030" y="412"/>
                  </a:lnTo>
                  <a:lnTo>
                    <a:pt x="1048" y="412"/>
                  </a:lnTo>
                  <a:lnTo>
                    <a:pt x="1066" y="416"/>
                  </a:lnTo>
                  <a:lnTo>
                    <a:pt x="1076" y="420"/>
                  </a:lnTo>
                  <a:lnTo>
                    <a:pt x="1082" y="426"/>
                  </a:lnTo>
                  <a:lnTo>
                    <a:pt x="1088" y="434"/>
                  </a:lnTo>
                  <a:lnTo>
                    <a:pt x="1092" y="436"/>
                  </a:lnTo>
                  <a:lnTo>
                    <a:pt x="1094" y="438"/>
                  </a:lnTo>
                  <a:lnTo>
                    <a:pt x="1100" y="440"/>
                  </a:lnTo>
                  <a:lnTo>
                    <a:pt x="1108" y="438"/>
                  </a:lnTo>
                  <a:lnTo>
                    <a:pt x="1122" y="436"/>
                  </a:lnTo>
                  <a:lnTo>
                    <a:pt x="1136" y="438"/>
                  </a:lnTo>
                  <a:lnTo>
                    <a:pt x="1148" y="440"/>
                  </a:lnTo>
                  <a:lnTo>
                    <a:pt x="1160" y="446"/>
                  </a:lnTo>
                  <a:lnTo>
                    <a:pt x="1186" y="458"/>
                  </a:lnTo>
                  <a:lnTo>
                    <a:pt x="1200" y="460"/>
                  </a:lnTo>
                  <a:lnTo>
                    <a:pt x="1214" y="462"/>
                  </a:lnTo>
                  <a:lnTo>
                    <a:pt x="1222" y="462"/>
                  </a:lnTo>
                  <a:lnTo>
                    <a:pt x="1230" y="460"/>
                  </a:lnTo>
                  <a:lnTo>
                    <a:pt x="1240" y="452"/>
                  </a:lnTo>
                  <a:lnTo>
                    <a:pt x="1252" y="444"/>
                  </a:lnTo>
                  <a:lnTo>
                    <a:pt x="1258" y="442"/>
                  </a:lnTo>
                  <a:lnTo>
                    <a:pt x="1264" y="442"/>
                  </a:lnTo>
                  <a:lnTo>
                    <a:pt x="1272" y="442"/>
                  </a:lnTo>
                  <a:lnTo>
                    <a:pt x="1284" y="446"/>
                  </a:lnTo>
                  <a:lnTo>
                    <a:pt x="1306" y="454"/>
                  </a:lnTo>
                  <a:lnTo>
                    <a:pt x="1314" y="454"/>
                  </a:lnTo>
                  <a:lnTo>
                    <a:pt x="1324" y="452"/>
                  </a:lnTo>
                  <a:lnTo>
                    <a:pt x="1326" y="450"/>
                  </a:lnTo>
                  <a:lnTo>
                    <a:pt x="1328" y="446"/>
                  </a:lnTo>
                  <a:lnTo>
                    <a:pt x="1328" y="442"/>
                  </a:lnTo>
                  <a:lnTo>
                    <a:pt x="1328" y="436"/>
                  </a:lnTo>
                  <a:lnTo>
                    <a:pt x="1326" y="426"/>
                  </a:lnTo>
                  <a:lnTo>
                    <a:pt x="1324" y="416"/>
                  </a:lnTo>
                  <a:lnTo>
                    <a:pt x="1318" y="410"/>
                  </a:lnTo>
                  <a:lnTo>
                    <a:pt x="1314" y="406"/>
                  </a:lnTo>
                  <a:lnTo>
                    <a:pt x="1312" y="404"/>
                  </a:lnTo>
                  <a:lnTo>
                    <a:pt x="1312" y="398"/>
                  </a:lnTo>
                  <a:lnTo>
                    <a:pt x="1314" y="394"/>
                  </a:lnTo>
                  <a:lnTo>
                    <a:pt x="1318" y="390"/>
                  </a:lnTo>
                  <a:lnTo>
                    <a:pt x="1324" y="388"/>
                  </a:lnTo>
                  <a:lnTo>
                    <a:pt x="1334" y="386"/>
                  </a:lnTo>
                  <a:lnTo>
                    <a:pt x="1346" y="386"/>
                  </a:lnTo>
                  <a:lnTo>
                    <a:pt x="1368" y="388"/>
                  </a:lnTo>
                  <a:lnTo>
                    <a:pt x="1384" y="394"/>
                  </a:lnTo>
                  <a:lnTo>
                    <a:pt x="1396" y="402"/>
                  </a:lnTo>
                  <a:lnTo>
                    <a:pt x="1408" y="410"/>
                  </a:lnTo>
                  <a:lnTo>
                    <a:pt x="1430" y="432"/>
                  </a:lnTo>
                  <a:lnTo>
                    <a:pt x="1442" y="440"/>
                  </a:lnTo>
                  <a:lnTo>
                    <a:pt x="1452" y="448"/>
                  </a:lnTo>
                  <a:lnTo>
                    <a:pt x="1466" y="454"/>
                  </a:lnTo>
                  <a:lnTo>
                    <a:pt x="1480" y="458"/>
                  </a:lnTo>
                  <a:lnTo>
                    <a:pt x="1494" y="462"/>
                  </a:lnTo>
                  <a:lnTo>
                    <a:pt x="1506" y="466"/>
                  </a:lnTo>
                  <a:lnTo>
                    <a:pt x="1512" y="474"/>
                  </a:lnTo>
                  <a:lnTo>
                    <a:pt x="1518" y="482"/>
                  </a:lnTo>
                  <a:lnTo>
                    <a:pt x="1526" y="488"/>
                  </a:lnTo>
                  <a:lnTo>
                    <a:pt x="1532" y="490"/>
                  </a:lnTo>
                  <a:lnTo>
                    <a:pt x="1536" y="490"/>
                  </a:lnTo>
                  <a:lnTo>
                    <a:pt x="1548" y="488"/>
                  </a:lnTo>
                  <a:lnTo>
                    <a:pt x="1554" y="484"/>
                  </a:lnTo>
                  <a:lnTo>
                    <a:pt x="1560" y="478"/>
                  </a:lnTo>
                  <a:lnTo>
                    <a:pt x="1568" y="472"/>
                  </a:lnTo>
                  <a:lnTo>
                    <a:pt x="1576" y="486"/>
                  </a:lnTo>
                  <a:lnTo>
                    <a:pt x="1580" y="496"/>
                  </a:lnTo>
                  <a:lnTo>
                    <a:pt x="1582" y="510"/>
                  </a:lnTo>
                  <a:lnTo>
                    <a:pt x="1582" y="522"/>
                  </a:lnTo>
                  <a:lnTo>
                    <a:pt x="1582" y="528"/>
                  </a:lnTo>
                  <a:lnTo>
                    <a:pt x="1582" y="538"/>
                  </a:lnTo>
                  <a:lnTo>
                    <a:pt x="1574" y="532"/>
                  </a:lnTo>
                  <a:lnTo>
                    <a:pt x="1562" y="528"/>
                  </a:lnTo>
                  <a:lnTo>
                    <a:pt x="1562" y="544"/>
                  </a:lnTo>
                  <a:lnTo>
                    <a:pt x="1570" y="550"/>
                  </a:lnTo>
                  <a:lnTo>
                    <a:pt x="1576" y="558"/>
                  </a:lnTo>
                  <a:lnTo>
                    <a:pt x="1584" y="580"/>
                  </a:lnTo>
                  <a:lnTo>
                    <a:pt x="1590" y="576"/>
                  </a:lnTo>
                  <a:lnTo>
                    <a:pt x="1600" y="574"/>
                  </a:lnTo>
                  <a:lnTo>
                    <a:pt x="1612" y="576"/>
                  </a:lnTo>
                  <a:lnTo>
                    <a:pt x="1618" y="576"/>
                  </a:lnTo>
                  <a:lnTo>
                    <a:pt x="1624" y="574"/>
                  </a:lnTo>
                  <a:lnTo>
                    <a:pt x="1630" y="574"/>
                  </a:lnTo>
                  <a:lnTo>
                    <a:pt x="1634" y="570"/>
                  </a:lnTo>
                  <a:lnTo>
                    <a:pt x="1640" y="558"/>
                  </a:lnTo>
                  <a:lnTo>
                    <a:pt x="1640" y="546"/>
                  </a:lnTo>
                  <a:lnTo>
                    <a:pt x="1642" y="532"/>
                  </a:lnTo>
                  <a:lnTo>
                    <a:pt x="1642" y="518"/>
                  </a:lnTo>
                  <a:lnTo>
                    <a:pt x="1642" y="494"/>
                  </a:lnTo>
                  <a:lnTo>
                    <a:pt x="1640" y="476"/>
                  </a:lnTo>
                  <a:lnTo>
                    <a:pt x="1636" y="458"/>
                  </a:lnTo>
                  <a:lnTo>
                    <a:pt x="1628" y="436"/>
                  </a:lnTo>
                  <a:lnTo>
                    <a:pt x="1616" y="418"/>
                  </a:lnTo>
                  <a:lnTo>
                    <a:pt x="1604" y="402"/>
                  </a:lnTo>
                  <a:lnTo>
                    <a:pt x="1588" y="386"/>
                  </a:lnTo>
                  <a:lnTo>
                    <a:pt x="1580" y="382"/>
                  </a:lnTo>
                  <a:lnTo>
                    <a:pt x="1572" y="380"/>
                  </a:lnTo>
                  <a:lnTo>
                    <a:pt x="1562" y="376"/>
                  </a:lnTo>
                  <a:lnTo>
                    <a:pt x="1554" y="376"/>
                  </a:lnTo>
                  <a:lnTo>
                    <a:pt x="1550" y="376"/>
                  </a:lnTo>
                  <a:lnTo>
                    <a:pt x="1548" y="376"/>
                  </a:lnTo>
                  <a:lnTo>
                    <a:pt x="1544" y="382"/>
                  </a:lnTo>
                  <a:lnTo>
                    <a:pt x="1534" y="378"/>
                  </a:lnTo>
                  <a:lnTo>
                    <a:pt x="1530" y="370"/>
                  </a:lnTo>
                  <a:lnTo>
                    <a:pt x="1524" y="362"/>
                  </a:lnTo>
                  <a:lnTo>
                    <a:pt x="1516" y="354"/>
                  </a:lnTo>
                  <a:lnTo>
                    <a:pt x="1510" y="358"/>
                  </a:lnTo>
                  <a:lnTo>
                    <a:pt x="1502" y="362"/>
                  </a:lnTo>
                  <a:lnTo>
                    <a:pt x="1492" y="366"/>
                  </a:lnTo>
                  <a:lnTo>
                    <a:pt x="1492" y="354"/>
                  </a:lnTo>
                  <a:lnTo>
                    <a:pt x="1494" y="354"/>
                  </a:lnTo>
                  <a:lnTo>
                    <a:pt x="1496" y="350"/>
                  </a:lnTo>
                  <a:lnTo>
                    <a:pt x="1502" y="344"/>
                  </a:lnTo>
                  <a:lnTo>
                    <a:pt x="1504" y="340"/>
                  </a:lnTo>
                  <a:lnTo>
                    <a:pt x="1504" y="334"/>
                  </a:lnTo>
                  <a:lnTo>
                    <a:pt x="1504" y="324"/>
                  </a:lnTo>
                  <a:lnTo>
                    <a:pt x="1506" y="312"/>
                  </a:lnTo>
                  <a:lnTo>
                    <a:pt x="1506" y="308"/>
                  </a:lnTo>
                  <a:lnTo>
                    <a:pt x="1508" y="302"/>
                  </a:lnTo>
                  <a:lnTo>
                    <a:pt x="1516" y="296"/>
                  </a:lnTo>
                  <a:lnTo>
                    <a:pt x="1524" y="290"/>
                  </a:lnTo>
                  <a:lnTo>
                    <a:pt x="1534" y="286"/>
                  </a:lnTo>
                  <a:lnTo>
                    <a:pt x="1546" y="284"/>
                  </a:lnTo>
                  <a:lnTo>
                    <a:pt x="1570" y="286"/>
                  </a:lnTo>
                  <a:lnTo>
                    <a:pt x="1592" y="286"/>
                  </a:lnTo>
                  <a:lnTo>
                    <a:pt x="1610" y="288"/>
                  </a:lnTo>
                  <a:lnTo>
                    <a:pt x="1624" y="292"/>
                  </a:lnTo>
                  <a:lnTo>
                    <a:pt x="1636" y="296"/>
                  </a:lnTo>
                  <a:lnTo>
                    <a:pt x="1648" y="298"/>
                  </a:lnTo>
                  <a:lnTo>
                    <a:pt x="1656" y="296"/>
                  </a:lnTo>
                  <a:lnTo>
                    <a:pt x="1662" y="294"/>
                  </a:lnTo>
                  <a:lnTo>
                    <a:pt x="1668" y="290"/>
                  </a:lnTo>
                  <a:lnTo>
                    <a:pt x="1670" y="286"/>
                  </a:lnTo>
                  <a:lnTo>
                    <a:pt x="1666" y="284"/>
                  </a:lnTo>
                  <a:lnTo>
                    <a:pt x="1660" y="278"/>
                  </a:lnTo>
                  <a:lnTo>
                    <a:pt x="1656" y="272"/>
                  </a:lnTo>
                  <a:lnTo>
                    <a:pt x="1654" y="262"/>
                  </a:lnTo>
                  <a:lnTo>
                    <a:pt x="1654" y="254"/>
                  </a:lnTo>
                  <a:lnTo>
                    <a:pt x="1656" y="252"/>
                  </a:lnTo>
                  <a:lnTo>
                    <a:pt x="1658" y="248"/>
                  </a:lnTo>
                  <a:lnTo>
                    <a:pt x="1662" y="246"/>
                  </a:lnTo>
                  <a:lnTo>
                    <a:pt x="1668" y="246"/>
                  </a:lnTo>
                  <a:lnTo>
                    <a:pt x="1682" y="246"/>
                  </a:lnTo>
                  <a:lnTo>
                    <a:pt x="1694" y="250"/>
                  </a:lnTo>
                  <a:lnTo>
                    <a:pt x="1704" y="256"/>
                  </a:lnTo>
                  <a:lnTo>
                    <a:pt x="1714" y="262"/>
                  </a:lnTo>
                  <a:lnTo>
                    <a:pt x="1722" y="264"/>
                  </a:lnTo>
                  <a:lnTo>
                    <a:pt x="1722" y="256"/>
                  </a:lnTo>
                  <a:lnTo>
                    <a:pt x="1722" y="250"/>
                  </a:lnTo>
                  <a:lnTo>
                    <a:pt x="1724" y="244"/>
                  </a:lnTo>
                  <a:lnTo>
                    <a:pt x="1722" y="230"/>
                  </a:lnTo>
                  <a:lnTo>
                    <a:pt x="1738" y="230"/>
                  </a:lnTo>
                  <a:lnTo>
                    <a:pt x="1740" y="240"/>
                  </a:lnTo>
                  <a:lnTo>
                    <a:pt x="1744" y="246"/>
                  </a:lnTo>
                  <a:lnTo>
                    <a:pt x="1750" y="254"/>
                  </a:lnTo>
                  <a:lnTo>
                    <a:pt x="1754" y="260"/>
                  </a:lnTo>
                  <a:lnTo>
                    <a:pt x="1748" y="270"/>
                  </a:lnTo>
                  <a:lnTo>
                    <a:pt x="1740" y="284"/>
                  </a:lnTo>
                  <a:lnTo>
                    <a:pt x="1734" y="300"/>
                  </a:lnTo>
                  <a:lnTo>
                    <a:pt x="1732" y="314"/>
                  </a:lnTo>
                  <a:lnTo>
                    <a:pt x="1732" y="322"/>
                  </a:lnTo>
                  <a:lnTo>
                    <a:pt x="1736" y="330"/>
                  </a:lnTo>
                  <a:lnTo>
                    <a:pt x="1740" y="338"/>
                  </a:lnTo>
                  <a:lnTo>
                    <a:pt x="1746" y="346"/>
                  </a:lnTo>
                  <a:lnTo>
                    <a:pt x="1760" y="362"/>
                  </a:lnTo>
                  <a:lnTo>
                    <a:pt x="1776" y="378"/>
                  </a:lnTo>
                  <a:lnTo>
                    <a:pt x="1814" y="406"/>
                  </a:lnTo>
                  <a:lnTo>
                    <a:pt x="1830" y="420"/>
                  </a:lnTo>
                  <a:lnTo>
                    <a:pt x="1840" y="434"/>
                  </a:lnTo>
                  <a:lnTo>
                    <a:pt x="1846" y="424"/>
                  </a:lnTo>
                  <a:lnTo>
                    <a:pt x="1848" y="416"/>
                  </a:lnTo>
                  <a:lnTo>
                    <a:pt x="1846" y="410"/>
                  </a:lnTo>
                  <a:lnTo>
                    <a:pt x="1840" y="404"/>
                  </a:lnTo>
                  <a:lnTo>
                    <a:pt x="1838" y="400"/>
                  </a:lnTo>
                  <a:lnTo>
                    <a:pt x="1840" y="398"/>
                  </a:lnTo>
                  <a:lnTo>
                    <a:pt x="1844" y="394"/>
                  </a:lnTo>
                  <a:lnTo>
                    <a:pt x="1850" y="390"/>
                  </a:lnTo>
                  <a:lnTo>
                    <a:pt x="1842" y="384"/>
                  </a:lnTo>
                  <a:lnTo>
                    <a:pt x="1838" y="382"/>
                  </a:lnTo>
                  <a:lnTo>
                    <a:pt x="1838" y="376"/>
                  </a:lnTo>
                  <a:lnTo>
                    <a:pt x="1838" y="372"/>
                  </a:lnTo>
                  <a:lnTo>
                    <a:pt x="1840" y="368"/>
                  </a:lnTo>
                  <a:lnTo>
                    <a:pt x="1850" y="366"/>
                  </a:lnTo>
                  <a:lnTo>
                    <a:pt x="1850" y="364"/>
                  </a:lnTo>
                  <a:lnTo>
                    <a:pt x="1852" y="362"/>
                  </a:lnTo>
                  <a:lnTo>
                    <a:pt x="1852" y="358"/>
                  </a:lnTo>
                  <a:lnTo>
                    <a:pt x="1850" y="356"/>
                  </a:lnTo>
                  <a:lnTo>
                    <a:pt x="1846" y="354"/>
                  </a:lnTo>
                  <a:lnTo>
                    <a:pt x="1838" y="354"/>
                  </a:lnTo>
                  <a:lnTo>
                    <a:pt x="1828" y="354"/>
                  </a:lnTo>
                  <a:lnTo>
                    <a:pt x="1840" y="338"/>
                  </a:lnTo>
                  <a:lnTo>
                    <a:pt x="1828" y="328"/>
                  </a:lnTo>
                  <a:lnTo>
                    <a:pt x="1806" y="316"/>
                  </a:lnTo>
                  <a:lnTo>
                    <a:pt x="1798" y="308"/>
                  </a:lnTo>
                  <a:lnTo>
                    <a:pt x="1790" y="302"/>
                  </a:lnTo>
                  <a:lnTo>
                    <a:pt x="1784" y="296"/>
                  </a:lnTo>
                  <a:lnTo>
                    <a:pt x="1782" y="290"/>
                  </a:lnTo>
                  <a:lnTo>
                    <a:pt x="1784" y="282"/>
                  </a:lnTo>
                  <a:lnTo>
                    <a:pt x="1786" y="274"/>
                  </a:lnTo>
                  <a:lnTo>
                    <a:pt x="1792" y="270"/>
                  </a:lnTo>
                  <a:lnTo>
                    <a:pt x="1796" y="268"/>
                  </a:lnTo>
                  <a:lnTo>
                    <a:pt x="1828" y="268"/>
                  </a:lnTo>
                  <a:lnTo>
                    <a:pt x="1838" y="266"/>
                  </a:lnTo>
                  <a:lnTo>
                    <a:pt x="1850" y="262"/>
                  </a:lnTo>
                  <a:lnTo>
                    <a:pt x="1858" y="258"/>
                  </a:lnTo>
                  <a:lnTo>
                    <a:pt x="1868" y="252"/>
                  </a:lnTo>
                  <a:lnTo>
                    <a:pt x="1888" y="240"/>
                  </a:lnTo>
                  <a:lnTo>
                    <a:pt x="1898" y="234"/>
                  </a:lnTo>
                  <a:lnTo>
                    <a:pt x="1912" y="228"/>
                  </a:lnTo>
                  <a:lnTo>
                    <a:pt x="1906" y="218"/>
                  </a:lnTo>
                  <a:lnTo>
                    <a:pt x="1900" y="214"/>
                  </a:lnTo>
                  <a:lnTo>
                    <a:pt x="1892" y="210"/>
                  </a:lnTo>
                  <a:lnTo>
                    <a:pt x="1884" y="208"/>
                  </a:lnTo>
                  <a:lnTo>
                    <a:pt x="1864" y="206"/>
                  </a:lnTo>
                  <a:lnTo>
                    <a:pt x="1856" y="204"/>
                  </a:lnTo>
                  <a:lnTo>
                    <a:pt x="1846" y="198"/>
                  </a:lnTo>
                  <a:lnTo>
                    <a:pt x="1858" y="194"/>
                  </a:lnTo>
                  <a:lnTo>
                    <a:pt x="1868" y="190"/>
                  </a:lnTo>
                  <a:lnTo>
                    <a:pt x="1862" y="184"/>
                  </a:lnTo>
                  <a:lnTo>
                    <a:pt x="1858" y="178"/>
                  </a:lnTo>
                  <a:lnTo>
                    <a:pt x="1868" y="176"/>
                  </a:lnTo>
                  <a:lnTo>
                    <a:pt x="1882" y="180"/>
                  </a:lnTo>
                  <a:lnTo>
                    <a:pt x="1912" y="188"/>
                  </a:lnTo>
                  <a:lnTo>
                    <a:pt x="1940" y="194"/>
                  </a:lnTo>
                  <a:lnTo>
                    <a:pt x="1950" y="198"/>
                  </a:lnTo>
                  <a:lnTo>
                    <a:pt x="1962" y="198"/>
                  </a:lnTo>
                  <a:lnTo>
                    <a:pt x="1966" y="198"/>
                  </a:lnTo>
                  <a:lnTo>
                    <a:pt x="1968" y="196"/>
                  </a:lnTo>
                  <a:lnTo>
                    <a:pt x="1968" y="194"/>
                  </a:lnTo>
                  <a:lnTo>
                    <a:pt x="1968" y="190"/>
                  </a:lnTo>
                  <a:lnTo>
                    <a:pt x="1968" y="188"/>
                  </a:lnTo>
                  <a:lnTo>
                    <a:pt x="1962" y="182"/>
                  </a:lnTo>
                  <a:lnTo>
                    <a:pt x="1960" y="178"/>
                  </a:lnTo>
                  <a:lnTo>
                    <a:pt x="1956" y="174"/>
                  </a:lnTo>
                  <a:lnTo>
                    <a:pt x="1940" y="166"/>
                  </a:lnTo>
                  <a:lnTo>
                    <a:pt x="1924" y="164"/>
                  </a:lnTo>
                  <a:lnTo>
                    <a:pt x="1906" y="162"/>
                  </a:lnTo>
                  <a:lnTo>
                    <a:pt x="1896" y="162"/>
                  </a:lnTo>
                  <a:lnTo>
                    <a:pt x="1892" y="162"/>
                  </a:lnTo>
                  <a:lnTo>
                    <a:pt x="1888" y="164"/>
                  </a:lnTo>
                  <a:lnTo>
                    <a:pt x="1868" y="152"/>
                  </a:lnTo>
                  <a:lnTo>
                    <a:pt x="1844" y="142"/>
                  </a:lnTo>
                  <a:lnTo>
                    <a:pt x="1818" y="134"/>
                  </a:lnTo>
                  <a:lnTo>
                    <a:pt x="1788" y="126"/>
                  </a:lnTo>
                  <a:lnTo>
                    <a:pt x="1760" y="122"/>
                  </a:lnTo>
                  <a:lnTo>
                    <a:pt x="1730" y="118"/>
                  </a:lnTo>
                  <a:lnTo>
                    <a:pt x="1700" y="114"/>
                  </a:lnTo>
                  <a:lnTo>
                    <a:pt x="1674" y="114"/>
                  </a:lnTo>
                  <a:lnTo>
                    <a:pt x="1668" y="112"/>
                  </a:lnTo>
                  <a:lnTo>
                    <a:pt x="1656" y="110"/>
                  </a:lnTo>
                  <a:lnTo>
                    <a:pt x="1652" y="110"/>
                  </a:lnTo>
                  <a:lnTo>
                    <a:pt x="1650" y="114"/>
                  </a:lnTo>
                  <a:lnTo>
                    <a:pt x="1652" y="120"/>
                  </a:lnTo>
                  <a:lnTo>
                    <a:pt x="1660" y="130"/>
                  </a:lnTo>
                  <a:lnTo>
                    <a:pt x="1644" y="130"/>
                  </a:lnTo>
                  <a:lnTo>
                    <a:pt x="1636" y="124"/>
                  </a:lnTo>
                  <a:lnTo>
                    <a:pt x="1622" y="120"/>
                  </a:lnTo>
                  <a:lnTo>
                    <a:pt x="1610" y="118"/>
                  </a:lnTo>
                  <a:lnTo>
                    <a:pt x="1594" y="118"/>
                  </a:lnTo>
                  <a:lnTo>
                    <a:pt x="1562" y="120"/>
                  </a:lnTo>
                  <a:lnTo>
                    <a:pt x="1548" y="120"/>
                  </a:lnTo>
                  <a:lnTo>
                    <a:pt x="1534" y="118"/>
                  </a:lnTo>
                  <a:lnTo>
                    <a:pt x="1526" y="116"/>
                  </a:lnTo>
                  <a:lnTo>
                    <a:pt x="1520" y="112"/>
                  </a:lnTo>
                  <a:lnTo>
                    <a:pt x="1514" y="108"/>
                  </a:lnTo>
                  <a:lnTo>
                    <a:pt x="1508" y="102"/>
                  </a:lnTo>
                  <a:lnTo>
                    <a:pt x="1500" y="98"/>
                  </a:lnTo>
                  <a:lnTo>
                    <a:pt x="1480" y="96"/>
                  </a:lnTo>
                  <a:lnTo>
                    <a:pt x="1454" y="96"/>
                  </a:lnTo>
                  <a:lnTo>
                    <a:pt x="1418" y="100"/>
                  </a:lnTo>
                  <a:lnTo>
                    <a:pt x="1406" y="100"/>
                  </a:lnTo>
                  <a:lnTo>
                    <a:pt x="1394" y="96"/>
                  </a:lnTo>
                  <a:lnTo>
                    <a:pt x="1388" y="90"/>
                  </a:lnTo>
                  <a:lnTo>
                    <a:pt x="1378" y="84"/>
                  </a:lnTo>
                  <a:lnTo>
                    <a:pt x="1364" y="72"/>
                  </a:lnTo>
                  <a:lnTo>
                    <a:pt x="1354" y="68"/>
                  </a:lnTo>
                  <a:lnTo>
                    <a:pt x="1344" y="66"/>
                  </a:lnTo>
                  <a:lnTo>
                    <a:pt x="1340" y="68"/>
                  </a:lnTo>
                  <a:lnTo>
                    <a:pt x="1336" y="70"/>
                  </a:lnTo>
                  <a:lnTo>
                    <a:pt x="1334" y="78"/>
                  </a:lnTo>
                  <a:lnTo>
                    <a:pt x="1328" y="78"/>
                  </a:lnTo>
                  <a:lnTo>
                    <a:pt x="1312" y="80"/>
                  </a:lnTo>
                  <a:lnTo>
                    <a:pt x="1304" y="78"/>
                  </a:lnTo>
                  <a:lnTo>
                    <a:pt x="1292" y="76"/>
                  </a:lnTo>
                  <a:lnTo>
                    <a:pt x="1280" y="72"/>
                  </a:lnTo>
                  <a:lnTo>
                    <a:pt x="1266" y="66"/>
                  </a:lnTo>
                  <a:lnTo>
                    <a:pt x="1260" y="64"/>
                  </a:lnTo>
                  <a:lnTo>
                    <a:pt x="1256" y="64"/>
                  </a:lnTo>
                  <a:lnTo>
                    <a:pt x="1250" y="68"/>
                  </a:lnTo>
                  <a:lnTo>
                    <a:pt x="1246" y="74"/>
                  </a:lnTo>
                  <a:lnTo>
                    <a:pt x="1240" y="82"/>
                  </a:lnTo>
                  <a:lnTo>
                    <a:pt x="1236" y="88"/>
                  </a:lnTo>
                  <a:lnTo>
                    <a:pt x="1232" y="90"/>
                  </a:lnTo>
                  <a:lnTo>
                    <a:pt x="1224" y="94"/>
                  </a:lnTo>
                  <a:lnTo>
                    <a:pt x="1212" y="96"/>
                  </a:lnTo>
                  <a:lnTo>
                    <a:pt x="1190" y="98"/>
                  </a:lnTo>
                  <a:lnTo>
                    <a:pt x="1148" y="96"/>
                  </a:lnTo>
                  <a:lnTo>
                    <a:pt x="1136" y="94"/>
                  </a:lnTo>
                  <a:lnTo>
                    <a:pt x="1124" y="90"/>
                  </a:lnTo>
                  <a:lnTo>
                    <a:pt x="1114" y="84"/>
                  </a:lnTo>
                  <a:lnTo>
                    <a:pt x="1104" y="80"/>
                  </a:lnTo>
                  <a:lnTo>
                    <a:pt x="1094" y="72"/>
                  </a:lnTo>
                  <a:lnTo>
                    <a:pt x="1082" y="66"/>
                  </a:lnTo>
                  <a:lnTo>
                    <a:pt x="1066" y="62"/>
                  </a:lnTo>
                  <a:lnTo>
                    <a:pt x="1048" y="60"/>
                  </a:lnTo>
                  <a:lnTo>
                    <a:pt x="1038" y="58"/>
                  </a:lnTo>
                  <a:lnTo>
                    <a:pt x="1018" y="56"/>
                  </a:lnTo>
                  <a:lnTo>
                    <a:pt x="980" y="54"/>
                  </a:lnTo>
                  <a:lnTo>
                    <a:pt x="924" y="56"/>
                  </a:lnTo>
                  <a:lnTo>
                    <a:pt x="898" y="54"/>
                  </a:lnTo>
                  <a:lnTo>
                    <a:pt x="868" y="54"/>
                  </a:lnTo>
                  <a:lnTo>
                    <a:pt x="880" y="46"/>
                  </a:lnTo>
                  <a:lnTo>
                    <a:pt x="886" y="40"/>
                  </a:lnTo>
                  <a:lnTo>
                    <a:pt x="890" y="34"/>
                  </a:lnTo>
                  <a:lnTo>
                    <a:pt x="876" y="26"/>
                  </a:lnTo>
                  <a:lnTo>
                    <a:pt x="852" y="20"/>
                  </a:lnTo>
                  <a:lnTo>
                    <a:pt x="828" y="12"/>
                  </a:lnTo>
                  <a:lnTo>
                    <a:pt x="800" y="4"/>
                  </a:lnTo>
                  <a:lnTo>
                    <a:pt x="774" y="2"/>
                  </a:lnTo>
                  <a:lnTo>
                    <a:pt x="764" y="0"/>
                  </a:lnTo>
                  <a:lnTo>
                    <a:pt x="752" y="2"/>
                  </a:lnTo>
                  <a:lnTo>
                    <a:pt x="742" y="4"/>
                  </a:lnTo>
                  <a:lnTo>
                    <a:pt x="736" y="8"/>
                  </a:lnTo>
                  <a:lnTo>
                    <a:pt x="732" y="14"/>
                  </a:lnTo>
                  <a:lnTo>
                    <a:pt x="728" y="22"/>
                  </a:lnTo>
                  <a:lnTo>
                    <a:pt x="712" y="20"/>
                  </a:lnTo>
                  <a:lnTo>
                    <a:pt x="692" y="18"/>
                  </a:lnTo>
                  <a:lnTo>
                    <a:pt x="668" y="20"/>
                  </a:lnTo>
                  <a:lnTo>
                    <a:pt x="642" y="26"/>
                  </a:lnTo>
                  <a:lnTo>
                    <a:pt x="630" y="28"/>
                  </a:lnTo>
                  <a:lnTo>
                    <a:pt x="618" y="32"/>
                  </a:lnTo>
                  <a:lnTo>
                    <a:pt x="608" y="38"/>
                  </a:lnTo>
                  <a:lnTo>
                    <a:pt x="602" y="46"/>
                  </a:lnTo>
                  <a:lnTo>
                    <a:pt x="608" y="46"/>
                  </a:lnTo>
                  <a:lnTo>
                    <a:pt x="618" y="52"/>
                  </a:lnTo>
                  <a:lnTo>
                    <a:pt x="606" y="54"/>
                  </a:lnTo>
                  <a:lnTo>
                    <a:pt x="596" y="54"/>
                  </a:lnTo>
                  <a:lnTo>
                    <a:pt x="578" y="54"/>
                  </a:lnTo>
                  <a:lnTo>
                    <a:pt x="564" y="56"/>
                  </a:lnTo>
                  <a:lnTo>
                    <a:pt x="574" y="74"/>
                  </a:lnTo>
                  <a:lnTo>
                    <a:pt x="562" y="74"/>
                  </a:lnTo>
                  <a:lnTo>
                    <a:pt x="552" y="76"/>
                  </a:lnTo>
                  <a:lnTo>
                    <a:pt x="548" y="80"/>
                  </a:lnTo>
                  <a:lnTo>
                    <a:pt x="548" y="82"/>
                  </a:lnTo>
                  <a:lnTo>
                    <a:pt x="546" y="86"/>
                  </a:lnTo>
                  <a:lnTo>
                    <a:pt x="548" y="90"/>
                  </a:lnTo>
                  <a:lnTo>
                    <a:pt x="548" y="96"/>
                  </a:lnTo>
                  <a:lnTo>
                    <a:pt x="542" y="94"/>
                  </a:lnTo>
                  <a:lnTo>
                    <a:pt x="536" y="90"/>
                  </a:lnTo>
                  <a:lnTo>
                    <a:pt x="524" y="82"/>
                  </a:lnTo>
                  <a:lnTo>
                    <a:pt x="516" y="74"/>
                  </a:lnTo>
                  <a:lnTo>
                    <a:pt x="510" y="72"/>
                  </a:lnTo>
                  <a:lnTo>
                    <a:pt x="502" y="68"/>
                  </a:lnTo>
                  <a:lnTo>
                    <a:pt x="502" y="72"/>
                  </a:lnTo>
                  <a:lnTo>
                    <a:pt x="500" y="80"/>
                  </a:lnTo>
                  <a:lnTo>
                    <a:pt x="502" y="84"/>
                  </a:lnTo>
                  <a:lnTo>
                    <a:pt x="506" y="90"/>
                  </a:lnTo>
                  <a:lnTo>
                    <a:pt x="514" y="96"/>
                  </a:lnTo>
                  <a:lnTo>
                    <a:pt x="522" y="102"/>
                  </a:lnTo>
                  <a:lnTo>
                    <a:pt x="522" y="124"/>
                  </a:lnTo>
                  <a:lnTo>
                    <a:pt x="512" y="116"/>
                  </a:lnTo>
                  <a:lnTo>
                    <a:pt x="504" y="108"/>
                  </a:lnTo>
                  <a:lnTo>
                    <a:pt x="492" y="88"/>
                  </a:lnTo>
                  <a:lnTo>
                    <a:pt x="486" y="82"/>
                  </a:lnTo>
                  <a:lnTo>
                    <a:pt x="478" y="74"/>
                  </a:lnTo>
                  <a:lnTo>
                    <a:pt x="466" y="68"/>
                  </a:lnTo>
                  <a:lnTo>
                    <a:pt x="450" y="66"/>
                  </a:lnTo>
                  <a:lnTo>
                    <a:pt x="442" y="68"/>
                  </a:lnTo>
                  <a:lnTo>
                    <a:pt x="438" y="72"/>
                  </a:lnTo>
                  <a:lnTo>
                    <a:pt x="434" y="80"/>
                  </a:lnTo>
                  <a:lnTo>
                    <a:pt x="434" y="88"/>
                  </a:lnTo>
                  <a:lnTo>
                    <a:pt x="434" y="94"/>
                  </a:lnTo>
                  <a:lnTo>
                    <a:pt x="438" y="102"/>
                  </a:lnTo>
                  <a:lnTo>
                    <a:pt x="440" y="108"/>
                  </a:lnTo>
                  <a:lnTo>
                    <a:pt x="446" y="114"/>
                  </a:lnTo>
                  <a:lnTo>
                    <a:pt x="454" y="120"/>
                  </a:lnTo>
                  <a:lnTo>
                    <a:pt x="462" y="126"/>
                  </a:lnTo>
                  <a:lnTo>
                    <a:pt x="468" y="128"/>
                  </a:lnTo>
                  <a:lnTo>
                    <a:pt x="478" y="130"/>
                  </a:lnTo>
                  <a:lnTo>
                    <a:pt x="468" y="136"/>
                  </a:lnTo>
                  <a:lnTo>
                    <a:pt x="460" y="136"/>
                  </a:lnTo>
                  <a:lnTo>
                    <a:pt x="450" y="134"/>
                  </a:lnTo>
                  <a:lnTo>
                    <a:pt x="440" y="132"/>
                  </a:lnTo>
                  <a:lnTo>
                    <a:pt x="420" y="122"/>
                  </a:lnTo>
                  <a:lnTo>
                    <a:pt x="410" y="118"/>
                  </a:lnTo>
                  <a:lnTo>
                    <a:pt x="400" y="116"/>
                  </a:lnTo>
                  <a:lnTo>
                    <a:pt x="366" y="116"/>
                  </a:lnTo>
                  <a:lnTo>
                    <a:pt x="368" y="120"/>
                  </a:lnTo>
                  <a:lnTo>
                    <a:pt x="370" y="130"/>
                  </a:lnTo>
                  <a:lnTo>
                    <a:pt x="370" y="134"/>
                  </a:lnTo>
                  <a:lnTo>
                    <a:pt x="368" y="134"/>
                  </a:lnTo>
                  <a:lnTo>
                    <a:pt x="362" y="132"/>
                  </a:lnTo>
                  <a:lnTo>
                    <a:pt x="356" y="124"/>
                  </a:lnTo>
                  <a:lnTo>
                    <a:pt x="350" y="122"/>
                  </a:lnTo>
                  <a:lnTo>
                    <a:pt x="346" y="122"/>
                  </a:lnTo>
                  <a:lnTo>
                    <a:pt x="340" y="124"/>
                  </a:lnTo>
                  <a:lnTo>
                    <a:pt x="334" y="128"/>
                  </a:lnTo>
                  <a:lnTo>
                    <a:pt x="322" y="136"/>
                  </a:lnTo>
                  <a:lnTo>
                    <a:pt x="314" y="136"/>
                  </a:lnTo>
                  <a:lnTo>
                    <a:pt x="306" y="138"/>
                  </a:lnTo>
                  <a:lnTo>
                    <a:pt x="302" y="136"/>
                  </a:lnTo>
                  <a:lnTo>
                    <a:pt x="302" y="134"/>
                  </a:lnTo>
                  <a:lnTo>
                    <a:pt x="298" y="132"/>
                  </a:lnTo>
                  <a:lnTo>
                    <a:pt x="290" y="130"/>
                  </a:lnTo>
                  <a:lnTo>
                    <a:pt x="280" y="132"/>
                  </a:lnTo>
                  <a:lnTo>
                    <a:pt x="270" y="134"/>
                  </a:lnTo>
                  <a:lnTo>
                    <a:pt x="260" y="136"/>
                  </a:lnTo>
                  <a:lnTo>
                    <a:pt x="250" y="142"/>
                  </a:lnTo>
                  <a:lnTo>
                    <a:pt x="236" y="152"/>
                  </a:lnTo>
                  <a:lnTo>
                    <a:pt x="222" y="164"/>
                  </a:lnTo>
                  <a:lnTo>
                    <a:pt x="218" y="158"/>
                  </a:lnTo>
                  <a:lnTo>
                    <a:pt x="216" y="152"/>
                  </a:lnTo>
                  <a:lnTo>
                    <a:pt x="214" y="144"/>
                  </a:lnTo>
                  <a:lnTo>
                    <a:pt x="214" y="136"/>
                  </a:lnTo>
                  <a:lnTo>
                    <a:pt x="192" y="136"/>
                  </a:lnTo>
                  <a:lnTo>
                    <a:pt x="192" y="144"/>
                  </a:lnTo>
                  <a:lnTo>
                    <a:pt x="194" y="150"/>
                  </a:lnTo>
                  <a:lnTo>
                    <a:pt x="196" y="158"/>
                  </a:lnTo>
                  <a:lnTo>
                    <a:pt x="198" y="166"/>
                  </a:lnTo>
                  <a:lnTo>
                    <a:pt x="190" y="166"/>
                  </a:lnTo>
                  <a:lnTo>
                    <a:pt x="180" y="168"/>
                  </a:lnTo>
                  <a:lnTo>
                    <a:pt x="172" y="172"/>
                  </a:lnTo>
                  <a:lnTo>
                    <a:pt x="166" y="176"/>
                  </a:lnTo>
                  <a:lnTo>
                    <a:pt x="158" y="186"/>
                  </a:lnTo>
                  <a:lnTo>
                    <a:pt x="148" y="196"/>
                  </a:lnTo>
                  <a:lnTo>
                    <a:pt x="132" y="190"/>
                  </a:lnTo>
                  <a:lnTo>
                    <a:pt x="118" y="190"/>
                  </a:lnTo>
                  <a:lnTo>
                    <a:pt x="126" y="198"/>
                  </a:lnTo>
                  <a:lnTo>
                    <a:pt x="130" y="206"/>
                  </a:lnTo>
                  <a:lnTo>
                    <a:pt x="132" y="210"/>
                  </a:lnTo>
                  <a:lnTo>
                    <a:pt x="118" y="210"/>
                  </a:lnTo>
                  <a:lnTo>
                    <a:pt x="110" y="208"/>
                  </a:lnTo>
                  <a:lnTo>
                    <a:pt x="102" y="202"/>
                  </a:lnTo>
                  <a:lnTo>
                    <a:pt x="94" y="196"/>
                  </a:lnTo>
                  <a:lnTo>
                    <a:pt x="84" y="180"/>
                  </a:lnTo>
                  <a:lnTo>
                    <a:pt x="76" y="166"/>
                  </a:lnTo>
                  <a:lnTo>
                    <a:pt x="84" y="166"/>
                  </a:lnTo>
                  <a:lnTo>
                    <a:pt x="96" y="170"/>
                  </a:lnTo>
                  <a:lnTo>
                    <a:pt x="110" y="172"/>
                  </a:lnTo>
                  <a:lnTo>
                    <a:pt x="124" y="174"/>
                  </a:lnTo>
                  <a:lnTo>
                    <a:pt x="134" y="172"/>
                  </a:lnTo>
                  <a:lnTo>
                    <a:pt x="142" y="170"/>
                  </a:lnTo>
                  <a:lnTo>
                    <a:pt x="158" y="164"/>
                  </a:lnTo>
                  <a:lnTo>
                    <a:pt x="156" y="158"/>
                  </a:lnTo>
                  <a:lnTo>
                    <a:pt x="150" y="152"/>
                  </a:lnTo>
                  <a:lnTo>
                    <a:pt x="144" y="146"/>
                  </a:lnTo>
                  <a:lnTo>
                    <a:pt x="138" y="142"/>
                  </a:lnTo>
                  <a:lnTo>
                    <a:pt x="120" y="136"/>
                  </a:lnTo>
                  <a:lnTo>
                    <a:pt x="100" y="132"/>
                  </a:lnTo>
                  <a:lnTo>
                    <a:pt x="56" y="124"/>
                  </a:lnTo>
                  <a:lnTo>
                    <a:pt x="36" y="118"/>
                  </a:lnTo>
                  <a:lnTo>
                    <a:pt x="28" y="114"/>
                  </a:lnTo>
                  <a:lnTo>
                    <a:pt x="24" y="110"/>
                  </a:lnTo>
                  <a:lnTo>
                    <a:pt x="24" y="122"/>
                  </a:lnTo>
                  <a:lnTo>
                    <a:pt x="8" y="126"/>
                  </a:lnTo>
                  <a:lnTo>
                    <a:pt x="2" y="130"/>
                  </a:lnTo>
                  <a:lnTo>
                    <a:pt x="0" y="134"/>
                  </a:lnTo>
                  <a:lnTo>
                    <a:pt x="0" y="136"/>
                  </a:lnTo>
                  <a:lnTo>
                    <a:pt x="0" y="140"/>
                  </a:lnTo>
                  <a:lnTo>
                    <a:pt x="2" y="142"/>
                  </a:lnTo>
                  <a:lnTo>
                    <a:pt x="10" y="144"/>
                  </a:lnTo>
                  <a:lnTo>
                    <a:pt x="18" y="146"/>
                  </a:lnTo>
                  <a:lnTo>
                    <a:pt x="20" y="148"/>
                  </a:lnTo>
                  <a:lnTo>
                    <a:pt x="20" y="150"/>
                  </a:lnTo>
                  <a:lnTo>
                    <a:pt x="20" y="154"/>
                  </a:lnTo>
                  <a:lnTo>
                    <a:pt x="18" y="158"/>
                  </a:lnTo>
                  <a:lnTo>
                    <a:pt x="14" y="160"/>
                  </a:lnTo>
                  <a:lnTo>
                    <a:pt x="14" y="164"/>
                  </a:lnTo>
                  <a:lnTo>
                    <a:pt x="16" y="166"/>
                  </a:lnTo>
                  <a:lnTo>
                    <a:pt x="18" y="164"/>
                  </a:lnTo>
                  <a:lnTo>
                    <a:pt x="24" y="164"/>
                  </a:lnTo>
                  <a:lnTo>
                    <a:pt x="24" y="174"/>
                  </a:lnTo>
                  <a:lnTo>
                    <a:pt x="28" y="186"/>
                  </a:lnTo>
                  <a:lnTo>
                    <a:pt x="30" y="192"/>
                  </a:lnTo>
                  <a:lnTo>
                    <a:pt x="32" y="196"/>
                  </a:lnTo>
                  <a:lnTo>
                    <a:pt x="36" y="198"/>
                  </a:lnTo>
                  <a:lnTo>
                    <a:pt x="36" y="202"/>
                  </a:lnTo>
                  <a:lnTo>
                    <a:pt x="38" y="208"/>
                  </a:lnTo>
                  <a:lnTo>
                    <a:pt x="40" y="212"/>
                  </a:lnTo>
                  <a:lnTo>
                    <a:pt x="40" y="218"/>
                  </a:lnTo>
                  <a:lnTo>
                    <a:pt x="50" y="222"/>
                  </a:lnTo>
                  <a:lnTo>
                    <a:pt x="56" y="228"/>
                  </a:lnTo>
                  <a:lnTo>
                    <a:pt x="56" y="240"/>
                  </a:lnTo>
                  <a:lnTo>
                    <a:pt x="46" y="242"/>
                  </a:lnTo>
                  <a:lnTo>
                    <a:pt x="38" y="246"/>
                  </a:lnTo>
                  <a:lnTo>
                    <a:pt x="28" y="260"/>
                  </a:lnTo>
                  <a:lnTo>
                    <a:pt x="32" y="266"/>
                  </a:lnTo>
                  <a:lnTo>
                    <a:pt x="36" y="268"/>
                  </a:lnTo>
                  <a:lnTo>
                    <a:pt x="40" y="270"/>
                  </a:lnTo>
                  <a:lnTo>
                    <a:pt x="34" y="276"/>
                  </a:lnTo>
                  <a:lnTo>
                    <a:pt x="26" y="282"/>
                  </a:lnTo>
                  <a:lnTo>
                    <a:pt x="20" y="284"/>
                  </a:lnTo>
                  <a:lnTo>
                    <a:pt x="20" y="294"/>
                  </a:lnTo>
                  <a:lnTo>
                    <a:pt x="18" y="296"/>
                  </a:lnTo>
                  <a:lnTo>
                    <a:pt x="14" y="296"/>
                  </a:lnTo>
                  <a:lnTo>
                    <a:pt x="16" y="300"/>
                  </a:lnTo>
                  <a:lnTo>
                    <a:pt x="24" y="314"/>
                  </a:lnTo>
                  <a:lnTo>
                    <a:pt x="26" y="320"/>
                  </a:lnTo>
                  <a:lnTo>
                    <a:pt x="28" y="330"/>
                  </a:lnTo>
                  <a:lnTo>
                    <a:pt x="30" y="338"/>
                  </a:lnTo>
                  <a:lnTo>
                    <a:pt x="30" y="340"/>
                  </a:lnTo>
                  <a:lnTo>
                    <a:pt x="32" y="340"/>
                  </a:lnTo>
                  <a:lnTo>
                    <a:pt x="34" y="340"/>
                  </a:lnTo>
                  <a:lnTo>
                    <a:pt x="42" y="338"/>
                  </a:lnTo>
                  <a:lnTo>
                    <a:pt x="50" y="334"/>
                  </a:lnTo>
                  <a:lnTo>
                    <a:pt x="58" y="338"/>
                  </a:lnTo>
                  <a:lnTo>
                    <a:pt x="68" y="338"/>
                  </a:lnTo>
                  <a:lnTo>
                    <a:pt x="80" y="338"/>
                  </a:lnTo>
                  <a:lnTo>
                    <a:pt x="88" y="350"/>
                  </a:lnTo>
                  <a:lnTo>
                    <a:pt x="88" y="358"/>
                  </a:lnTo>
                  <a:lnTo>
                    <a:pt x="94" y="362"/>
                  </a:lnTo>
                  <a:lnTo>
                    <a:pt x="100" y="372"/>
                  </a:lnTo>
                  <a:lnTo>
                    <a:pt x="104" y="376"/>
                  </a:lnTo>
                  <a:lnTo>
                    <a:pt x="108" y="376"/>
                  </a:lnTo>
                  <a:lnTo>
                    <a:pt x="112" y="378"/>
                  </a:lnTo>
                  <a:lnTo>
                    <a:pt x="112" y="376"/>
                  </a:lnTo>
                  <a:lnTo>
                    <a:pt x="114" y="384"/>
                  </a:lnTo>
                  <a:lnTo>
                    <a:pt x="110" y="386"/>
                  </a:lnTo>
                  <a:lnTo>
                    <a:pt x="96" y="390"/>
                  </a:lnTo>
                  <a:lnTo>
                    <a:pt x="104" y="406"/>
                  </a:lnTo>
                  <a:lnTo>
                    <a:pt x="112" y="406"/>
                  </a:lnTo>
                  <a:lnTo>
                    <a:pt x="132" y="400"/>
                  </a:lnTo>
                  <a:lnTo>
                    <a:pt x="142" y="408"/>
                  </a:lnTo>
                  <a:lnTo>
                    <a:pt x="142" y="414"/>
                  </a:lnTo>
                  <a:lnTo>
                    <a:pt x="144" y="422"/>
                  </a:lnTo>
                  <a:lnTo>
                    <a:pt x="160" y="424"/>
                  </a:lnTo>
                  <a:lnTo>
                    <a:pt x="164" y="436"/>
                  </a:lnTo>
                  <a:lnTo>
                    <a:pt x="174" y="436"/>
                  </a:lnTo>
                  <a:lnTo>
                    <a:pt x="178" y="440"/>
                  </a:lnTo>
                  <a:lnTo>
                    <a:pt x="192" y="436"/>
                  </a:lnTo>
                  <a:lnTo>
                    <a:pt x="198" y="444"/>
                  </a:lnTo>
                  <a:lnTo>
                    <a:pt x="210" y="448"/>
                  </a:lnTo>
                  <a:lnTo>
                    <a:pt x="214" y="448"/>
                  </a:lnTo>
                  <a:lnTo>
                    <a:pt x="222" y="450"/>
                  </a:lnTo>
                  <a:lnTo>
                    <a:pt x="228" y="452"/>
                  </a:lnTo>
                  <a:lnTo>
                    <a:pt x="234" y="454"/>
                  </a:lnTo>
                  <a:lnTo>
                    <a:pt x="236" y="456"/>
                  </a:lnTo>
                  <a:lnTo>
                    <a:pt x="236" y="458"/>
                  </a:lnTo>
                  <a:lnTo>
                    <a:pt x="234" y="460"/>
                  </a:lnTo>
                  <a:lnTo>
                    <a:pt x="230" y="464"/>
                  </a:lnTo>
                  <a:lnTo>
                    <a:pt x="234" y="472"/>
                  </a:lnTo>
                  <a:lnTo>
                    <a:pt x="236" y="480"/>
                  </a:lnTo>
                  <a:lnTo>
                    <a:pt x="236" y="484"/>
                  </a:lnTo>
                  <a:lnTo>
                    <a:pt x="220" y="484"/>
                  </a:lnTo>
                  <a:lnTo>
                    <a:pt x="212" y="492"/>
                  </a:lnTo>
                  <a:lnTo>
                    <a:pt x="212" y="500"/>
                  </a:lnTo>
                  <a:lnTo>
                    <a:pt x="216" y="500"/>
                  </a:lnTo>
                  <a:lnTo>
                    <a:pt x="224" y="500"/>
                  </a:lnTo>
                  <a:lnTo>
                    <a:pt x="206" y="510"/>
                  </a:lnTo>
                  <a:lnTo>
                    <a:pt x="214" y="518"/>
                  </a:lnTo>
                  <a:lnTo>
                    <a:pt x="206" y="520"/>
                  </a:lnTo>
                  <a:lnTo>
                    <a:pt x="206" y="532"/>
                  </a:lnTo>
                  <a:lnTo>
                    <a:pt x="192" y="534"/>
                  </a:lnTo>
                  <a:lnTo>
                    <a:pt x="198" y="536"/>
                  </a:lnTo>
                  <a:lnTo>
                    <a:pt x="202" y="540"/>
                  </a:lnTo>
                  <a:lnTo>
                    <a:pt x="208" y="544"/>
                  </a:lnTo>
                  <a:lnTo>
                    <a:pt x="216" y="548"/>
                  </a:lnTo>
                  <a:lnTo>
                    <a:pt x="242" y="562"/>
                  </a:lnTo>
                  <a:lnTo>
                    <a:pt x="250" y="564"/>
                  </a:lnTo>
                  <a:lnTo>
                    <a:pt x="260" y="564"/>
                  </a:lnTo>
                  <a:lnTo>
                    <a:pt x="272" y="568"/>
                  </a:lnTo>
                  <a:lnTo>
                    <a:pt x="284" y="570"/>
                  </a:lnTo>
                  <a:lnTo>
                    <a:pt x="294" y="572"/>
                  </a:lnTo>
                  <a:lnTo>
                    <a:pt x="304" y="578"/>
                  </a:lnTo>
                  <a:lnTo>
                    <a:pt x="318" y="578"/>
                  </a:lnTo>
                  <a:lnTo>
                    <a:pt x="334" y="584"/>
                  </a:lnTo>
                  <a:lnTo>
                    <a:pt x="340" y="592"/>
                  </a:lnTo>
                  <a:lnTo>
                    <a:pt x="350" y="594"/>
                  </a:lnTo>
                  <a:lnTo>
                    <a:pt x="354" y="598"/>
                  </a:lnTo>
                  <a:lnTo>
                    <a:pt x="356" y="600"/>
                  </a:lnTo>
                  <a:lnTo>
                    <a:pt x="358" y="602"/>
                  </a:lnTo>
                  <a:lnTo>
                    <a:pt x="362" y="604"/>
                  </a:lnTo>
                  <a:lnTo>
                    <a:pt x="364" y="606"/>
                  </a:lnTo>
                  <a:lnTo>
                    <a:pt x="370" y="606"/>
                  </a:lnTo>
                  <a:lnTo>
                    <a:pt x="376" y="600"/>
                  </a:lnTo>
                  <a:lnTo>
                    <a:pt x="380" y="596"/>
                  </a:lnTo>
                  <a:lnTo>
                    <a:pt x="372" y="582"/>
                  </a:lnTo>
                  <a:lnTo>
                    <a:pt x="362" y="568"/>
                  </a:lnTo>
                  <a:lnTo>
                    <a:pt x="352" y="558"/>
                  </a:lnTo>
                  <a:lnTo>
                    <a:pt x="350" y="556"/>
                  </a:lnTo>
                  <a:lnTo>
                    <a:pt x="342" y="544"/>
                  </a:lnTo>
                  <a:lnTo>
                    <a:pt x="344" y="542"/>
                  </a:lnTo>
                  <a:lnTo>
                    <a:pt x="348" y="530"/>
                  </a:lnTo>
                  <a:lnTo>
                    <a:pt x="350" y="526"/>
                  </a:lnTo>
                  <a:lnTo>
                    <a:pt x="354" y="526"/>
                  </a:lnTo>
                  <a:lnTo>
                    <a:pt x="358" y="524"/>
                  </a:lnTo>
                  <a:lnTo>
                    <a:pt x="366" y="518"/>
                  </a:lnTo>
                  <a:lnTo>
                    <a:pt x="374" y="512"/>
                  </a:lnTo>
                  <a:lnTo>
                    <a:pt x="370" y="506"/>
                  </a:lnTo>
                  <a:lnTo>
                    <a:pt x="366" y="498"/>
                  </a:lnTo>
                  <a:lnTo>
                    <a:pt x="358" y="486"/>
                  </a:lnTo>
                  <a:lnTo>
                    <a:pt x="342" y="486"/>
                  </a:lnTo>
                  <a:lnTo>
                    <a:pt x="342" y="476"/>
                  </a:lnTo>
                  <a:lnTo>
                    <a:pt x="336" y="478"/>
                  </a:lnTo>
                  <a:lnTo>
                    <a:pt x="332" y="478"/>
                  </a:lnTo>
                  <a:lnTo>
                    <a:pt x="332" y="476"/>
                  </a:lnTo>
                  <a:lnTo>
                    <a:pt x="332" y="474"/>
                  </a:lnTo>
                  <a:lnTo>
                    <a:pt x="332" y="464"/>
                  </a:lnTo>
                  <a:lnTo>
                    <a:pt x="332" y="462"/>
                  </a:lnTo>
                  <a:lnTo>
                    <a:pt x="332" y="446"/>
                  </a:lnTo>
                  <a:lnTo>
                    <a:pt x="342" y="436"/>
                  </a:lnTo>
                  <a:lnTo>
                    <a:pt x="350" y="448"/>
                  </a:lnTo>
                  <a:lnTo>
                    <a:pt x="358" y="444"/>
                  </a:lnTo>
                  <a:lnTo>
                    <a:pt x="356" y="432"/>
                  </a:lnTo>
                  <a:lnTo>
                    <a:pt x="380" y="412"/>
                  </a:lnTo>
                  <a:lnTo>
                    <a:pt x="402" y="416"/>
                  </a:lnTo>
                  <a:lnTo>
                    <a:pt x="418" y="422"/>
                  </a:lnTo>
                  <a:lnTo>
                    <a:pt x="434" y="434"/>
                  </a:lnTo>
                  <a:lnTo>
                    <a:pt x="442" y="432"/>
                  </a:lnTo>
                  <a:lnTo>
                    <a:pt x="454" y="436"/>
                  </a:lnTo>
                  <a:lnTo>
                    <a:pt x="460" y="428"/>
                  </a:lnTo>
                  <a:lnTo>
                    <a:pt x="492" y="428"/>
                  </a:lnTo>
                  <a:lnTo>
                    <a:pt x="502" y="436"/>
                  </a:lnTo>
                  <a:lnTo>
                    <a:pt x="534" y="434"/>
                  </a:lnTo>
                  <a:lnTo>
                    <a:pt x="536" y="420"/>
                  </a:lnTo>
                  <a:lnTo>
                    <a:pt x="512" y="412"/>
                  </a:lnTo>
                  <a:lnTo>
                    <a:pt x="516" y="406"/>
                  </a:lnTo>
                  <a:lnTo>
                    <a:pt x="518" y="394"/>
                  </a:lnTo>
                  <a:lnTo>
                    <a:pt x="532" y="392"/>
                  </a:lnTo>
                  <a:lnTo>
                    <a:pt x="520" y="386"/>
                  </a:lnTo>
                  <a:lnTo>
                    <a:pt x="514" y="376"/>
                  </a:lnTo>
                  <a:lnTo>
                    <a:pt x="534" y="376"/>
                  </a:lnTo>
                  <a:lnTo>
                    <a:pt x="602" y="360"/>
                  </a:lnTo>
                  <a:lnTo>
                    <a:pt x="612" y="350"/>
                  </a:lnTo>
                  <a:lnTo>
                    <a:pt x="640" y="354"/>
                  </a:lnTo>
                  <a:lnTo>
                    <a:pt x="652" y="372"/>
                  </a:lnTo>
                  <a:lnTo>
                    <a:pt x="684" y="376"/>
                  </a:lnTo>
                  <a:lnTo>
                    <a:pt x="684" y="382"/>
                  </a:lnTo>
                  <a:lnTo>
                    <a:pt x="702" y="382"/>
                  </a:lnTo>
                  <a:lnTo>
                    <a:pt x="720" y="368"/>
                  </a:lnTo>
                  <a:lnTo>
                    <a:pt x="728" y="368"/>
                  </a:lnTo>
                  <a:lnTo>
                    <a:pt x="728" y="378"/>
                  </a:lnTo>
                  <a:lnTo>
                    <a:pt x="744" y="384"/>
                  </a:lnTo>
                  <a:lnTo>
                    <a:pt x="796" y="432"/>
                  </a:lnTo>
                  <a:lnTo>
                    <a:pt x="804" y="434"/>
                  </a:lnTo>
                  <a:lnTo>
                    <a:pt x="804" y="424"/>
                  </a:lnTo>
                  <a:lnTo>
                    <a:pt x="816" y="426"/>
                  </a:lnTo>
                  <a:lnTo>
                    <a:pt x="818" y="434"/>
                  </a:lnTo>
                  <a:lnTo>
                    <a:pt x="836" y="436"/>
                  </a:lnTo>
                  <a:lnTo>
                    <a:pt x="842" y="428"/>
                  </a:lnTo>
                  <a:lnTo>
                    <a:pt x="866" y="446"/>
                  </a:lnTo>
                  <a:lnTo>
                    <a:pt x="884" y="454"/>
                  </a:lnTo>
                  <a:lnTo>
                    <a:pt x="902" y="45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28" name="Freeform 238"/>
            <p:cNvSpPr/>
            <p:nvPr>
              <p:custDataLst>
                <p:tags r:id="rId211"/>
              </p:custDataLst>
            </p:nvPr>
          </p:nvSpPr>
          <p:spPr bwMode="auto">
            <a:xfrm>
              <a:off x="6109189" y="3386217"/>
              <a:ext cx="164895" cy="110178"/>
            </a:xfrm>
            <a:custGeom>
              <a:avLst/>
              <a:gdLst>
                <a:gd name="T0" fmla="*/ 0 w 112"/>
                <a:gd name="T1" fmla="*/ 2147483647 h 68"/>
                <a:gd name="T2" fmla="*/ 2147483647 w 112"/>
                <a:gd name="T3" fmla="*/ 2147483647 h 68"/>
                <a:gd name="T4" fmla="*/ 2147483647 w 112"/>
                <a:gd name="T5" fmla="*/ 2147483647 h 68"/>
                <a:gd name="T6" fmla="*/ 2147483647 w 112"/>
                <a:gd name="T7" fmla="*/ 2147483647 h 68"/>
                <a:gd name="T8" fmla="*/ 2147483647 w 112"/>
                <a:gd name="T9" fmla="*/ 2147483647 h 68"/>
                <a:gd name="T10" fmla="*/ 2147483647 w 112"/>
                <a:gd name="T11" fmla="*/ 2147483647 h 68"/>
                <a:gd name="T12" fmla="*/ 2147483647 w 112"/>
                <a:gd name="T13" fmla="*/ 0 h 68"/>
                <a:gd name="T14" fmla="*/ 2147483647 w 112"/>
                <a:gd name="T15" fmla="*/ 2147483647 h 68"/>
                <a:gd name="T16" fmla="*/ 2147483647 w 112"/>
                <a:gd name="T17" fmla="*/ 2147483647 h 68"/>
                <a:gd name="T18" fmla="*/ 2147483647 w 112"/>
                <a:gd name="T19" fmla="*/ 2147483647 h 68"/>
                <a:gd name="T20" fmla="*/ 2147483647 w 112"/>
                <a:gd name="T21" fmla="*/ 2147483647 h 68"/>
                <a:gd name="T22" fmla="*/ 2147483647 w 112"/>
                <a:gd name="T23" fmla="*/ 2147483647 h 68"/>
                <a:gd name="T24" fmla="*/ 2147483647 w 112"/>
                <a:gd name="T25" fmla="*/ 2147483647 h 68"/>
                <a:gd name="T26" fmla="*/ 2147483647 w 112"/>
                <a:gd name="T27" fmla="*/ 2147483647 h 68"/>
                <a:gd name="T28" fmla="*/ 2147483647 w 112"/>
                <a:gd name="T29" fmla="*/ 2147483647 h 68"/>
                <a:gd name="T30" fmla="*/ 2147483647 w 112"/>
                <a:gd name="T31" fmla="*/ 2147483647 h 68"/>
                <a:gd name="T32" fmla="*/ 2147483647 w 112"/>
                <a:gd name="T33" fmla="*/ 2147483647 h 68"/>
                <a:gd name="T34" fmla="*/ 2147483647 w 112"/>
                <a:gd name="T35" fmla="*/ 2147483647 h 68"/>
                <a:gd name="T36" fmla="*/ 2147483647 w 112"/>
                <a:gd name="T37" fmla="*/ 2147483647 h 68"/>
                <a:gd name="T38" fmla="*/ 2147483647 w 112"/>
                <a:gd name="T39" fmla="*/ 2147483647 h 68"/>
                <a:gd name="T40" fmla="*/ 2147483647 w 112"/>
                <a:gd name="T41" fmla="*/ 2147483647 h 68"/>
                <a:gd name="T42" fmla="*/ 2147483647 w 112"/>
                <a:gd name="T43" fmla="*/ 2147483647 h 68"/>
                <a:gd name="T44" fmla="*/ 2147483647 w 112"/>
                <a:gd name="T45" fmla="*/ 2147483647 h 68"/>
                <a:gd name="T46" fmla="*/ 2147483647 w 112"/>
                <a:gd name="T47" fmla="*/ 2147483647 h 68"/>
                <a:gd name="T48" fmla="*/ 2147483647 w 112"/>
                <a:gd name="T49" fmla="*/ 2147483647 h 68"/>
                <a:gd name="T50" fmla="*/ 2147483647 w 112"/>
                <a:gd name="T51" fmla="*/ 2147483647 h 68"/>
                <a:gd name="T52" fmla="*/ 2147483647 w 112"/>
                <a:gd name="T53" fmla="*/ 2147483647 h 68"/>
                <a:gd name="T54" fmla="*/ 2147483647 w 112"/>
                <a:gd name="T55" fmla="*/ 2147483647 h 68"/>
                <a:gd name="T56" fmla="*/ 2147483647 w 112"/>
                <a:gd name="T57" fmla="*/ 2147483647 h 68"/>
                <a:gd name="T58" fmla="*/ 2147483647 w 112"/>
                <a:gd name="T59" fmla="*/ 2147483647 h 68"/>
                <a:gd name="T60" fmla="*/ 2147483647 w 112"/>
                <a:gd name="T61" fmla="*/ 2147483647 h 68"/>
                <a:gd name="T62" fmla="*/ 2147483647 w 112"/>
                <a:gd name="T63" fmla="*/ 2147483647 h 68"/>
                <a:gd name="T64" fmla="*/ 2147483647 w 112"/>
                <a:gd name="T65" fmla="*/ 2147483647 h 68"/>
                <a:gd name="T66" fmla="*/ 2147483647 w 112"/>
                <a:gd name="T67" fmla="*/ 2147483647 h 68"/>
                <a:gd name="T68" fmla="*/ 2147483647 w 112"/>
                <a:gd name="T69" fmla="*/ 2147483647 h 68"/>
                <a:gd name="T70" fmla="*/ 2147483647 w 112"/>
                <a:gd name="T71" fmla="*/ 2147483647 h 68"/>
                <a:gd name="T72" fmla="*/ 2147483647 w 112"/>
                <a:gd name="T73" fmla="*/ 2147483647 h 68"/>
                <a:gd name="T74" fmla="*/ 2147483647 w 112"/>
                <a:gd name="T75" fmla="*/ 2147483647 h 68"/>
                <a:gd name="T76" fmla="*/ 2147483647 w 112"/>
                <a:gd name="T77" fmla="*/ 2147483647 h 68"/>
                <a:gd name="T78" fmla="*/ 2147483647 w 112"/>
                <a:gd name="T79" fmla="*/ 2147483647 h 68"/>
                <a:gd name="T80" fmla="*/ 2147483647 w 112"/>
                <a:gd name="T81" fmla="*/ 2147483647 h 68"/>
                <a:gd name="T82" fmla="*/ 2147483647 w 112"/>
                <a:gd name="T83" fmla="*/ 2147483647 h 68"/>
                <a:gd name="T84" fmla="*/ 2147483647 w 112"/>
                <a:gd name="T85" fmla="*/ 2147483647 h 68"/>
                <a:gd name="T86" fmla="*/ 2147483647 w 112"/>
                <a:gd name="T87" fmla="*/ 2147483647 h 68"/>
                <a:gd name="T88" fmla="*/ 2147483647 w 112"/>
                <a:gd name="T89" fmla="*/ 2147483647 h 68"/>
                <a:gd name="T90" fmla="*/ 2147483647 w 112"/>
                <a:gd name="T91" fmla="*/ 2147483647 h 68"/>
                <a:gd name="T92" fmla="*/ 0 w 112"/>
                <a:gd name="T93" fmla="*/ 2147483647 h 68"/>
                <a:gd name="T94" fmla="*/ 0 w 112"/>
                <a:gd name="T95" fmla="*/ 2147483647 h 6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2"/>
                <a:gd name="T145" fmla="*/ 0 h 68"/>
                <a:gd name="T146" fmla="*/ 112 w 112"/>
                <a:gd name="T147" fmla="*/ 68 h 6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2" h="68">
                  <a:moveTo>
                    <a:pt x="0" y="26"/>
                  </a:moveTo>
                  <a:lnTo>
                    <a:pt x="14" y="26"/>
                  </a:lnTo>
                  <a:lnTo>
                    <a:pt x="16" y="16"/>
                  </a:lnTo>
                  <a:lnTo>
                    <a:pt x="22" y="14"/>
                  </a:lnTo>
                  <a:lnTo>
                    <a:pt x="22" y="4"/>
                  </a:lnTo>
                  <a:lnTo>
                    <a:pt x="32" y="6"/>
                  </a:lnTo>
                  <a:lnTo>
                    <a:pt x="36" y="0"/>
                  </a:lnTo>
                  <a:lnTo>
                    <a:pt x="44" y="6"/>
                  </a:lnTo>
                  <a:lnTo>
                    <a:pt x="44" y="10"/>
                  </a:lnTo>
                  <a:lnTo>
                    <a:pt x="36" y="14"/>
                  </a:lnTo>
                  <a:lnTo>
                    <a:pt x="32" y="16"/>
                  </a:lnTo>
                  <a:lnTo>
                    <a:pt x="40" y="16"/>
                  </a:lnTo>
                  <a:lnTo>
                    <a:pt x="46" y="18"/>
                  </a:lnTo>
                  <a:lnTo>
                    <a:pt x="44" y="28"/>
                  </a:lnTo>
                  <a:lnTo>
                    <a:pt x="58" y="28"/>
                  </a:lnTo>
                  <a:lnTo>
                    <a:pt x="64" y="30"/>
                  </a:lnTo>
                  <a:lnTo>
                    <a:pt x="78" y="30"/>
                  </a:lnTo>
                  <a:lnTo>
                    <a:pt x="84" y="26"/>
                  </a:lnTo>
                  <a:lnTo>
                    <a:pt x="84" y="30"/>
                  </a:lnTo>
                  <a:lnTo>
                    <a:pt x="88" y="32"/>
                  </a:lnTo>
                  <a:lnTo>
                    <a:pt x="98" y="38"/>
                  </a:lnTo>
                  <a:lnTo>
                    <a:pt x="102" y="44"/>
                  </a:lnTo>
                  <a:lnTo>
                    <a:pt x="108" y="48"/>
                  </a:lnTo>
                  <a:lnTo>
                    <a:pt x="112" y="58"/>
                  </a:lnTo>
                  <a:lnTo>
                    <a:pt x="106" y="60"/>
                  </a:lnTo>
                  <a:lnTo>
                    <a:pt x="98" y="62"/>
                  </a:lnTo>
                  <a:lnTo>
                    <a:pt x="90" y="64"/>
                  </a:lnTo>
                  <a:lnTo>
                    <a:pt x="82" y="66"/>
                  </a:lnTo>
                  <a:lnTo>
                    <a:pt x="76" y="68"/>
                  </a:lnTo>
                  <a:lnTo>
                    <a:pt x="74" y="68"/>
                  </a:lnTo>
                  <a:lnTo>
                    <a:pt x="70" y="68"/>
                  </a:lnTo>
                  <a:lnTo>
                    <a:pt x="66" y="64"/>
                  </a:lnTo>
                  <a:lnTo>
                    <a:pt x="60" y="58"/>
                  </a:lnTo>
                  <a:lnTo>
                    <a:pt x="58" y="50"/>
                  </a:lnTo>
                  <a:lnTo>
                    <a:pt x="54" y="40"/>
                  </a:lnTo>
                  <a:lnTo>
                    <a:pt x="48" y="40"/>
                  </a:lnTo>
                  <a:lnTo>
                    <a:pt x="44" y="46"/>
                  </a:lnTo>
                  <a:lnTo>
                    <a:pt x="40" y="50"/>
                  </a:lnTo>
                  <a:lnTo>
                    <a:pt x="34" y="56"/>
                  </a:lnTo>
                  <a:lnTo>
                    <a:pt x="30" y="60"/>
                  </a:lnTo>
                  <a:lnTo>
                    <a:pt x="20" y="66"/>
                  </a:lnTo>
                  <a:lnTo>
                    <a:pt x="12" y="66"/>
                  </a:lnTo>
                  <a:lnTo>
                    <a:pt x="16" y="56"/>
                  </a:lnTo>
                  <a:lnTo>
                    <a:pt x="16" y="46"/>
                  </a:lnTo>
                  <a:lnTo>
                    <a:pt x="12" y="42"/>
                  </a:lnTo>
                  <a:lnTo>
                    <a:pt x="6" y="38"/>
                  </a:lnTo>
                  <a:lnTo>
                    <a:pt x="0" y="32"/>
                  </a:lnTo>
                  <a:lnTo>
                    <a:pt x="0" y="2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29" name="Freeform 239"/>
            <p:cNvSpPr/>
            <p:nvPr>
              <p:custDataLst>
                <p:tags r:id="rId212"/>
              </p:custDataLst>
            </p:nvPr>
          </p:nvSpPr>
          <p:spPr bwMode="auto">
            <a:xfrm>
              <a:off x="5471520" y="3305243"/>
              <a:ext cx="161435" cy="73009"/>
            </a:xfrm>
            <a:custGeom>
              <a:avLst/>
              <a:gdLst>
                <a:gd name="T0" fmla="*/ 2147483647 w 110"/>
                <a:gd name="T1" fmla="*/ 2147483647 h 46"/>
                <a:gd name="T2" fmla="*/ 2147483647 w 110"/>
                <a:gd name="T3" fmla="*/ 2147483647 h 46"/>
                <a:gd name="T4" fmla="*/ 2147483647 w 110"/>
                <a:gd name="T5" fmla="*/ 2147483647 h 46"/>
                <a:gd name="T6" fmla="*/ 2147483647 w 110"/>
                <a:gd name="T7" fmla="*/ 2147483647 h 46"/>
                <a:gd name="T8" fmla="*/ 2147483647 w 110"/>
                <a:gd name="T9" fmla="*/ 2147483647 h 46"/>
                <a:gd name="T10" fmla="*/ 2147483647 w 110"/>
                <a:gd name="T11" fmla="*/ 2147483647 h 46"/>
                <a:gd name="T12" fmla="*/ 2147483647 w 110"/>
                <a:gd name="T13" fmla="*/ 2147483647 h 46"/>
                <a:gd name="T14" fmla="*/ 2147483647 w 110"/>
                <a:gd name="T15" fmla="*/ 2147483647 h 46"/>
                <a:gd name="T16" fmla="*/ 2147483647 w 110"/>
                <a:gd name="T17" fmla="*/ 2147483647 h 46"/>
                <a:gd name="T18" fmla="*/ 2147483647 w 110"/>
                <a:gd name="T19" fmla="*/ 2147483647 h 46"/>
                <a:gd name="T20" fmla="*/ 2147483647 w 110"/>
                <a:gd name="T21" fmla="*/ 2147483647 h 46"/>
                <a:gd name="T22" fmla="*/ 2147483647 w 110"/>
                <a:gd name="T23" fmla="*/ 2147483647 h 46"/>
                <a:gd name="T24" fmla="*/ 2147483647 w 110"/>
                <a:gd name="T25" fmla="*/ 2147483647 h 46"/>
                <a:gd name="T26" fmla="*/ 2147483647 w 110"/>
                <a:gd name="T27" fmla="*/ 2147483647 h 46"/>
                <a:gd name="T28" fmla="*/ 2147483647 w 110"/>
                <a:gd name="T29" fmla="*/ 2147483647 h 46"/>
                <a:gd name="T30" fmla="*/ 2147483647 w 110"/>
                <a:gd name="T31" fmla="*/ 2147483647 h 46"/>
                <a:gd name="T32" fmla="*/ 2147483647 w 110"/>
                <a:gd name="T33" fmla="*/ 2147483647 h 46"/>
                <a:gd name="T34" fmla="*/ 2147483647 w 110"/>
                <a:gd name="T35" fmla="*/ 2147483647 h 46"/>
                <a:gd name="T36" fmla="*/ 2147483647 w 110"/>
                <a:gd name="T37" fmla="*/ 2147483647 h 46"/>
                <a:gd name="T38" fmla="*/ 2147483647 w 110"/>
                <a:gd name="T39" fmla="*/ 2147483647 h 46"/>
                <a:gd name="T40" fmla="*/ 2147483647 w 110"/>
                <a:gd name="T41" fmla="*/ 2147483647 h 46"/>
                <a:gd name="T42" fmla="*/ 2147483647 w 110"/>
                <a:gd name="T43" fmla="*/ 2147483647 h 46"/>
                <a:gd name="T44" fmla="*/ 2147483647 w 110"/>
                <a:gd name="T45" fmla="*/ 2147483647 h 46"/>
                <a:gd name="T46" fmla="*/ 2147483647 w 110"/>
                <a:gd name="T47" fmla="*/ 2147483647 h 46"/>
                <a:gd name="T48" fmla="*/ 0 w 110"/>
                <a:gd name="T49" fmla="*/ 0 h 46"/>
                <a:gd name="T50" fmla="*/ 2147483647 w 110"/>
                <a:gd name="T51" fmla="*/ 2147483647 h 46"/>
                <a:gd name="T52" fmla="*/ 2147483647 w 110"/>
                <a:gd name="T53" fmla="*/ 2147483647 h 46"/>
                <a:gd name="T54" fmla="*/ 2147483647 w 110"/>
                <a:gd name="T55" fmla="*/ 2147483647 h 46"/>
                <a:gd name="T56" fmla="*/ 2147483647 w 110"/>
                <a:gd name="T57" fmla="*/ 2147483647 h 46"/>
                <a:gd name="T58" fmla="*/ 2147483647 w 110"/>
                <a:gd name="T59" fmla="*/ 2147483647 h 46"/>
                <a:gd name="T60" fmla="*/ 2147483647 w 110"/>
                <a:gd name="T61" fmla="*/ 2147483647 h 46"/>
                <a:gd name="T62" fmla="*/ 2147483647 w 110"/>
                <a:gd name="T63" fmla="*/ 2147483647 h 46"/>
                <a:gd name="T64" fmla="*/ 2147483647 w 110"/>
                <a:gd name="T65" fmla="*/ 2147483647 h 46"/>
                <a:gd name="T66" fmla="*/ 2147483647 w 110"/>
                <a:gd name="T67" fmla="*/ 2147483647 h 46"/>
                <a:gd name="T68" fmla="*/ 2147483647 w 110"/>
                <a:gd name="T69" fmla="*/ 2147483647 h 46"/>
                <a:gd name="T70" fmla="*/ 2147483647 w 110"/>
                <a:gd name="T71" fmla="*/ 2147483647 h 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
                <a:gd name="T109" fmla="*/ 0 h 46"/>
                <a:gd name="T110" fmla="*/ 110 w 110"/>
                <a:gd name="T111" fmla="*/ 46 h 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 h="46">
                  <a:moveTo>
                    <a:pt x="36" y="36"/>
                  </a:moveTo>
                  <a:lnTo>
                    <a:pt x="44" y="34"/>
                  </a:lnTo>
                  <a:lnTo>
                    <a:pt x="50" y="34"/>
                  </a:lnTo>
                  <a:lnTo>
                    <a:pt x="60" y="36"/>
                  </a:lnTo>
                  <a:lnTo>
                    <a:pt x="64" y="40"/>
                  </a:lnTo>
                  <a:lnTo>
                    <a:pt x="66" y="42"/>
                  </a:lnTo>
                  <a:lnTo>
                    <a:pt x="66" y="44"/>
                  </a:lnTo>
                  <a:lnTo>
                    <a:pt x="78" y="44"/>
                  </a:lnTo>
                  <a:lnTo>
                    <a:pt x="86" y="44"/>
                  </a:lnTo>
                  <a:lnTo>
                    <a:pt x="88" y="38"/>
                  </a:lnTo>
                  <a:lnTo>
                    <a:pt x="96" y="42"/>
                  </a:lnTo>
                  <a:lnTo>
                    <a:pt x="100" y="46"/>
                  </a:lnTo>
                  <a:lnTo>
                    <a:pt x="110" y="46"/>
                  </a:lnTo>
                  <a:lnTo>
                    <a:pt x="106" y="40"/>
                  </a:lnTo>
                  <a:lnTo>
                    <a:pt x="104" y="36"/>
                  </a:lnTo>
                  <a:lnTo>
                    <a:pt x="108" y="32"/>
                  </a:lnTo>
                  <a:lnTo>
                    <a:pt x="98" y="30"/>
                  </a:lnTo>
                  <a:lnTo>
                    <a:pt x="92" y="22"/>
                  </a:lnTo>
                  <a:lnTo>
                    <a:pt x="76" y="16"/>
                  </a:lnTo>
                  <a:lnTo>
                    <a:pt x="62" y="16"/>
                  </a:lnTo>
                  <a:lnTo>
                    <a:pt x="52" y="10"/>
                  </a:lnTo>
                  <a:lnTo>
                    <a:pt x="40" y="8"/>
                  </a:lnTo>
                  <a:lnTo>
                    <a:pt x="30" y="6"/>
                  </a:lnTo>
                  <a:lnTo>
                    <a:pt x="18" y="2"/>
                  </a:lnTo>
                  <a:lnTo>
                    <a:pt x="0" y="0"/>
                  </a:lnTo>
                  <a:lnTo>
                    <a:pt x="6" y="4"/>
                  </a:lnTo>
                  <a:lnTo>
                    <a:pt x="12" y="8"/>
                  </a:lnTo>
                  <a:lnTo>
                    <a:pt x="20" y="12"/>
                  </a:lnTo>
                  <a:lnTo>
                    <a:pt x="24" y="14"/>
                  </a:lnTo>
                  <a:lnTo>
                    <a:pt x="30" y="16"/>
                  </a:lnTo>
                  <a:lnTo>
                    <a:pt x="32" y="20"/>
                  </a:lnTo>
                  <a:lnTo>
                    <a:pt x="34" y="24"/>
                  </a:lnTo>
                  <a:lnTo>
                    <a:pt x="34" y="26"/>
                  </a:lnTo>
                  <a:lnTo>
                    <a:pt x="36" y="30"/>
                  </a:lnTo>
                  <a:lnTo>
                    <a:pt x="36" y="32"/>
                  </a:lnTo>
                  <a:lnTo>
                    <a:pt x="36" y="3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30" name="Freeform 240"/>
            <p:cNvSpPr/>
            <p:nvPr>
              <p:custDataLst>
                <p:tags r:id="rId213"/>
              </p:custDataLst>
            </p:nvPr>
          </p:nvSpPr>
          <p:spPr bwMode="auto">
            <a:xfrm>
              <a:off x="5568381" y="3372942"/>
              <a:ext cx="74952" cy="67700"/>
            </a:xfrm>
            <a:custGeom>
              <a:avLst/>
              <a:gdLst>
                <a:gd name="T0" fmla="*/ 0 w 52"/>
                <a:gd name="T1" fmla="*/ 0 h 42"/>
                <a:gd name="T2" fmla="*/ 2147483647 w 52"/>
                <a:gd name="T3" fmla="*/ 0 h 42"/>
                <a:gd name="T4" fmla="*/ 2147483647 w 52"/>
                <a:gd name="T5" fmla="*/ 2147483647 h 42"/>
                <a:gd name="T6" fmla="*/ 2147483647 w 52"/>
                <a:gd name="T7" fmla="*/ 2147483647 h 42"/>
                <a:gd name="T8" fmla="*/ 2147483647 w 52"/>
                <a:gd name="T9" fmla="*/ 2147483647 h 42"/>
                <a:gd name="T10" fmla="*/ 2147483647 w 52"/>
                <a:gd name="T11" fmla="*/ 2147483647 h 42"/>
                <a:gd name="T12" fmla="*/ 2147483647 w 52"/>
                <a:gd name="T13" fmla="*/ 2147483647 h 42"/>
                <a:gd name="T14" fmla="*/ 2147483647 w 52"/>
                <a:gd name="T15" fmla="*/ 2147483647 h 42"/>
                <a:gd name="T16" fmla="*/ 2147483647 w 52"/>
                <a:gd name="T17" fmla="*/ 2147483647 h 42"/>
                <a:gd name="T18" fmla="*/ 2147483647 w 52"/>
                <a:gd name="T19" fmla="*/ 2147483647 h 42"/>
                <a:gd name="T20" fmla="*/ 2147483647 w 52"/>
                <a:gd name="T21" fmla="*/ 2147483647 h 42"/>
                <a:gd name="T22" fmla="*/ 2147483647 w 52"/>
                <a:gd name="T23" fmla="*/ 2147483647 h 42"/>
                <a:gd name="T24" fmla="*/ 2147483647 w 52"/>
                <a:gd name="T25" fmla="*/ 2147483647 h 42"/>
                <a:gd name="T26" fmla="*/ 2147483647 w 52"/>
                <a:gd name="T27" fmla="*/ 2147483647 h 42"/>
                <a:gd name="T28" fmla="*/ 2147483647 w 52"/>
                <a:gd name="T29" fmla="*/ 2147483647 h 42"/>
                <a:gd name="T30" fmla="*/ 2147483647 w 52"/>
                <a:gd name="T31" fmla="*/ 2147483647 h 42"/>
                <a:gd name="T32" fmla="*/ 2147483647 w 52"/>
                <a:gd name="T33" fmla="*/ 2147483647 h 42"/>
                <a:gd name="T34" fmla="*/ 2147483647 w 52"/>
                <a:gd name="T35" fmla="*/ 2147483647 h 42"/>
                <a:gd name="T36" fmla="*/ 2147483647 w 52"/>
                <a:gd name="T37" fmla="*/ 2147483647 h 42"/>
                <a:gd name="T38" fmla="*/ 2147483647 w 52"/>
                <a:gd name="T39" fmla="*/ 2147483647 h 42"/>
                <a:gd name="T40" fmla="*/ 0 w 52"/>
                <a:gd name="T41" fmla="*/ 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42"/>
                <a:gd name="T65" fmla="*/ 52 w 52"/>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42">
                  <a:moveTo>
                    <a:pt x="0" y="0"/>
                  </a:moveTo>
                  <a:lnTo>
                    <a:pt x="20" y="0"/>
                  </a:lnTo>
                  <a:lnTo>
                    <a:pt x="26" y="6"/>
                  </a:lnTo>
                  <a:lnTo>
                    <a:pt x="28" y="6"/>
                  </a:lnTo>
                  <a:lnTo>
                    <a:pt x="30" y="10"/>
                  </a:lnTo>
                  <a:lnTo>
                    <a:pt x="32" y="16"/>
                  </a:lnTo>
                  <a:lnTo>
                    <a:pt x="38" y="22"/>
                  </a:lnTo>
                  <a:lnTo>
                    <a:pt x="40" y="22"/>
                  </a:lnTo>
                  <a:lnTo>
                    <a:pt x="48" y="26"/>
                  </a:lnTo>
                  <a:lnTo>
                    <a:pt x="52" y="38"/>
                  </a:lnTo>
                  <a:lnTo>
                    <a:pt x="48" y="42"/>
                  </a:lnTo>
                  <a:lnTo>
                    <a:pt x="42" y="38"/>
                  </a:lnTo>
                  <a:lnTo>
                    <a:pt x="38" y="34"/>
                  </a:lnTo>
                  <a:lnTo>
                    <a:pt x="32" y="30"/>
                  </a:lnTo>
                  <a:lnTo>
                    <a:pt x="24" y="32"/>
                  </a:lnTo>
                  <a:lnTo>
                    <a:pt x="20" y="26"/>
                  </a:lnTo>
                  <a:lnTo>
                    <a:pt x="16" y="22"/>
                  </a:lnTo>
                  <a:lnTo>
                    <a:pt x="12" y="20"/>
                  </a:lnTo>
                  <a:lnTo>
                    <a:pt x="2" y="18"/>
                  </a:lnTo>
                  <a:lnTo>
                    <a:pt x="2" y="10"/>
                  </a:lnTo>
                  <a:lnTo>
                    <a:pt x="0"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31" name="Freeform 241"/>
            <p:cNvSpPr/>
            <p:nvPr>
              <p:custDataLst>
                <p:tags r:id="rId214"/>
              </p:custDataLst>
            </p:nvPr>
          </p:nvSpPr>
          <p:spPr bwMode="auto">
            <a:xfrm>
              <a:off x="5598362" y="3357013"/>
              <a:ext cx="113005" cy="92921"/>
            </a:xfrm>
            <a:custGeom>
              <a:avLst/>
              <a:gdLst>
                <a:gd name="T0" fmla="*/ 2147483647 w 78"/>
                <a:gd name="T1" fmla="*/ 2147483647 h 60"/>
                <a:gd name="T2" fmla="*/ 2147483647 w 78"/>
                <a:gd name="T3" fmla="*/ 2147483647 h 60"/>
                <a:gd name="T4" fmla="*/ 2147483647 w 78"/>
                <a:gd name="T5" fmla="*/ 2147483647 h 60"/>
                <a:gd name="T6" fmla="*/ 2147483647 w 78"/>
                <a:gd name="T7" fmla="*/ 2147483647 h 60"/>
                <a:gd name="T8" fmla="*/ 2147483647 w 78"/>
                <a:gd name="T9" fmla="*/ 2147483647 h 60"/>
                <a:gd name="T10" fmla="*/ 2147483647 w 78"/>
                <a:gd name="T11" fmla="*/ 2147483647 h 60"/>
                <a:gd name="T12" fmla="*/ 2147483647 w 78"/>
                <a:gd name="T13" fmla="*/ 0 h 60"/>
                <a:gd name="T14" fmla="*/ 2147483647 w 78"/>
                <a:gd name="T15" fmla="*/ 2147483647 h 60"/>
                <a:gd name="T16" fmla="*/ 2147483647 w 78"/>
                <a:gd name="T17" fmla="*/ 2147483647 h 60"/>
                <a:gd name="T18" fmla="*/ 2147483647 w 78"/>
                <a:gd name="T19" fmla="*/ 2147483647 h 60"/>
                <a:gd name="T20" fmla="*/ 2147483647 w 78"/>
                <a:gd name="T21" fmla="*/ 2147483647 h 60"/>
                <a:gd name="T22" fmla="*/ 2147483647 w 78"/>
                <a:gd name="T23" fmla="*/ 2147483647 h 60"/>
                <a:gd name="T24" fmla="*/ 2147483647 w 78"/>
                <a:gd name="T25" fmla="*/ 2147483647 h 60"/>
                <a:gd name="T26" fmla="*/ 2147483647 w 78"/>
                <a:gd name="T27" fmla="*/ 2147483647 h 60"/>
                <a:gd name="T28" fmla="*/ 0 w 78"/>
                <a:gd name="T29" fmla="*/ 2147483647 h 60"/>
                <a:gd name="T30" fmla="*/ 2147483647 w 78"/>
                <a:gd name="T31" fmla="*/ 2147483647 h 60"/>
                <a:gd name="T32" fmla="*/ 2147483647 w 78"/>
                <a:gd name="T33" fmla="*/ 2147483647 h 60"/>
                <a:gd name="T34" fmla="*/ 2147483647 w 78"/>
                <a:gd name="T35" fmla="*/ 2147483647 h 60"/>
                <a:gd name="T36" fmla="*/ 2147483647 w 78"/>
                <a:gd name="T37" fmla="*/ 2147483647 h 60"/>
                <a:gd name="T38" fmla="*/ 2147483647 w 78"/>
                <a:gd name="T39" fmla="*/ 2147483647 h 60"/>
                <a:gd name="T40" fmla="*/ 2147483647 w 78"/>
                <a:gd name="T41" fmla="*/ 2147483647 h 60"/>
                <a:gd name="T42" fmla="*/ 2147483647 w 78"/>
                <a:gd name="T43" fmla="*/ 2147483647 h 60"/>
                <a:gd name="T44" fmla="*/ 2147483647 w 78"/>
                <a:gd name="T45" fmla="*/ 2147483647 h 60"/>
                <a:gd name="T46" fmla="*/ 2147483647 w 78"/>
                <a:gd name="T47" fmla="*/ 2147483647 h 60"/>
                <a:gd name="T48" fmla="*/ 2147483647 w 78"/>
                <a:gd name="T49" fmla="*/ 2147483647 h 60"/>
                <a:gd name="T50" fmla="*/ 2147483647 w 78"/>
                <a:gd name="T51" fmla="*/ 2147483647 h 60"/>
                <a:gd name="T52" fmla="*/ 2147483647 w 78"/>
                <a:gd name="T53" fmla="*/ 2147483647 h 60"/>
                <a:gd name="T54" fmla="*/ 2147483647 w 78"/>
                <a:gd name="T55" fmla="*/ 2147483647 h 60"/>
                <a:gd name="T56" fmla="*/ 2147483647 w 78"/>
                <a:gd name="T57" fmla="*/ 2147483647 h 60"/>
                <a:gd name="T58" fmla="*/ 2147483647 w 78"/>
                <a:gd name="T59" fmla="*/ 2147483647 h 60"/>
                <a:gd name="T60" fmla="*/ 2147483647 w 78"/>
                <a:gd name="T61" fmla="*/ 2147483647 h 60"/>
                <a:gd name="T62" fmla="*/ 2147483647 w 78"/>
                <a:gd name="T63" fmla="*/ 2147483647 h 60"/>
                <a:gd name="T64" fmla="*/ 2147483647 w 78"/>
                <a:gd name="T65" fmla="*/ 2147483647 h 60"/>
                <a:gd name="T66" fmla="*/ 2147483647 w 78"/>
                <a:gd name="T67" fmla="*/ 2147483647 h 60"/>
                <a:gd name="T68" fmla="*/ 2147483647 w 78"/>
                <a:gd name="T69" fmla="*/ 2147483647 h 60"/>
                <a:gd name="T70" fmla="*/ 2147483647 w 78"/>
                <a:gd name="T71" fmla="*/ 2147483647 h 60"/>
                <a:gd name="T72" fmla="*/ 2147483647 w 78"/>
                <a:gd name="T73" fmla="*/ 2147483647 h 60"/>
                <a:gd name="T74" fmla="*/ 2147483647 w 78"/>
                <a:gd name="T75" fmla="*/ 2147483647 h 60"/>
                <a:gd name="T76" fmla="*/ 2147483647 w 78"/>
                <a:gd name="T77" fmla="*/ 2147483647 h 60"/>
                <a:gd name="T78" fmla="*/ 2147483647 w 78"/>
                <a:gd name="T79" fmla="*/ 2147483647 h 60"/>
                <a:gd name="T80" fmla="*/ 2147483647 w 78"/>
                <a:gd name="T81" fmla="*/ 2147483647 h 6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8"/>
                <a:gd name="T124" fmla="*/ 0 h 60"/>
                <a:gd name="T125" fmla="*/ 78 w 78"/>
                <a:gd name="T126" fmla="*/ 60 h 6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8" h="60">
                  <a:moveTo>
                    <a:pt x="52" y="2"/>
                  </a:moveTo>
                  <a:lnTo>
                    <a:pt x="48" y="6"/>
                  </a:lnTo>
                  <a:lnTo>
                    <a:pt x="42" y="12"/>
                  </a:lnTo>
                  <a:lnTo>
                    <a:pt x="36" y="12"/>
                  </a:lnTo>
                  <a:lnTo>
                    <a:pt x="32" y="8"/>
                  </a:lnTo>
                  <a:lnTo>
                    <a:pt x="28" y="6"/>
                  </a:lnTo>
                  <a:lnTo>
                    <a:pt x="22" y="0"/>
                  </a:lnTo>
                  <a:lnTo>
                    <a:pt x="18" y="4"/>
                  </a:lnTo>
                  <a:lnTo>
                    <a:pt x="20" y="8"/>
                  </a:lnTo>
                  <a:lnTo>
                    <a:pt x="24" y="14"/>
                  </a:lnTo>
                  <a:lnTo>
                    <a:pt x="20" y="14"/>
                  </a:lnTo>
                  <a:lnTo>
                    <a:pt x="14" y="14"/>
                  </a:lnTo>
                  <a:lnTo>
                    <a:pt x="10" y="10"/>
                  </a:lnTo>
                  <a:lnTo>
                    <a:pt x="2" y="6"/>
                  </a:lnTo>
                  <a:lnTo>
                    <a:pt x="0" y="12"/>
                  </a:lnTo>
                  <a:lnTo>
                    <a:pt x="6" y="18"/>
                  </a:lnTo>
                  <a:lnTo>
                    <a:pt x="8" y="18"/>
                  </a:lnTo>
                  <a:lnTo>
                    <a:pt x="10" y="24"/>
                  </a:lnTo>
                  <a:lnTo>
                    <a:pt x="12" y="28"/>
                  </a:lnTo>
                  <a:lnTo>
                    <a:pt x="14" y="30"/>
                  </a:lnTo>
                  <a:lnTo>
                    <a:pt x="20" y="34"/>
                  </a:lnTo>
                  <a:lnTo>
                    <a:pt x="28" y="38"/>
                  </a:lnTo>
                  <a:lnTo>
                    <a:pt x="32" y="50"/>
                  </a:lnTo>
                  <a:lnTo>
                    <a:pt x="36" y="46"/>
                  </a:lnTo>
                  <a:lnTo>
                    <a:pt x="42" y="42"/>
                  </a:lnTo>
                  <a:lnTo>
                    <a:pt x="46" y="38"/>
                  </a:lnTo>
                  <a:lnTo>
                    <a:pt x="54" y="38"/>
                  </a:lnTo>
                  <a:lnTo>
                    <a:pt x="54" y="44"/>
                  </a:lnTo>
                  <a:lnTo>
                    <a:pt x="56" y="46"/>
                  </a:lnTo>
                  <a:lnTo>
                    <a:pt x="56" y="52"/>
                  </a:lnTo>
                  <a:lnTo>
                    <a:pt x="58" y="54"/>
                  </a:lnTo>
                  <a:lnTo>
                    <a:pt x="60" y="56"/>
                  </a:lnTo>
                  <a:lnTo>
                    <a:pt x="64" y="56"/>
                  </a:lnTo>
                  <a:lnTo>
                    <a:pt x="68" y="60"/>
                  </a:lnTo>
                  <a:lnTo>
                    <a:pt x="72" y="28"/>
                  </a:lnTo>
                  <a:lnTo>
                    <a:pt x="78" y="28"/>
                  </a:lnTo>
                  <a:lnTo>
                    <a:pt x="64" y="18"/>
                  </a:lnTo>
                  <a:lnTo>
                    <a:pt x="62" y="14"/>
                  </a:lnTo>
                  <a:lnTo>
                    <a:pt x="56" y="8"/>
                  </a:lnTo>
                  <a:lnTo>
                    <a:pt x="56" y="6"/>
                  </a:lnTo>
                  <a:lnTo>
                    <a:pt x="52" y="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32" name="Freeform 267"/>
            <p:cNvSpPr/>
            <p:nvPr>
              <p:custDataLst>
                <p:tags r:id="rId215"/>
              </p:custDataLst>
            </p:nvPr>
          </p:nvSpPr>
          <p:spPr bwMode="auto">
            <a:xfrm>
              <a:off x="7933409" y="4637995"/>
              <a:ext cx="222550" cy="241594"/>
            </a:xfrm>
            <a:custGeom>
              <a:avLst/>
              <a:gdLst>
                <a:gd name="T0" fmla="*/ 2147483647 w 152"/>
                <a:gd name="T1" fmla="*/ 2147483647 h 154"/>
                <a:gd name="T2" fmla="*/ 0 w 152"/>
                <a:gd name="T3" fmla="*/ 2147483647 h 154"/>
                <a:gd name="T4" fmla="*/ 2147483647 w 152"/>
                <a:gd name="T5" fmla="*/ 2147483647 h 154"/>
                <a:gd name="T6" fmla="*/ 2147483647 w 152"/>
                <a:gd name="T7" fmla="*/ 2147483647 h 154"/>
                <a:gd name="T8" fmla="*/ 2147483647 w 152"/>
                <a:gd name="T9" fmla="*/ 2147483647 h 154"/>
                <a:gd name="T10" fmla="*/ 2147483647 w 152"/>
                <a:gd name="T11" fmla="*/ 2147483647 h 154"/>
                <a:gd name="T12" fmla="*/ 2147483647 w 152"/>
                <a:gd name="T13" fmla="*/ 2147483647 h 154"/>
                <a:gd name="T14" fmla="*/ 2147483647 w 152"/>
                <a:gd name="T15" fmla="*/ 2147483647 h 154"/>
                <a:gd name="T16" fmla="*/ 2147483647 w 152"/>
                <a:gd name="T17" fmla="*/ 2147483647 h 154"/>
                <a:gd name="T18" fmla="*/ 2147483647 w 152"/>
                <a:gd name="T19" fmla="*/ 2147483647 h 154"/>
                <a:gd name="T20" fmla="*/ 2147483647 w 152"/>
                <a:gd name="T21" fmla="*/ 2147483647 h 154"/>
                <a:gd name="T22" fmla="*/ 2147483647 w 152"/>
                <a:gd name="T23" fmla="*/ 2147483647 h 154"/>
                <a:gd name="T24" fmla="*/ 2147483647 w 152"/>
                <a:gd name="T25" fmla="*/ 2147483647 h 154"/>
                <a:gd name="T26" fmla="*/ 2147483647 w 152"/>
                <a:gd name="T27" fmla="*/ 2147483647 h 154"/>
                <a:gd name="T28" fmla="*/ 2147483647 w 152"/>
                <a:gd name="T29" fmla="*/ 2147483647 h 154"/>
                <a:gd name="T30" fmla="*/ 2147483647 w 152"/>
                <a:gd name="T31" fmla="*/ 2147483647 h 154"/>
                <a:gd name="T32" fmla="*/ 2147483647 w 152"/>
                <a:gd name="T33" fmla="*/ 2147483647 h 154"/>
                <a:gd name="T34" fmla="*/ 2147483647 w 152"/>
                <a:gd name="T35" fmla="*/ 2147483647 h 154"/>
                <a:gd name="T36" fmla="*/ 2147483647 w 152"/>
                <a:gd name="T37" fmla="*/ 2147483647 h 154"/>
                <a:gd name="T38" fmla="*/ 2147483647 w 152"/>
                <a:gd name="T39" fmla="*/ 2147483647 h 154"/>
                <a:gd name="T40" fmla="*/ 2147483647 w 152"/>
                <a:gd name="T41" fmla="*/ 2147483647 h 154"/>
                <a:gd name="T42" fmla="*/ 2147483647 w 152"/>
                <a:gd name="T43" fmla="*/ 2147483647 h 154"/>
                <a:gd name="T44" fmla="*/ 2147483647 w 152"/>
                <a:gd name="T45" fmla="*/ 2147483647 h 154"/>
                <a:gd name="T46" fmla="*/ 2147483647 w 152"/>
                <a:gd name="T47" fmla="*/ 2147483647 h 154"/>
                <a:gd name="T48" fmla="*/ 2147483647 w 152"/>
                <a:gd name="T49" fmla="*/ 2147483647 h 154"/>
                <a:gd name="T50" fmla="*/ 2147483647 w 152"/>
                <a:gd name="T51" fmla="*/ 2147483647 h 154"/>
                <a:gd name="T52" fmla="*/ 2147483647 w 152"/>
                <a:gd name="T53" fmla="*/ 2147483647 h 154"/>
                <a:gd name="T54" fmla="*/ 2147483647 w 152"/>
                <a:gd name="T55" fmla="*/ 2147483647 h 154"/>
                <a:gd name="T56" fmla="*/ 2147483647 w 152"/>
                <a:gd name="T57" fmla="*/ 2147483647 h 154"/>
                <a:gd name="T58" fmla="*/ 2147483647 w 152"/>
                <a:gd name="T59" fmla="*/ 2147483647 h 154"/>
                <a:gd name="T60" fmla="*/ 2147483647 w 152"/>
                <a:gd name="T61" fmla="*/ 2147483647 h 154"/>
                <a:gd name="T62" fmla="*/ 2147483647 w 152"/>
                <a:gd name="T63" fmla="*/ 2147483647 h 154"/>
                <a:gd name="T64" fmla="*/ 2147483647 w 152"/>
                <a:gd name="T65" fmla="*/ 2147483647 h 154"/>
                <a:gd name="T66" fmla="*/ 2147483647 w 152"/>
                <a:gd name="T67" fmla="*/ 2147483647 h 154"/>
                <a:gd name="T68" fmla="*/ 2147483647 w 152"/>
                <a:gd name="T69" fmla="*/ 2147483647 h 154"/>
                <a:gd name="T70" fmla="*/ 2147483647 w 152"/>
                <a:gd name="T71" fmla="*/ 2147483647 h 154"/>
                <a:gd name="T72" fmla="*/ 2147483647 w 152"/>
                <a:gd name="T73" fmla="*/ 2147483647 h 154"/>
                <a:gd name="T74" fmla="*/ 2147483647 w 152"/>
                <a:gd name="T75" fmla="*/ 0 h 1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2"/>
                <a:gd name="T115" fmla="*/ 0 h 154"/>
                <a:gd name="T116" fmla="*/ 152 w 152"/>
                <a:gd name="T117" fmla="*/ 154 h 1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2" h="154">
                  <a:moveTo>
                    <a:pt x="4" y="0"/>
                  </a:moveTo>
                  <a:lnTo>
                    <a:pt x="4" y="76"/>
                  </a:lnTo>
                  <a:lnTo>
                    <a:pt x="0" y="80"/>
                  </a:lnTo>
                  <a:lnTo>
                    <a:pt x="0" y="84"/>
                  </a:lnTo>
                  <a:lnTo>
                    <a:pt x="4" y="88"/>
                  </a:lnTo>
                  <a:lnTo>
                    <a:pt x="4" y="126"/>
                  </a:lnTo>
                  <a:lnTo>
                    <a:pt x="14" y="130"/>
                  </a:lnTo>
                  <a:lnTo>
                    <a:pt x="24" y="130"/>
                  </a:lnTo>
                  <a:lnTo>
                    <a:pt x="28" y="130"/>
                  </a:lnTo>
                  <a:lnTo>
                    <a:pt x="32" y="126"/>
                  </a:lnTo>
                  <a:lnTo>
                    <a:pt x="36" y="122"/>
                  </a:lnTo>
                  <a:lnTo>
                    <a:pt x="38" y="118"/>
                  </a:lnTo>
                  <a:lnTo>
                    <a:pt x="32" y="118"/>
                  </a:lnTo>
                  <a:lnTo>
                    <a:pt x="42" y="118"/>
                  </a:lnTo>
                  <a:lnTo>
                    <a:pt x="42" y="110"/>
                  </a:lnTo>
                  <a:lnTo>
                    <a:pt x="42" y="104"/>
                  </a:lnTo>
                  <a:lnTo>
                    <a:pt x="46" y="98"/>
                  </a:lnTo>
                  <a:lnTo>
                    <a:pt x="52" y="98"/>
                  </a:lnTo>
                  <a:lnTo>
                    <a:pt x="68" y="98"/>
                  </a:lnTo>
                  <a:lnTo>
                    <a:pt x="82" y="106"/>
                  </a:lnTo>
                  <a:lnTo>
                    <a:pt x="86" y="110"/>
                  </a:lnTo>
                  <a:lnTo>
                    <a:pt x="88" y="114"/>
                  </a:lnTo>
                  <a:lnTo>
                    <a:pt x="90" y="120"/>
                  </a:lnTo>
                  <a:lnTo>
                    <a:pt x="92" y="126"/>
                  </a:lnTo>
                  <a:lnTo>
                    <a:pt x="90" y="124"/>
                  </a:lnTo>
                  <a:lnTo>
                    <a:pt x="92" y="130"/>
                  </a:lnTo>
                  <a:lnTo>
                    <a:pt x="96" y="134"/>
                  </a:lnTo>
                  <a:lnTo>
                    <a:pt x="98" y="138"/>
                  </a:lnTo>
                  <a:lnTo>
                    <a:pt x="104" y="142"/>
                  </a:lnTo>
                  <a:lnTo>
                    <a:pt x="120" y="146"/>
                  </a:lnTo>
                  <a:lnTo>
                    <a:pt x="132" y="150"/>
                  </a:lnTo>
                  <a:lnTo>
                    <a:pt x="136" y="152"/>
                  </a:lnTo>
                  <a:lnTo>
                    <a:pt x="138" y="154"/>
                  </a:lnTo>
                  <a:lnTo>
                    <a:pt x="142" y="154"/>
                  </a:lnTo>
                  <a:lnTo>
                    <a:pt x="148" y="154"/>
                  </a:lnTo>
                  <a:lnTo>
                    <a:pt x="150" y="152"/>
                  </a:lnTo>
                  <a:lnTo>
                    <a:pt x="152" y="150"/>
                  </a:lnTo>
                  <a:lnTo>
                    <a:pt x="150" y="146"/>
                  </a:lnTo>
                  <a:lnTo>
                    <a:pt x="148" y="142"/>
                  </a:lnTo>
                  <a:lnTo>
                    <a:pt x="144" y="138"/>
                  </a:lnTo>
                  <a:lnTo>
                    <a:pt x="142" y="134"/>
                  </a:lnTo>
                  <a:lnTo>
                    <a:pt x="136" y="132"/>
                  </a:lnTo>
                  <a:lnTo>
                    <a:pt x="132" y="130"/>
                  </a:lnTo>
                  <a:lnTo>
                    <a:pt x="130" y="122"/>
                  </a:lnTo>
                  <a:lnTo>
                    <a:pt x="128" y="120"/>
                  </a:lnTo>
                  <a:lnTo>
                    <a:pt x="124" y="118"/>
                  </a:lnTo>
                  <a:lnTo>
                    <a:pt x="122" y="118"/>
                  </a:lnTo>
                  <a:lnTo>
                    <a:pt x="118" y="116"/>
                  </a:lnTo>
                  <a:lnTo>
                    <a:pt x="114" y="108"/>
                  </a:lnTo>
                  <a:lnTo>
                    <a:pt x="112" y="104"/>
                  </a:lnTo>
                  <a:lnTo>
                    <a:pt x="112" y="98"/>
                  </a:lnTo>
                  <a:lnTo>
                    <a:pt x="108" y="98"/>
                  </a:lnTo>
                  <a:lnTo>
                    <a:pt x="102" y="94"/>
                  </a:lnTo>
                  <a:lnTo>
                    <a:pt x="96" y="84"/>
                  </a:lnTo>
                  <a:lnTo>
                    <a:pt x="102" y="84"/>
                  </a:lnTo>
                  <a:lnTo>
                    <a:pt x="112" y="84"/>
                  </a:lnTo>
                  <a:lnTo>
                    <a:pt x="118" y="84"/>
                  </a:lnTo>
                  <a:lnTo>
                    <a:pt x="122" y="82"/>
                  </a:lnTo>
                  <a:lnTo>
                    <a:pt x="124" y="80"/>
                  </a:lnTo>
                  <a:lnTo>
                    <a:pt x="126" y="76"/>
                  </a:lnTo>
                  <a:lnTo>
                    <a:pt x="122" y="74"/>
                  </a:lnTo>
                  <a:lnTo>
                    <a:pt x="116" y="72"/>
                  </a:lnTo>
                  <a:lnTo>
                    <a:pt x="104" y="66"/>
                  </a:lnTo>
                  <a:lnTo>
                    <a:pt x="96" y="62"/>
                  </a:lnTo>
                  <a:lnTo>
                    <a:pt x="94" y="60"/>
                  </a:lnTo>
                  <a:lnTo>
                    <a:pt x="90" y="58"/>
                  </a:lnTo>
                  <a:lnTo>
                    <a:pt x="86" y="58"/>
                  </a:lnTo>
                  <a:lnTo>
                    <a:pt x="82" y="58"/>
                  </a:lnTo>
                  <a:lnTo>
                    <a:pt x="82" y="56"/>
                  </a:lnTo>
                  <a:lnTo>
                    <a:pt x="80" y="52"/>
                  </a:lnTo>
                  <a:lnTo>
                    <a:pt x="80" y="46"/>
                  </a:lnTo>
                  <a:lnTo>
                    <a:pt x="80" y="44"/>
                  </a:lnTo>
                  <a:lnTo>
                    <a:pt x="78" y="38"/>
                  </a:lnTo>
                  <a:lnTo>
                    <a:pt x="56" y="22"/>
                  </a:lnTo>
                  <a:lnTo>
                    <a:pt x="32" y="12"/>
                  </a:lnTo>
                  <a:lnTo>
                    <a:pt x="4"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33" name="Freeform 268"/>
            <p:cNvSpPr/>
            <p:nvPr>
              <p:custDataLst>
                <p:tags r:id="rId216"/>
              </p:custDataLst>
            </p:nvPr>
          </p:nvSpPr>
          <p:spPr bwMode="auto">
            <a:xfrm>
              <a:off x="6864476" y="4401710"/>
              <a:ext cx="257144" cy="325224"/>
            </a:xfrm>
            <a:custGeom>
              <a:avLst/>
              <a:gdLst>
                <a:gd name="T0" fmla="*/ 2147483647 w 176"/>
                <a:gd name="T1" fmla="*/ 2147483647 h 206"/>
                <a:gd name="T2" fmla="*/ 2147483647 w 176"/>
                <a:gd name="T3" fmla="*/ 2147483647 h 206"/>
                <a:gd name="T4" fmla="*/ 2147483647 w 176"/>
                <a:gd name="T5" fmla="*/ 2147483647 h 206"/>
                <a:gd name="T6" fmla="*/ 0 w 176"/>
                <a:gd name="T7" fmla="*/ 2147483647 h 206"/>
                <a:gd name="T8" fmla="*/ 2147483647 w 176"/>
                <a:gd name="T9" fmla="*/ 0 h 206"/>
                <a:gd name="T10" fmla="*/ 2147483647 w 176"/>
                <a:gd name="T11" fmla="*/ 0 h 206"/>
                <a:gd name="T12" fmla="*/ 2147483647 w 176"/>
                <a:gd name="T13" fmla="*/ 2147483647 h 206"/>
                <a:gd name="T14" fmla="*/ 2147483647 w 176"/>
                <a:gd name="T15" fmla="*/ 2147483647 h 206"/>
                <a:gd name="T16" fmla="*/ 2147483647 w 176"/>
                <a:gd name="T17" fmla="*/ 2147483647 h 206"/>
                <a:gd name="T18" fmla="*/ 2147483647 w 176"/>
                <a:gd name="T19" fmla="*/ 2147483647 h 206"/>
                <a:gd name="T20" fmla="*/ 2147483647 w 176"/>
                <a:gd name="T21" fmla="*/ 2147483647 h 206"/>
                <a:gd name="T22" fmla="*/ 2147483647 w 176"/>
                <a:gd name="T23" fmla="*/ 2147483647 h 206"/>
                <a:gd name="T24" fmla="*/ 2147483647 w 176"/>
                <a:gd name="T25" fmla="*/ 2147483647 h 206"/>
                <a:gd name="T26" fmla="*/ 2147483647 w 176"/>
                <a:gd name="T27" fmla="*/ 2147483647 h 206"/>
                <a:gd name="T28" fmla="*/ 2147483647 w 176"/>
                <a:gd name="T29" fmla="*/ 2147483647 h 206"/>
                <a:gd name="T30" fmla="*/ 2147483647 w 176"/>
                <a:gd name="T31" fmla="*/ 2147483647 h 206"/>
                <a:gd name="T32" fmla="*/ 2147483647 w 176"/>
                <a:gd name="T33" fmla="*/ 2147483647 h 206"/>
                <a:gd name="T34" fmla="*/ 2147483647 w 176"/>
                <a:gd name="T35" fmla="*/ 2147483647 h 206"/>
                <a:gd name="T36" fmla="*/ 2147483647 w 176"/>
                <a:gd name="T37" fmla="*/ 2147483647 h 206"/>
                <a:gd name="T38" fmla="*/ 2147483647 w 176"/>
                <a:gd name="T39" fmla="*/ 2147483647 h 206"/>
                <a:gd name="T40" fmla="*/ 2147483647 w 176"/>
                <a:gd name="T41" fmla="*/ 2147483647 h 206"/>
                <a:gd name="T42" fmla="*/ 2147483647 w 176"/>
                <a:gd name="T43" fmla="*/ 2147483647 h 206"/>
                <a:gd name="T44" fmla="*/ 2147483647 w 176"/>
                <a:gd name="T45" fmla="*/ 2147483647 h 206"/>
                <a:gd name="T46" fmla="*/ 2147483647 w 176"/>
                <a:gd name="T47" fmla="*/ 2147483647 h 206"/>
                <a:gd name="T48" fmla="*/ 2147483647 w 176"/>
                <a:gd name="T49" fmla="*/ 2147483647 h 206"/>
                <a:gd name="T50" fmla="*/ 2147483647 w 176"/>
                <a:gd name="T51" fmla="*/ 2147483647 h 206"/>
                <a:gd name="T52" fmla="*/ 2147483647 w 176"/>
                <a:gd name="T53" fmla="*/ 2147483647 h 206"/>
                <a:gd name="T54" fmla="*/ 2147483647 w 176"/>
                <a:gd name="T55" fmla="*/ 2147483647 h 206"/>
                <a:gd name="T56" fmla="*/ 2147483647 w 176"/>
                <a:gd name="T57" fmla="*/ 2147483647 h 206"/>
                <a:gd name="T58" fmla="*/ 2147483647 w 176"/>
                <a:gd name="T59" fmla="*/ 2147483647 h 206"/>
                <a:gd name="T60" fmla="*/ 2147483647 w 176"/>
                <a:gd name="T61" fmla="*/ 2147483647 h 206"/>
                <a:gd name="T62" fmla="*/ 2147483647 w 176"/>
                <a:gd name="T63" fmla="*/ 2147483647 h 206"/>
                <a:gd name="T64" fmla="*/ 2147483647 w 176"/>
                <a:gd name="T65" fmla="*/ 2147483647 h 206"/>
                <a:gd name="T66" fmla="*/ 2147483647 w 176"/>
                <a:gd name="T67" fmla="*/ 2147483647 h 206"/>
                <a:gd name="T68" fmla="*/ 2147483647 w 176"/>
                <a:gd name="T69" fmla="*/ 2147483647 h 206"/>
                <a:gd name="T70" fmla="*/ 2147483647 w 176"/>
                <a:gd name="T71" fmla="*/ 2147483647 h 206"/>
                <a:gd name="T72" fmla="*/ 2147483647 w 176"/>
                <a:gd name="T73" fmla="*/ 2147483647 h 206"/>
                <a:gd name="T74" fmla="*/ 2147483647 w 176"/>
                <a:gd name="T75" fmla="*/ 2147483647 h 206"/>
                <a:gd name="T76" fmla="*/ 2147483647 w 176"/>
                <a:gd name="T77" fmla="*/ 2147483647 h 206"/>
                <a:gd name="T78" fmla="*/ 2147483647 w 176"/>
                <a:gd name="T79" fmla="*/ 2147483647 h 206"/>
                <a:gd name="T80" fmla="*/ 2147483647 w 176"/>
                <a:gd name="T81" fmla="*/ 2147483647 h 206"/>
                <a:gd name="T82" fmla="*/ 2147483647 w 176"/>
                <a:gd name="T83" fmla="*/ 2147483647 h 206"/>
                <a:gd name="T84" fmla="*/ 2147483647 w 176"/>
                <a:gd name="T85" fmla="*/ 2147483647 h 206"/>
                <a:gd name="T86" fmla="*/ 2147483647 w 176"/>
                <a:gd name="T87" fmla="*/ 2147483647 h 2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6"/>
                <a:gd name="T133" fmla="*/ 0 h 206"/>
                <a:gd name="T134" fmla="*/ 176 w 176"/>
                <a:gd name="T135" fmla="*/ 206 h 2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6" h="206">
                  <a:moveTo>
                    <a:pt x="42" y="54"/>
                  </a:moveTo>
                  <a:lnTo>
                    <a:pt x="36" y="46"/>
                  </a:lnTo>
                  <a:lnTo>
                    <a:pt x="32" y="38"/>
                  </a:lnTo>
                  <a:lnTo>
                    <a:pt x="22" y="28"/>
                  </a:lnTo>
                  <a:lnTo>
                    <a:pt x="16" y="24"/>
                  </a:lnTo>
                  <a:lnTo>
                    <a:pt x="6" y="14"/>
                  </a:lnTo>
                  <a:lnTo>
                    <a:pt x="2" y="10"/>
                  </a:lnTo>
                  <a:lnTo>
                    <a:pt x="0" y="4"/>
                  </a:lnTo>
                  <a:lnTo>
                    <a:pt x="0" y="2"/>
                  </a:lnTo>
                  <a:lnTo>
                    <a:pt x="4" y="0"/>
                  </a:lnTo>
                  <a:lnTo>
                    <a:pt x="8" y="0"/>
                  </a:lnTo>
                  <a:lnTo>
                    <a:pt x="10" y="0"/>
                  </a:lnTo>
                  <a:lnTo>
                    <a:pt x="10" y="4"/>
                  </a:lnTo>
                  <a:lnTo>
                    <a:pt x="18" y="6"/>
                  </a:lnTo>
                  <a:lnTo>
                    <a:pt x="34" y="6"/>
                  </a:lnTo>
                  <a:lnTo>
                    <a:pt x="36" y="6"/>
                  </a:lnTo>
                  <a:lnTo>
                    <a:pt x="40" y="8"/>
                  </a:lnTo>
                  <a:lnTo>
                    <a:pt x="44" y="14"/>
                  </a:lnTo>
                  <a:lnTo>
                    <a:pt x="48" y="20"/>
                  </a:lnTo>
                  <a:lnTo>
                    <a:pt x="52" y="28"/>
                  </a:lnTo>
                  <a:lnTo>
                    <a:pt x="60" y="32"/>
                  </a:lnTo>
                  <a:lnTo>
                    <a:pt x="62" y="34"/>
                  </a:lnTo>
                  <a:lnTo>
                    <a:pt x="64" y="36"/>
                  </a:lnTo>
                  <a:lnTo>
                    <a:pt x="70" y="38"/>
                  </a:lnTo>
                  <a:lnTo>
                    <a:pt x="74" y="42"/>
                  </a:lnTo>
                  <a:lnTo>
                    <a:pt x="82" y="52"/>
                  </a:lnTo>
                  <a:lnTo>
                    <a:pt x="88" y="58"/>
                  </a:lnTo>
                  <a:lnTo>
                    <a:pt x="90" y="62"/>
                  </a:lnTo>
                  <a:lnTo>
                    <a:pt x="92" y="64"/>
                  </a:lnTo>
                  <a:lnTo>
                    <a:pt x="98" y="62"/>
                  </a:lnTo>
                  <a:lnTo>
                    <a:pt x="100" y="66"/>
                  </a:lnTo>
                  <a:lnTo>
                    <a:pt x="108" y="72"/>
                  </a:lnTo>
                  <a:lnTo>
                    <a:pt x="118" y="80"/>
                  </a:lnTo>
                  <a:lnTo>
                    <a:pt x="120" y="82"/>
                  </a:lnTo>
                  <a:lnTo>
                    <a:pt x="122" y="86"/>
                  </a:lnTo>
                  <a:lnTo>
                    <a:pt x="124" y="84"/>
                  </a:lnTo>
                  <a:lnTo>
                    <a:pt x="128" y="82"/>
                  </a:lnTo>
                  <a:lnTo>
                    <a:pt x="128" y="86"/>
                  </a:lnTo>
                  <a:lnTo>
                    <a:pt x="126" y="90"/>
                  </a:lnTo>
                  <a:lnTo>
                    <a:pt x="124" y="94"/>
                  </a:lnTo>
                  <a:lnTo>
                    <a:pt x="140" y="94"/>
                  </a:lnTo>
                  <a:lnTo>
                    <a:pt x="140" y="102"/>
                  </a:lnTo>
                  <a:lnTo>
                    <a:pt x="136" y="114"/>
                  </a:lnTo>
                  <a:lnTo>
                    <a:pt x="138" y="118"/>
                  </a:lnTo>
                  <a:lnTo>
                    <a:pt x="142" y="120"/>
                  </a:lnTo>
                  <a:lnTo>
                    <a:pt x="146" y="122"/>
                  </a:lnTo>
                  <a:lnTo>
                    <a:pt x="152" y="122"/>
                  </a:lnTo>
                  <a:lnTo>
                    <a:pt x="152" y="134"/>
                  </a:lnTo>
                  <a:lnTo>
                    <a:pt x="152" y="136"/>
                  </a:lnTo>
                  <a:lnTo>
                    <a:pt x="152" y="138"/>
                  </a:lnTo>
                  <a:lnTo>
                    <a:pt x="156" y="138"/>
                  </a:lnTo>
                  <a:lnTo>
                    <a:pt x="158" y="138"/>
                  </a:lnTo>
                  <a:lnTo>
                    <a:pt x="160" y="140"/>
                  </a:lnTo>
                  <a:lnTo>
                    <a:pt x="162" y="144"/>
                  </a:lnTo>
                  <a:lnTo>
                    <a:pt x="172" y="150"/>
                  </a:lnTo>
                  <a:lnTo>
                    <a:pt x="174" y="152"/>
                  </a:lnTo>
                  <a:lnTo>
                    <a:pt x="176" y="158"/>
                  </a:lnTo>
                  <a:lnTo>
                    <a:pt x="174" y="192"/>
                  </a:lnTo>
                  <a:lnTo>
                    <a:pt x="174" y="204"/>
                  </a:lnTo>
                  <a:lnTo>
                    <a:pt x="170" y="206"/>
                  </a:lnTo>
                  <a:lnTo>
                    <a:pt x="164" y="206"/>
                  </a:lnTo>
                  <a:lnTo>
                    <a:pt x="160" y="204"/>
                  </a:lnTo>
                  <a:lnTo>
                    <a:pt x="154" y="206"/>
                  </a:lnTo>
                  <a:lnTo>
                    <a:pt x="152" y="206"/>
                  </a:lnTo>
                  <a:lnTo>
                    <a:pt x="148" y="206"/>
                  </a:lnTo>
                  <a:lnTo>
                    <a:pt x="146" y="204"/>
                  </a:lnTo>
                  <a:lnTo>
                    <a:pt x="144" y="198"/>
                  </a:lnTo>
                  <a:lnTo>
                    <a:pt x="140" y="192"/>
                  </a:lnTo>
                  <a:lnTo>
                    <a:pt x="132" y="186"/>
                  </a:lnTo>
                  <a:lnTo>
                    <a:pt x="124" y="180"/>
                  </a:lnTo>
                  <a:lnTo>
                    <a:pt x="118" y="176"/>
                  </a:lnTo>
                  <a:lnTo>
                    <a:pt x="112" y="168"/>
                  </a:lnTo>
                  <a:lnTo>
                    <a:pt x="104" y="160"/>
                  </a:lnTo>
                  <a:lnTo>
                    <a:pt x="98" y="150"/>
                  </a:lnTo>
                  <a:lnTo>
                    <a:pt x="96" y="144"/>
                  </a:lnTo>
                  <a:lnTo>
                    <a:pt x="94" y="138"/>
                  </a:lnTo>
                  <a:lnTo>
                    <a:pt x="88" y="126"/>
                  </a:lnTo>
                  <a:lnTo>
                    <a:pt x="82" y="114"/>
                  </a:lnTo>
                  <a:lnTo>
                    <a:pt x="76" y="104"/>
                  </a:lnTo>
                  <a:lnTo>
                    <a:pt x="66" y="94"/>
                  </a:lnTo>
                  <a:lnTo>
                    <a:pt x="64" y="88"/>
                  </a:lnTo>
                  <a:lnTo>
                    <a:pt x="64" y="82"/>
                  </a:lnTo>
                  <a:lnTo>
                    <a:pt x="62" y="76"/>
                  </a:lnTo>
                  <a:lnTo>
                    <a:pt x="60" y="70"/>
                  </a:lnTo>
                  <a:lnTo>
                    <a:pt x="54" y="66"/>
                  </a:lnTo>
                  <a:lnTo>
                    <a:pt x="48" y="62"/>
                  </a:lnTo>
                  <a:lnTo>
                    <a:pt x="42" y="58"/>
                  </a:lnTo>
                  <a:lnTo>
                    <a:pt x="40" y="54"/>
                  </a:lnTo>
                  <a:lnTo>
                    <a:pt x="42" y="5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34" name="Freeform 269"/>
            <p:cNvSpPr/>
            <p:nvPr>
              <p:custDataLst>
                <p:tags r:id="rId217"/>
              </p:custDataLst>
            </p:nvPr>
          </p:nvSpPr>
          <p:spPr bwMode="auto">
            <a:xfrm>
              <a:off x="7194266" y="4449498"/>
              <a:ext cx="234082" cy="230974"/>
            </a:xfrm>
            <a:custGeom>
              <a:avLst/>
              <a:gdLst>
                <a:gd name="T0" fmla="*/ 2147483647 w 160"/>
                <a:gd name="T1" fmla="*/ 2147483647 h 146"/>
                <a:gd name="T2" fmla="*/ 2147483647 w 160"/>
                <a:gd name="T3" fmla="*/ 0 h 146"/>
                <a:gd name="T4" fmla="*/ 2147483647 w 160"/>
                <a:gd name="T5" fmla="*/ 2147483647 h 146"/>
                <a:gd name="T6" fmla="*/ 2147483647 w 160"/>
                <a:gd name="T7" fmla="*/ 2147483647 h 146"/>
                <a:gd name="T8" fmla="*/ 2147483647 w 160"/>
                <a:gd name="T9" fmla="*/ 2147483647 h 146"/>
                <a:gd name="T10" fmla="*/ 2147483647 w 160"/>
                <a:gd name="T11" fmla="*/ 2147483647 h 146"/>
                <a:gd name="T12" fmla="*/ 2147483647 w 160"/>
                <a:gd name="T13" fmla="*/ 2147483647 h 146"/>
                <a:gd name="T14" fmla="*/ 2147483647 w 160"/>
                <a:gd name="T15" fmla="*/ 2147483647 h 146"/>
                <a:gd name="T16" fmla="*/ 2147483647 w 160"/>
                <a:gd name="T17" fmla="*/ 2147483647 h 146"/>
                <a:gd name="T18" fmla="*/ 2147483647 w 160"/>
                <a:gd name="T19" fmla="*/ 2147483647 h 146"/>
                <a:gd name="T20" fmla="*/ 2147483647 w 160"/>
                <a:gd name="T21" fmla="*/ 2147483647 h 146"/>
                <a:gd name="T22" fmla="*/ 2147483647 w 160"/>
                <a:gd name="T23" fmla="*/ 2147483647 h 146"/>
                <a:gd name="T24" fmla="*/ 2147483647 w 160"/>
                <a:gd name="T25" fmla="*/ 2147483647 h 146"/>
                <a:gd name="T26" fmla="*/ 2147483647 w 160"/>
                <a:gd name="T27" fmla="*/ 2147483647 h 146"/>
                <a:gd name="T28" fmla="*/ 2147483647 w 160"/>
                <a:gd name="T29" fmla="*/ 2147483647 h 146"/>
                <a:gd name="T30" fmla="*/ 2147483647 w 160"/>
                <a:gd name="T31" fmla="*/ 2147483647 h 146"/>
                <a:gd name="T32" fmla="*/ 0 w 160"/>
                <a:gd name="T33" fmla="*/ 2147483647 h 146"/>
                <a:gd name="T34" fmla="*/ 2147483647 w 160"/>
                <a:gd name="T35" fmla="*/ 2147483647 h 146"/>
                <a:gd name="T36" fmla="*/ 2147483647 w 160"/>
                <a:gd name="T37" fmla="*/ 2147483647 h 146"/>
                <a:gd name="T38" fmla="*/ 2147483647 w 160"/>
                <a:gd name="T39" fmla="*/ 2147483647 h 146"/>
                <a:gd name="T40" fmla="*/ 2147483647 w 160"/>
                <a:gd name="T41" fmla="*/ 2147483647 h 146"/>
                <a:gd name="T42" fmla="*/ 2147483647 w 160"/>
                <a:gd name="T43" fmla="*/ 2147483647 h 146"/>
                <a:gd name="T44" fmla="*/ 2147483647 w 160"/>
                <a:gd name="T45" fmla="*/ 2147483647 h 146"/>
                <a:gd name="T46" fmla="*/ 2147483647 w 160"/>
                <a:gd name="T47" fmla="*/ 2147483647 h 146"/>
                <a:gd name="T48" fmla="*/ 2147483647 w 160"/>
                <a:gd name="T49" fmla="*/ 2147483647 h 146"/>
                <a:gd name="T50" fmla="*/ 2147483647 w 160"/>
                <a:gd name="T51" fmla="*/ 2147483647 h 146"/>
                <a:gd name="T52" fmla="*/ 2147483647 w 160"/>
                <a:gd name="T53" fmla="*/ 2147483647 h 146"/>
                <a:gd name="T54" fmla="*/ 2147483647 w 160"/>
                <a:gd name="T55" fmla="*/ 2147483647 h 146"/>
                <a:gd name="T56" fmla="*/ 2147483647 w 160"/>
                <a:gd name="T57" fmla="*/ 2147483647 h 146"/>
                <a:gd name="T58" fmla="*/ 2147483647 w 160"/>
                <a:gd name="T59" fmla="*/ 2147483647 h 146"/>
                <a:gd name="T60" fmla="*/ 2147483647 w 160"/>
                <a:gd name="T61" fmla="*/ 2147483647 h 146"/>
                <a:gd name="T62" fmla="*/ 2147483647 w 160"/>
                <a:gd name="T63" fmla="*/ 2147483647 h 146"/>
                <a:gd name="T64" fmla="*/ 2147483647 w 160"/>
                <a:gd name="T65" fmla="*/ 2147483647 h 146"/>
                <a:gd name="T66" fmla="*/ 2147483647 w 160"/>
                <a:gd name="T67" fmla="*/ 2147483647 h 146"/>
                <a:gd name="T68" fmla="*/ 2147483647 w 160"/>
                <a:gd name="T69" fmla="*/ 2147483647 h 146"/>
                <a:gd name="T70" fmla="*/ 2147483647 w 160"/>
                <a:gd name="T71" fmla="*/ 2147483647 h 146"/>
                <a:gd name="T72" fmla="*/ 2147483647 w 160"/>
                <a:gd name="T73" fmla="*/ 2147483647 h 146"/>
                <a:gd name="T74" fmla="*/ 2147483647 w 160"/>
                <a:gd name="T75" fmla="*/ 2147483647 h 146"/>
                <a:gd name="T76" fmla="*/ 2147483647 w 160"/>
                <a:gd name="T77" fmla="*/ 2147483647 h 146"/>
                <a:gd name="T78" fmla="*/ 2147483647 w 160"/>
                <a:gd name="T79" fmla="*/ 2147483647 h 146"/>
                <a:gd name="T80" fmla="*/ 2147483647 w 160"/>
                <a:gd name="T81" fmla="*/ 2147483647 h 146"/>
                <a:gd name="T82" fmla="*/ 2147483647 w 160"/>
                <a:gd name="T83" fmla="*/ 2147483647 h 146"/>
                <a:gd name="T84" fmla="*/ 2147483647 w 160"/>
                <a:gd name="T85" fmla="*/ 2147483647 h 146"/>
                <a:gd name="T86" fmla="*/ 2147483647 w 160"/>
                <a:gd name="T87" fmla="*/ 2147483647 h 146"/>
                <a:gd name="T88" fmla="*/ 2147483647 w 160"/>
                <a:gd name="T89" fmla="*/ 2147483647 h 146"/>
                <a:gd name="T90" fmla="*/ 2147483647 w 160"/>
                <a:gd name="T91" fmla="*/ 2147483647 h 146"/>
                <a:gd name="T92" fmla="*/ 2147483647 w 160"/>
                <a:gd name="T93" fmla="*/ 2147483647 h 146"/>
                <a:gd name="T94" fmla="*/ 2147483647 w 160"/>
                <a:gd name="T95" fmla="*/ 2147483647 h 146"/>
                <a:gd name="T96" fmla="*/ 2147483647 w 160"/>
                <a:gd name="T97" fmla="*/ 2147483647 h 146"/>
                <a:gd name="T98" fmla="*/ 2147483647 w 160"/>
                <a:gd name="T99" fmla="*/ 2147483647 h 146"/>
                <a:gd name="T100" fmla="*/ 2147483647 w 160"/>
                <a:gd name="T101" fmla="*/ 2147483647 h 146"/>
                <a:gd name="T102" fmla="*/ 2147483647 w 160"/>
                <a:gd name="T103" fmla="*/ 2147483647 h 1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0"/>
                <a:gd name="T157" fmla="*/ 0 h 146"/>
                <a:gd name="T158" fmla="*/ 160 w 160"/>
                <a:gd name="T159" fmla="*/ 146 h 1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0" h="146">
                  <a:moveTo>
                    <a:pt x="136" y="4"/>
                  </a:moveTo>
                  <a:lnTo>
                    <a:pt x="126" y="2"/>
                  </a:lnTo>
                  <a:lnTo>
                    <a:pt x="120" y="0"/>
                  </a:lnTo>
                  <a:lnTo>
                    <a:pt x="114" y="0"/>
                  </a:lnTo>
                  <a:lnTo>
                    <a:pt x="108" y="0"/>
                  </a:lnTo>
                  <a:lnTo>
                    <a:pt x="102" y="4"/>
                  </a:lnTo>
                  <a:lnTo>
                    <a:pt x="96" y="8"/>
                  </a:lnTo>
                  <a:lnTo>
                    <a:pt x="92" y="14"/>
                  </a:lnTo>
                  <a:lnTo>
                    <a:pt x="88" y="26"/>
                  </a:lnTo>
                  <a:lnTo>
                    <a:pt x="84" y="40"/>
                  </a:lnTo>
                  <a:lnTo>
                    <a:pt x="84" y="48"/>
                  </a:lnTo>
                  <a:lnTo>
                    <a:pt x="82" y="52"/>
                  </a:lnTo>
                  <a:lnTo>
                    <a:pt x="78" y="52"/>
                  </a:lnTo>
                  <a:lnTo>
                    <a:pt x="74" y="50"/>
                  </a:lnTo>
                  <a:lnTo>
                    <a:pt x="70" y="48"/>
                  </a:lnTo>
                  <a:lnTo>
                    <a:pt x="66" y="44"/>
                  </a:lnTo>
                  <a:lnTo>
                    <a:pt x="62" y="42"/>
                  </a:lnTo>
                  <a:lnTo>
                    <a:pt x="58" y="42"/>
                  </a:lnTo>
                  <a:lnTo>
                    <a:pt x="56" y="44"/>
                  </a:lnTo>
                  <a:lnTo>
                    <a:pt x="50" y="50"/>
                  </a:lnTo>
                  <a:lnTo>
                    <a:pt x="42" y="52"/>
                  </a:lnTo>
                  <a:lnTo>
                    <a:pt x="40" y="54"/>
                  </a:lnTo>
                  <a:lnTo>
                    <a:pt x="34" y="56"/>
                  </a:lnTo>
                  <a:lnTo>
                    <a:pt x="28" y="54"/>
                  </a:lnTo>
                  <a:lnTo>
                    <a:pt x="22" y="52"/>
                  </a:lnTo>
                  <a:lnTo>
                    <a:pt x="16" y="50"/>
                  </a:lnTo>
                  <a:lnTo>
                    <a:pt x="14" y="48"/>
                  </a:lnTo>
                  <a:lnTo>
                    <a:pt x="14" y="46"/>
                  </a:lnTo>
                  <a:lnTo>
                    <a:pt x="14" y="36"/>
                  </a:lnTo>
                  <a:lnTo>
                    <a:pt x="14" y="34"/>
                  </a:lnTo>
                  <a:lnTo>
                    <a:pt x="8" y="38"/>
                  </a:lnTo>
                  <a:lnTo>
                    <a:pt x="4" y="44"/>
                  </a:lnTo>
                  <a:lnTo>
                    <a:pt x="2" y="52"/>
                  </a:lnTo>
                  <a:lnTo>
                    <a:pt x="0" y="60"/>
                  </a:lnTo>
                  <a:lnTo>
                    <a:pt x="2" y="66"/>
                  </a:lnTo>
                  <a:lnTo>
                    <a:pt x="4" y="72"/>
                  </a:lnTo>
                  <a:lnTo>
                    <a:pt x="4" y="74"/>
                  </a:lnTo>
                  <a:lnTo>
                    <a:pt x="2" y="78"/>
                  </a:lnTo>
                  <a:lnTo>
                    <a:pt x="4" y="82"/>
                  </a:lnTo>
                  <a:lnTo>
                    <a:pt x="8" y="86"/>
                  </a:lnTo>
                  <a:lnTo>
                    <a:pt x="10" y="86"/>
                  </a:lnTo>
                  <a:lnTo>
                    <a:pt x="10" y="92"/>
                  </a:lnTo>
                  <a:lnTo>
                    <a:pt x="16" y="94"/>
                  </a:lnTo>
                  <a:lnTo>
                    <a:pt x="18" y="96"/>
                  </a:lnTo>
                  <a:lnTo>
                    <a:pt x="18" y="98"/>
                  </a:lnTo>
                  <a:lnTo>
                    <a:pt x="18" y="102"/>
                  </a:lnTo>
                  <a:lnTo>
                    <a:pt x="16" y="106"/>
                  </a:lnTo>
                  <a:lnTo>
                    <a:pt x="16" y="108"/>
                  </a:lnTo>
                  <a:lnTo>
                    <a:pt x="18" y="112"/>
                  </a:lnTo>
                  <a:lnTo>
                    <a:pt x="18" y="110"/>
                  </a:lnTo>
                  <a:lnTo>
                    <a:pt x="18" y="116"/>
                  </a:lnTo>
                  <a:lnTo>
                    <a:pt x="20" y="120"/>
                  </a:lnTo>
                  <a:lnTo>
                    <a:pt x="24" y="124"/>
                  </a:lnTo>
                  <a:lnTo>
                    <a:pt x="28" y="126"/>
                  </a:lnTo>
                  <a:lnTo>
                    <a:pt x="34" y="126"/>
                  </a:lnTo>
                  <a:lnTo>
                    <a:pt x="42" y="128"/>
                  </a:lnTo>
                  <a:lnTo>
                    <a:pt x="46" y="130"/>
                  </a:lnTo>
                  <a:lnTo>
                    <a:pt x="44" y="134"/>
                  </a:lnTo>
                  <a:lnTo>
                    <a:pt x="48" y="134"/>
                  </a:lnTo>
                  <a:lnTo>
                    <a:pt x="54" y="134"/>
                  </a:lnTo>
                  <a:lnTo>
                    <a:pt x="56" y="132"/>
                  </a:lnTo>
                  <a:lnTo>
                    <a:pt x="62" y="130"/>
                  </a:lnTo>
                  <a:lnTo>
                    <a:pt x="66" y="130"/>
                  </a:lnTo>
                  <a:lnTo>
                    <a:pt x="72" y="130"/>
                  </a:lnTo>
                  <a:lnTo>
                    <a:pt x="78" y="132"/>
                  </a:lnTo>
                  <a:lnTo>
                    <a:pt x="82" y="134"/>
                  </a:lnTo>
                  <a:lnTo>
                    <a:pt x="88" y="134"/>
                  </a:lnTo>
                  <a:lnTo>
                    <a:pt x="88" y="140"/>
                  </a:lnTo>
                  <a:lnTo>
                    <a:pt x="88" y="144"/>
                  </a:lnTo>
                  <a:lnTo>
                    <a:pt x="88" y="146"/>
                  </a:lnTo>
                  <a:lnTo>
                    <a:pt x="90" y="146"/>
                  </a:lnTo>
                  <a:lnTo>
                    <a:pt x="98" y="144"/>
                  </a:lnTo>
                  <a:lnTo>
                    <a:pt x="106" y="142"/>
                  </a:lnTo>
                  <a:lnTo>
                    <a:pt x="112" y="138"/>
                  </a:lnTo>
                  <a:lnTo>
                    <a:pt x="120" y="138"/>
                  </a:lnTo>
                  <a:lnTo>
                    <a:pt x="120" y="134"/>
                  </a:lnTo>
                  <a:lnTo>
                    <a:pt x="118" y="134"/>
                  </a:lnTo>
                  <a:lnTo>
                    <a:pt x="116" y="130"/>
                  </a:lnTo>
                  <a:lnTo>
                    <a:pt x="116" y="126"/>
                  </a:lnTo>
                  <a:lnTo>
                    <a:pt x="118" y="124"/>
                  </a:lnTo>
                  <a:lnTo>
                    <a:pt x="122" y="120"/>
                  </a:lnTo>
                  <a:lnTo>
                    <a:pt x="122" y="114"/>
                  </a:lnTo>
                  <a:lnTo>
                    <a:pt x="122" y="108"/>
                  </a:lnTo>
                  <a:lnTo>
                    <a:pt x="120" y="106"/>
                  </a:lnTo>
                  <a:lnTo>
                    <a:pt x="122" y="100"/>
                  </a:lnTo>
                  <a:lnTo>
                    <a:pt x="126" y="94"/>
                  </a:lnTo>
                  <a:lnTo>
                    <a:pt x="132" y="92"/>
                  </a:lnTo>
                  <a:lnTo>
                    <a:pt x="136" y="82"/>
                  </a:lnTo>
                  <a:lnTo>
                    <a:pt x="138" y="72"/>
                  </a:lnTo>
                  <a:lnTo>
                    <a:pt x="142" y="60"/>
                  </a:lnTo>
                  <a:lnTo>
                    <a:pt x="144" y="58"/>
                  </a:lnTo>
                  <a:lnTo>
                    <a:pt x="148" y="56"/>
                  </a:lnTo>
                  <a:lnTo>
                    <a:pt x="154" y="56"/>
                  </a:lnTo>
                  <a:lnTo>
                    <a:pt x="160" y="56"/>
                  </a:lnTo>
                  <a:lnTo>
                    <a:pt x="160" y="52"/>
                  </a:lnTo>
                  <a:lnTo>
                    <a:pt x="150" y="46"/>
                  </a:lnTo>
                  <a:lnTo>
                    <a:pt x="146" y="40"/>
                  </a:lnTo>
                  <a:lnTo>
                    <a:pt x="144" y="34"/>
                  </a:lnTo>
                  <a:lnTo>
                    <a:pt x="146" y="32"/>
                  </a:lnTo>
                  <a:lnTo>
                    <a:pt x="148" y="28"/>
                  </a:lnTo>
                  <a:lnTo>
                    <a:pt x="142" y="26"/>
                  </a:lnTo>
                  <a:lnTo>
                    <a:pt x="138" y="22"/>
                  </a:lnTo>
                  <a:lnTo>
                    <a:pt x="138" y="14"/>
                  </a:lnTo>
                  <a:lnTo>
                    <a:pt x="136" y="8"/>
                  </a:lnTo>
                  <a:lnTo>
                    <a:pt x="136" y="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35" name="Freeform 270"/>
            <p:cNvSpPr/>
            <p:nvPr>
              <p:custDataLst>
                <p:tags r:id="rId218"/>
              </p:custDataLst>
            </p:nvPr>
          </p:nvSpPr>
          <p:spPr bwMode="auto">
            <a:xfrm>
              <a:off x="7190806" y="4879590"/>
              <a:ext cx="930560" cy="816377"/>
            </a:xfrm>
            <a:custGeom>
              <a:avLst/>
              <a:gdLst>
                <a:gd name="T0" fmla="*/ 2147483647 w 636"/>
                <a:gd name="T1" fmla="*/ 2147483647 h 516"/>
                <a:gd name="T2" fmla="*/ 2147483647 w 636"/>
                <a:gd name="T3" fmla="*/ 2147483647 h 516"/>
                <a:gd name="T4" fmla="*/ 2147483647 w 636"/>
                <a:gd name="T5" fmla="*/ 2147483647 h 516"/>
                <a:gd name="T6" fmla="*/ 2147483647 w 636"/>
                <a:gd name="T7" fmla="*/ 2147483647 h 516"/>
                <a:gd name="T8" fmla="*/ 2147483647 w 636"/>
                <a:gd name="T9" fmla="*/ 2147483647 h 516"/>
                <a:gd name="T10" fmla="*/ 2147483647 w 636"/>
                <a:gd name="T11" fmla="*/ 2147483647 h 516"/>
                <a:gd name="T12" fmla="*/ 2147483647 w 636"/>
                <a:gd name="T13" fmla="*/ 2147483647 h 516"/>
                <a:gd name="T14" fmla="*/ 2147483647 w 636"/>
                <a:gd name="T15" fmla="*/ 2147483647 h 516"/>
                <a:gd name="T16" fmla="*/ 2147483647 w 636"/>
                <a:gd name="T17" fmla="*/ 2147483647 h 516"/>
                <a:gd name="T18" fmla="*/ 2147483647 w 636"/>
                <a:gd name="T19" fmla="*/ 2147483647 h 516"/>
                <a:gd name="T20" fmla="*/ 2147483647 w 636"/>
                <a:gd name="T21" fmla="*/ 2147483647 h 516"/>
                <a:gd name="T22" fmla="*/ 2147483647 w 636"/>
                <a:gd name="T23" fmla="*/ 2147483647 h 516"/>
                <a:gd name="T24" fmla="*/ 2147483647 w 636"/>
                <a:gd name="T25" fmla="*/ 2147483647 h 516"/>
                <a:gd name="T26" fmla="*/ 2147483647 w 636"/>
                <a:gd name="T27" fmla="*/ 2147483647 h 516"/>
                <a:gd name="T28" fmla="*/ 2147483647 w 636"/>
                <a:gd name="T29" fmla="*/ 2147483647 h 516"/>
                <a:gd name="T30" fmla="*/ 2147483647 w 636"/>
                <a:gd name="T31" fmla="*/ 2147483647 h 516"/>
                <a:gd name="T32" fmla="*/ 2147483647 w 636"/>
                <a:gd name="T33" fmla="*/ 2147483647 h 516"/>
                <a:gd name="T34" fmla="*/ 2147483647 w 636"/>
                <a:gd name="T35" fmla="*/ 2147483647 h 516"/>
                <a:gd name="T36" fmla="*/ 2147483647 w 636"/>
                <a:gd name="T37" fmla="*/ 2147483647 h 516"/>
                <a:gd name="T38" fmla="*/ 2147483647 w 636"/>
                <a:gd name="T39" fmla="*/ 2147483647 h 516"/>
                <a:gd name="T40" fmla="*/ 2147483647 w 636"/>
                <a:gd name="T41" fmla="*/ 2147483647 h 516"/>
                <a:gd name="T42" fmla="*/ 2147483647 w 636"/>
                <a:gd name="T43" fmla="*/ 0 h 516"/>
                <a:gd name="T44" fmla="*/ 2147483647 w 636"/>
                <a:gd name="T45" fmla="*/ 2147483647 h 516"/>
                <a:gd name="T46" fmla="*/ 2147483647 w 636"/>
                <a:gd name="T47" fmla="*/ 2147483647 h 516"/>
                <a:gd name="T48" fmla="*/ 2147483647 w 636"/>
                <a:gd name="T49" fmla="*/ 2147483647 h 516"/>
                <a:gd name="T50" fmla="*/ 2147483647 w 636"/>
                <a:gd name="T51" fmla="*/ 2147483647 h 516"/>
                <a:gd name="T52" fmla="*/ 2147483647 w 636"/>
                <a:gd name="T53" fmla="*/ 2147483647 h 516"/>
                <a:gd name="T54" fmla="*/ 2147483647 w 636"/>
                <a:gd name="T55" fmla="*/ 2147483647 h 516"/>
                <a:gd name="T56" fmla="*/ 2147483647 w 636"/>
                <a:gd name="T57" fmla="*/ 2147483647 h 516"/>
                <a:gd name="T58" fmla="*/ 2147483647 w 636"/>
                <a:gd name="T59" fmla="*/ 2147483647 h 516"/>
                <a:gd name="T60" fmla="*/ 2147483647 w 636"/>
                <a:gd name="T61" fmla="*/ 2147483647 h 516"/>
                <a:gd name="T62" fmla="*/ 2147483647 w 636"/>
                <a:gd name="T63" fmla="*/ 2147483647 h 516"/>
                <a:gd name="T64" fmla="*/ 2147483647 w 636"/>
                <a:gd name="T65" fmla="*/ 2147483647 h 516"/>
                <a:gd name="T66" fmla="*/ 2147483647 w 636"/>
                <a:gd name="T67" fmla="*/ 2147483647 h 516"/>
                <a:gd name="T68" fmla="*/ 2147483647 w 636"/>
                <a:gd name="T69" fmla="*/ 2147483647 h 516"/>
                <a:gd name="T70" fmla="*/ 2147483647 w 636"/>
                <a:gd name="T71" fmla="*/ 2147483647 h 516"/>
                <a:gd name="T72" fmla="*/ 2147483647 w 636"/>
                <a:gd name="T73" fmla="*/ 2147483647 h 516"/>
                <a:gd name="T74" fmla="*/ 2147483647 w 636"/>
                <a:gd name="T75" fmla="*/ 2147483647 h 516"/>
                <a:gd name="T76" fmla="*/ 2147483647 w 636"/>
                <a:gd name="T77" fmla="*/ 2147483647 h 516"/>
                <a:gd name="T78" fmla="*/ 2147483647 w 636"/>
                <a:gd name="T79" fmla="*/ 2147483647 h 516"/>
                <a:gd name="T80" fmla="*/ 2147483647 w 636"/>
                <a:gd name="T81" fmla="*/ 2147483647 h 516"/>
                <a:gd name="T82" fmla="*/ 2147483647 w 636"/>
                <a:gd name="T83" fmla="*/ 2147483647 h 516"/>
                <a:gd name="T84" fmla="*/ 2147483647 w 636"/>
                <a:gd name="T85" fmla="*/ 2147483647 h 516"/>
                <a:gd name="T86" fmla="*/ 2147483647 w 636"/>
                <a:gd name="T87" fmla="*/ 2147483647 h 516"/>
                <a:gd name="T88" fmla="*/ 2147483647 w 636"/>
                <a:gd name="T89" fmla="*/ 2147483647 h 516"/>
                <a:gd name="T90" fmla="*/ 2147483647 w 636"/>
                <a:gd name="T91" fmla="*/ 2147483647 h 516"/>
                <a:gd name="T92" fmla="*/ 2147483647 w 636"/>
                <a:gd name="T93" fmla="*/ 2147483647 h 516"/>
                <a:gd name="T94" fmla="*/ 2147483647 w 636"/>
                <a:gd name="T95" fmla="*/ 2147483647 h 516"/>
                <a:gd name="T96" fmla="*/ 2147483647 w 636"/>
                <a:gd name="T97" fmla="*/ 2147483647 h 516"/>
                <a:gd name="T98" fmla="*/ 2147483647 w 636"/>
                <a:gd name="T99" fmla="*/ 2147483647 h 516"/>
                <a:gd name="T100" fmla="*/ 0 w 636"/>
                <a:gd name="T101" fmla="*/ 2147483647 h 516"/>
                <a:gd name="T102" fmla="*/ 2147483647 w 636"/>
                <a:gd name="T103" fmla="*/ 2147483647 h 516"/>
                <a:gd name="T104" fmla="*/ 2147483647 w 636"/>
                <a:gd name="T105" fmla="*/ 2147483647 h 516"/>
                <a:gd name="T106" fmla="*/ 2147483647 w 636"/>
                <a:gd name="T107" fmla="*/ 2147483647 h 516"/>
                <a:gd name="T108" fmla="*/ 2147483647 w 636"/>
                <a:gd name="T109" fmla="*/ 2147483647 h 516"/>
                <a:gd name="T110" fmla="*/ 2147483647 w 636"/>
                <a:gd name="T111" fmla="*/ 2147483647 h 516"/>
                <a:gd name="T112" fmla="*/ 2147483647 w 636"/>
                <a:gd name="T113" fmla="*/ 2147483647 h 516"/>
                <a:gd name="T114" fmla="*/ 2147483647 w 636"/>
                <a:gd name="T115" fmla="*/ 2147483647 h 516"/>
                <a:gd name="T116" fmla="*/ 2147483647 w 636"/>
                <a:gd name="T117" fmla="*/ 2147483647 h 516"/>
                <a:gd name="T118" fmla="*/ 2147483647 w 636"/>
                <a:gd name="T119" fmla="*/ 2147483647 h 5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6"/>
                <a:gd name="T181" fmla="*/ 0 h 516"/>
                <a:gd name="T182" fmla="*/ 636 w 636"/>
                <a:gd name="T183" fmla="*/ 516 h 5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6" h="516">
                  <a:moveTo>
                    <a:pt x="180" y="138"/>
                  </a:moveTo>
                  <a:lnTo>
                    <a:pt x="186" y="132"/>
                  </a:lnTo>
                  <a:lnTo>
                    <a:pt x="188" y="130"/>
                  </a:lnTo>
                  <a:lnTo>
                    <a:pt x="188" y="124"/>
                  </a:lnTo>
                  <a:lnTo>
                    <a:pt x="190" y="118"/>
                  </a:lnTo>
                  <a:lnTo>
                    <a:pt x="194" y="112"/>
                  </a:lnTo>
                  <a:lnTo>
                    <a:pt x="198" y="108"/>
                  </a:lnTo>
                  <a:lnTo>
                    <a:pt x="202" y="106"/>
                  </a:lnTo>
                  <a:lnTo>
                    <a:pt x="204" y="112"/>
                  </a:lnTo>
                  <a:lnTo>
                    <a:pt x="206" y="114"/>
                  </a:lnTo>
                  <a:lnTo>
                    <a:pt x="210" y="116"/>
                  </a:lnTo>
                  <a:lnTo>
                    <a:pt x="212" y="114"/>
                  </a:lnTo>
                  <a:lnTo>
                    <a:pt x="212" y="112"/>
                  </a:lnTo>
                  <a:lnTo>
                    <a:pt x="214" y="110"/>
                  </a:lnTo>
                  <a:lnTo>
                    <a:pt x="212" y="106"/>
                  </a:lnTo>
                  <a:lnTo>
                    <a:pt x="212" y="100"/>
                  </a:lnTo>
                  <a:lnTo>
                    <a:pt x="220" y="100"/>
                  </a:lnTo>
                  <a:lnTo>
                    <a:pt x="226" y="100"/>
                  </a:lnTo>
                  <a:lnTo>
                    <a:pt x="226" y="92"/>
                  </a:lnTo>
                  <a:lnTo>
                    <a:pt x="230" y="86"/>
                  </a:lnTo>
                  <a:lnTo>
                    <a:pt x="232" y="82"/>
                  </a:lnTo>
                  <a:lnTo>
                    <a:pt x="236" y="80"/>
                  </a:lnTo>
                  <a:lnTo>
                    <a:pt x="240" y="78"/>
                  </a:lnTo>
                  <a:lnTo>
                    <a:pt x="242" y="72"/>
                  </a:lnTo>
                  <a:lnTo>
                    <a:pt x="244" y="68"/>
                  </a:lnTo>
                  <a:lnTo>
                    <a:pt x="248" y="64"/>
                  </a:lnTo>
                  <a:lnTo>
                    <a:pt x="262" y="58"/>
                  </a:lnTo>
                  <a:lnTo>
                    <a:pt x="270" y="56"/>
                  </a:lnTo>
                  <a:lnTo>
                    <a:pt x="276" y="54"/>
                  </a:lnTo>
                  <a:lnTo>
                    <a:pt x="284" y="62"/>
                  </a:lnTo>
                  <a:lnTo>
                    <a:pt x="288" y="66"/>
                  </a:lnTo>
                  <a:lnTo>
                    <a:pt x="288" y="72"/>
                  </a:lnTo>
                  <a:lnTo>
                    <a:pt x="288" y="74"/>
                  </a:lnTo>
                  <a:lnTo>
                    <a:pt x="286" y="76"/>
                  </a:lnTo>
                  <a:lnTo>
                    <a:pt x="290" y="74"/>
                  </a:lnTo>
                  <a:lnTo>
                    <a:pt x="294" y="72"/>
                  </a:lnTo>
                  <a:lnTo>
                    <a:pt x="298" y="74"/>
                  </a:lnTo>
                  <a:lnTo>
                    <a:pt x="302" y="74"/>
                  </a:lnTo>
                  <a:lnTo>
                    <a:pt x="306" y="72"/>
                  </a:lnTo>
                  <a:lnTo>
                    <a:pt x="310" y="70"/>
                  </a:lnTo>
                  <a:lnTo>
                    <a:pt x="308" y="62"/>
                  </a:lnTo>
                  <a:lnTo>
                    <a:pt x="310" y="56"/>
                  </a:lnTo>
                  <a:lnTo>
                    <a:pt x="314" y="54"/>
                  </a:lnTo>
                  <a:lnTo>
                    <a:pt x="320" y="50"/>
                  </a:lnTo>
                  <a:lnTo>
                    <a:pt x="326" y="48"/>
                  </a:lnTo>
                  <a:lnTo>
                    <a:pt x="324" y="44"/>
                  </a:lnTo>
                  <a:lnTo>
                    <a:pt x="322" y="42"/>
                  </a:lnTo>
                  <a:lnTo>
                    <a:pt x="324" y="38"/>
                  </a:lnTo>
                  <a:lnTo>
                    <a:pt x="326" y="34"/>
                  </a:lnTo>
                  <a:lnTo>
                    <a:pt x="334" y="28"/>
                  </a:lnTo>
                  <a:lnTo>
                    <a:pt x="344" y="26"/>
                  </a:lnTo>
                  <a:lnTo>
                    <a:pt x="354" y="26"/>
                  </a:lnTo>
                  <a:lnTo>
                    <a:pt x="358" y="24"/>
                  </a:lnTo>
                  <a:lnTo>
                    <a:pt x="360" y="24"/>
                  </a:lnTo>
                  <a:lnTo>
                    <a:pt x="362" y="20"/>
                  </a:lnTo>
                  <a:lnTo>
                    <a:pt x="364" y="16"/>
                  </a:lnTo>
                  <a:lnTo>
                    <a:pt x="364" y="12"/>
                  </a:lnTo>
                  <a:lnTo>
                    <a:pt x="358" y="10"/>
                  </a:lnTo>
                  <a:lnTo>
                    <a:pt x="358" y="8"/>
                  </a:lnTo>
                  <a:lnTo>
                    <a:pt x="358" y="2"/>
                  </a:lnTo>
                  <a:lnTo>
                    <a:pt x="362" y="2"/>
                  </a:lnTo>
                  <a:lnTo>
                    <a:pt x="364" y="4"/>
                  </a:lnTo>
                  <a:lnTo>
                    <a:pt x="368" y="6"/>
                  </a:lnTo>
                  <a:lnTo>
                    <a:pt x="366" y="10"/>
                  </a:lnTo>
                  <a:lnTo>
                    <a:pt x="368" y="10"/>
                  </a:lnTo>
                  <a:lnTo>
                    <a:pt x="372" y="12"/>
                  </a:lnTo>
                  <a:lnTo>
                    <a:pt x="374" y="12"/>
                  </a:lnTo>
                  <a:lnTo>
                    <a:pt x="384" y="14"/>
                  </a:lnTo>
                  <a:lnTo>
                    <a:pt x="390" y="18"/>
                  </a:lnTo>
                  <a:lnTo>
                    <a:pt x="398" y="22"/>
                  </a:lnTo>
                  <a:lnTo>
                    <a:pt x="408" y="22"/>
                  </a:lnTo>
                  <a:lnTo>
                    <a:pt x="414" y="22"/>
                  </a:lnTo>
                  <a:lnTo>
                    <a:pt x="416" y="18"/>
                  </a:lnTo>
                  <a:lnTo>
                    <a:pt x="418" y="24"/>
                  </a:lnTo>
                  <a:lnTo>
                    <a:pt x="422" y="26"/>
                  </a:lnTo>
                  <a:lnTo>
                    <a:pt x="424" y="22"/>
                  </a:lnTo>
                  <a:lnTo>
                    <a:pt x="424" y="20"/>
                  </a:lnTo>
                  <a:lnTo>
                    <a:pt x="428" y="20"/>
                  </a:lnTo>
                  <a:lnTo>
                    <a:pt x="432" y="22"/>
                  </a:lnTo>
                  <a:lnTo>
                    <a:pt x="434" y="26"/>
                  </a:lnTo>
                  <a:lnTo>
                    <a:pt x="432" y="30"/>
                  </a:lnTo>
                  <a:lnTo>
                    <a:pt x="428" y="36"/>
                  </a:lnTo>
                  <a:lnTo>
                    <a:pt x="422" y="40"/>
                  </a:lnTo>
                  <a:lnTo>
                    <a:pt x="416" y="42"/>
                  </a:lnTo>
                  <a:lnTo>
                    <a:pt x="416" y="48"/>
                  </a:lnTo>
                  <a:lnTo>
                    <a:pt x="416" y="50"/>
                  </a:lnTo>
                  <a:lnTo>
                    <a:pt x="418" y="52"/>
                  </a:lnTo>
                  <a:lnTo>
                    <a:pt x="420" y="54"/>
                  </a:lnTo>
                  <a:lnTo>
                    <a:pt x="422" y="54"/>
                  </a:lnTo>
                  <a:lnTo>
                    <a:pt x="424" y="52"/>
                  </a:lnTo>
                  <a:lnTo>
                    <a:pt x="426" y="54"/>
                  </a:lnTo>
                  <a:lnTo>
                    <a:pt x="428" y="54"/>
                  </a:lnTo>
                  <a:lnTo>
                    <a:pt x="426" y="58"/>
                  </a:lnTo>
                  <a:lnTo>
                    <a:pt x="422" y="60"/>
                  </a:lnTo>
                  <a:lnTo>
                    <a:pt x="420" y="60"/>
                  </a:lnTo>
                  <a:lnTo>
                    <a:pt x="418" y="56"/>
                  </a:lnTo>
                  <a:lnTo>
                    <a:pt x="418" y="54"/>
                  </a:lnTo>
                  <a:lnTo>
                    <a:pt x="410" y="60"/>
                  </a:lnTo>
                  <a:lnTo>
                    <a:pt x="406" y="64"/>
                  </a:lnTo>
                  <a:lnTo>
                    <a:pt x="404" y="70"/>
                  </a:lnTo>
                  <a:lnTo>
                    <a:pt x="404" y="76"/>
                  </a:lnTo>
                  <a:lnTo>
                    <a:pt x="408" y="80"/>
                  </a:lnTo>
                  <a:lnTo>
                    <a:pt x="410" y="84"/>
                  </a:lnTo>
                  <a:lnTo>
                    <a:pt x="414" y="86"/>
                  </a:lnTo>
                  <a:lnTo>
                    <a:pt x="424" y="90"/>
                  </a:lnTo>
                  <a:lnTo>
                    <a:pt x="430" y="92"/>
                  </a:lnTo>
                  <a:lnTo>
                    <a:pt x="434" y="96"/>
                  </a:lnTo>
                  <a:lnTo>
                    <a:pt x="442" y="104"/>
                  </a:lnTo>
                  <a:lnTo>
                    <a:pt x="456" y="108"/>
                  </a:lnTo>
                  <a:lnTo>
                    <a:pt x="458" y="110"/>
                  </a:lnTo>
                  <a:lnTo>
                    <a:pt x="462" y="116"/>
                  </a:lnTo>
                  <a:lnTo>
                    <a:pt x="464" y="120"/>
                  </a:lnTo>
                  <a:lnTo>
                    <a:pt x="466" y="122"/>
                  </a:lnTo>
                  <a:lnTo>
                    <a:pt x="468" y="122"/>
                  </a:lnTo>
                  <a:lnTo>
                    <a:pt x="472" y="122"/>
                  </a:lnTo>
                  <a:lnTo>
                    <a:pt x="476" y="120"/>
                  </a:lnTo>
                  <a:lnTo>
                    <a:pt x="480" y="116"/>
                  </a:lnTo>
                  <a:lnTo>
                    <a:pt x="484" y="110"/>
                  </a:lnTo>
                  <a:lnTo>
                    <a:pt x="486" y="104"/>
                  </a:lnTo>
                  <a:lnTo>
                    <a:pt x="490" y="92"/>
                  </a:lnTo>
                  <a:lnTo>
                    <a:pt x="494" y="84"/>
                  </a:lnTo>
                  <a:lnTo>
                    <a:pt x="498" y="76"/>
                  </a:lnTo>
                  <a:lnTo>
                    <a:pt x="500" y="64"/>
                  </a:lnTo>
                  <a:lnTo>
                    <a:pt x="502" y="52"/>
                  </a:lnTo>
                  <a:lnTo>
                    <a:pt x="504" y="42"/>
                  </a:lnTo>
                  <a:lnTo>
                    <a:pt x="510" y="32"/>
                  </a:lnTo>
                  <a:lnTo>
                    <a:pt x="514" y="24"/>
                  </a:lnTo>
                  <a:lnTo>
                    <a:pt x="520" y="6"/>
                  </a:lnTo>
                  <a:lnTo>
                    <a:pt x="522" y="0"/>
                  </a:lnTo>
                  <a:lnTo>
                    <a:pt x="524" y="0"/>
                  </a:lnTo>
                  <a:lnTo>
                    <a:pt x="528" y="0"/>
                  </a:lnTo>
                  <a:lnTo>
                    <a:pt x="532" y="0"/>
                  </a:lnTo>
                  <a:lnTo>
                    <a:pt x="534" y="4"/>
                  </a:lnTo>
                  <a:lnTo>
                    <a:pt x="532" y="12"/>
                  </a:lnTo>
                  <a:lnTo>
                    <a:pt x="532" y="20"/>
                  </a:lnTo>
                  <a:lnTo>
                    <a:pt x="532" y="26"/>
                  </a:lnTo>
                  <a:lnTo>
                    <a:pt x="536" y="44"/>
                  </a:lnTo>
                  <a:lnTo>
                    <a:pt x="538" y="56"/>
                  </a:lnTo>
                  <a:lnTo>
                    <a:pt x="540" y="60"/>
                  </a:lnTo>
                  <a:lnTo>
                    <a:pt x="542" y="62"/>
                  </a:lnTo>
                  <a:lnTo>
                    <a:pt x="546" y="62"/>
                  </a:lnTo>
                  <a:lnTo>
                    <a:pt x="548" y="60"/>
                  </a:lnTo>
                  <a:lnTo>
                    <a:pt x="552" y="68"/>
                  </a:lnTo>
                  <a:lnTo>
                    <a:pt x="558" y="76"/>
                  </a:lnTo>
                  <a:lnTo>
                    <a:pt x="554" y="82"/>
                  </a:lnTo>
                  <a:lnTo>
                    <a:pt x="556" y="90"/>
                  </a:lnTo>
                  <a:lnTo>
                    <a:pt x="554" y="100"/>
                  </a:lnTo>
                  <a:lnTo>
                    <a:pt x="556" y="106"/>
                  </a:lnTo>
                  <a:lnTo>
                    <a:pt x="558" y="110"/>
                  </a:lnTo>
                  <a:lnTo>
                    <a:pt x="560" y="118"/>
                  </a:lnTo>
                  <a:lnTo>
                    <a:pt x="560" y="124"/>
                  </a:lnTo>
                  <a:lnTo>
                    <a:pt x="562" y="132"/>
                  </a:lnTo>
                  <a:lnTo>
                    <a:pt x="564" y="136"/>
                  </a:lnTo>
                  <a:lnTo>
                    <a:pt x="564" y="144"/>
                  </a:lnTo>
                  <a:lnTo>
                    <a:pt x="564" y="148"/>
                  </a:lnTo>
                  <a:lnTo>
                    <a:pt x="568" y="152"/>
                  </a:lnTo>
                  <a:lnTo>
                    <a:pt x="576" y="158"/>
                  </a:lnTo>
                  <a:lnTo>
                    <a:pt x="584" y="162"/>
                  </a:lnTo>
                  <a:lnTo>
                    <a:pt x="592" y="168"/>
                  </a:lnTo>
                  <a:lnTo>
                    <a:pt x="594" y="174"/>
                  </a:lnTo>
                  <a:lnTo>
                    <a:pt x="594" y="178"/>
                  </a:lnTo>
                  <a:lnTo>
                    <a:pt x="596" y="182"/>
                  </a:lnTo>
                  <a:lnTo>
                    <a:pt x="598" y="186"/>
                  </a:lnTo>
                  <a:lnTo>
                    <a:pt x="598" y="200"/>
                  </a:lnTo>
                  <a:lnTo>
                    <a:pt x="598" y="206"/>
                  </a:lnTo>
                  <a:lnTo>
                    <a:pt x="600" y="208"/>
                  </a:lnTo>
                  <a:lnTo>
                    <a:pt x="602" y="208"/>
                  </a:lnTo>
                  <a:lnTo>
                    <a:pt x="604" y="208"/>
                  </a:lnTo>
                  <a:lnTo>
                    <a:pt x="604" y="206"/>
                  </a:lnTo>
                  <a:lnTo>
                    <a:pt x="612" y="216"/>
                  </a:lnTo>
                  <a:lnTo>
                    <a:pt x="614" y="220"/>
                  </a:lnTo>
                  <a:lnTo>
                    <a:pt x="614" y="228"/>
                  </a:lnTo>
                  <a:lnTo>
                    <a:pt x="616" y="232"/>
                  </a:lnTo>
                  <a:lnTo>
                    <a:pt x="618" y="234"/>
                  </a:lnTo>
                  <a:lnTo>
                    <a:pt x="620" y="236"/>
                  </a:lnTo>
                  <a:lnTo>
                    <a:pt x="622" y="238"/>
                  </a:lnTo>
                  <a:lnTo>
                    <a:pt x="632" y="250"/>
                  </a:lnTo>
                  <a:lnTo>
                    <a:pt x="634" y="258"/>
                  </a:lnTo>
                  <a:lnTo>
                    <a:pt x="636" y="264"/>
                  </a:lnTo>
                  <a:lnTo>
                    <a:pt x="634" y="270"/>
                  </a:lnTo>
                  <a:lnTo>
                    <a:pt x="632" y="276"/>
                  </a:lnTo>
                  <a:lnTo>
                    <a:pt x="630" y="280"/>
                  </a:lnTo>
                  <a:lnTo>
                    <a:pt x="630" y="288"/>
                  </a:lnTo>
                  <a:lnTo>
                    <a:pt x="630" y="300"/>
                  </a:lnTo>
                  <a:lnTo>
                    <a:pt x="630" y="312"/>
                  </a:lnTo>
                  <a:lnTo>
                    <a:pt x="626" y="322"/>
                  </a:lnTo>
                  <a:lnTo>
                    <a:pt x="624" y="328"/>
                  </a:lnTo>
                  <a:lnTo>
                    <a:pt x="620" y="336"/>
                  </a:lnTo>
                  <a:lnTo>
                    <a:pt x="608" y="352"/>
                  </a:lnTo>
                  <a:lnTo>
                    <a:pt x="600" y="370"/>
                  </a:lnTo>
                  <a:lnTo>
                    <a:pt x="598" y="376"/>
                  </a:lnTo>
                  <a:lnTo>
                    <a:pt x="594" y="378"/>
                  </a:lnTo>
                  <a:lnTo>
                    <a:pt x="590" y="382"/>
                  </a:lnTo>
                  <a:lnTo>
                    <a:pt x="586" y="384"/>
                  </a:lnTo>
                  <a:lnTo>
                    <a:pt x="582" y="390"/>
                  </a:lnTo>
                  <a:lnTo>
                    <a:pt x="578" y="394"/>
                  </a:lnTo>
                  <a:lnTo>
                    <a:pt x="566" y="402"/>
                  </a:lnTo>
                  <a:lnTo>
                    <a:pt x="558" y="408"/>
                  </a:lnTo>
                  <a:lnTo>
                    <a:pt x="552" y="416"/>
                  </a:lnTo>
                  <a:lnTo>
                    <a:pt x="548" y="424"/>
                  </a:lnTo>
                  <a:lnTo>
                    <a:pt x="542" y="432"/>
                  </a:lnTo>
                  <a:lnTo>
                    <a:pt x="522" y="454"/>
                  </a:lnTo>
                  <a:lnTo>
                    <a:pt x="510" y="466"/>
                  </a:lnTo>
                  <a:lnTo>
                    <a:pt x="500" y="480"/>
                  </a:lnTo>
                  <a:lnTo>
                    <a:pt x="498" y="482"/>
                  </a:lnTo>
                  <a:lnTo>
                    <a:pt x="496" y="486"/>
                  </a:lnTo>
                  <a:lnTo>
                    <a:pt x="496" y="488"/>
                  </a:lnTo>
                  <a:lnTo>
                    <a:pt x="494" y="490"/>
                  </a:lnTo>
                  <a:lnTo>
                    <a:pt x="484" y="490"/>
                  </a:lnTo>
                  <a:lnTo>
                    <a:pt x="476" y="490"/>
                  </a:lnTo>
                  <a:lnTo>
                    <a:pt x="468" y="492"/>
                  </a:lnTo>
                  <a:lnTo>
                    <a:pt x="462" y="492"/>
                  </a:lnTo>
                  <a:lnTo>
                    <a:pt x="454" y="496"/>
                  </a:lnTo>
                  <a:lnTo>
                    <a:pt x="448" y="500"/>
                  </a:lnTo>
                  <a:lnTo>
                    <a:pt x="442" y="504"/>
                  </a:lnTo>
                  <a:lnTo>
                    <a:pt x="438" y="506"/>
                  </a:lnTo>
                  <a:lnTo>
                    <a:pt x="434" y="508"/>
                  </a:lnTo>
                  <a:lnTo>
                    <a:pt x="432" y="512"/>
                  </a:lnTo>
                  <a:lnTo>
                    <a:pt x="428" y="514"/>
                  </a:lnTo>
                  <a:lnTo>
                    <a:pt x="426" y="516"/>
                  </a:lnTo>
                  <a:lnTo>
                    <a:pt x="420" y="506"/>
                  </a:lnTo>
                  <a:lnTo>
                    <a:pt x="416" y="494"/>
                  </a:lnTo>
                  <a:lnTo>
                    <a:pt x="412" y="494"/>
                  </a:lnTo>
                  <a:lnTo>
                    <a:pt x="410" y="496"/>
                  </a:lnTo>
                  <a:lnTo>
                    <a:pt x="408" y="500"/>
                  </a:lnTo>
                  <a:lnTo>
                    <a:pt x="386" y="514"/>
                  </a:lnTo>
                  <a:lnTo>
                    <a:pt x="380" y="510"/>
                  </a:lnTo>
                  <a:lnTo>
                    <a:pt x="378" y="504"/>
                  </a:lnTo>
                  <a:lnTo>
                    <a:pt x="370" y="504"/>
                  </a:lnTo>
                  <a:lnTo>
                    <a:pt x="364" y="504"/>
                  </a:lnTo>
                  <a:lnTo>
                    <a:pt x="358" y="500"/>
                  </a:lnTo>
                  <a:lnTo>
                    <a:pt x="354" y="494"/>
                  </a:lnTo>
                  <a:lnTo>
                    <a:pt x="348" y="488"/>
                  </a:lnTo>
                  <a:lnTo>
                    <a:pt x="346" y="482"/>
                  </a:lnTo>
                  <a:lnTo>
                    <a:pt x="346" y="478"/>
                  </a:lnTo>
                  <a:lnTo>
                    <a:pt x="350" y="474"/>
                  </a:lnTo>
                  <a:lnTo>
                    <a:pt x="352" y="470"/>
                  </a:lnTo>
                  <a:lnTo>
                    <a:pt x="354" y="464"/>
                  </a:lnTo>
                  <a:lnTo>
                    <a:pt x="352" y="458"/>
                  </a:lnTo>
                  <a:lnTo>
                    <a:pt x="348" y="454"/>
                  </a:lnTo>
                  <a:lnTo>
                    <a:pt x="344" y="452"/>
                  </a:lnTo>
                  <a:lnTo>
                    <a:pt x="340" y="448"/>
                  </a:lnTo>
                  <a:lnTo>
                    <a:pt x="346" y="440"/>
                  </a:lnTo>
                  <a:lnTo>
                    <a:pt x="346" y="436"/>
                  </a:lnTo>
                  <a:lnTo>
                    <a:pt x="348" y="432"/>
                  </a:lnTo>
                  <a:lnTo>
                    <a:pt x="346" y="428"/>
                  </a:lnTo>
                  <a:lnTo>
                    <a:pt x="342" y="428"/>
                  </a:lnTo>
                  <a:lnTo>
                    <a:pt x="340" y="430"/>
                  </a:lnTo>
                  <a:lnTo>
                    <a:pt x="336" y="436"/>
                  </a:lnTo>
                  <a:lnTo>
                    <a:pt x="332" y="442"/>
                  </a:lnTo>
                  <a:lnTo>
                    <a:pt x="330" y="444"/>
                  </a:lnTo>
                  <a:lnTo>
                    <a:pt x="326" y="444"/>
                  </a:lnTo>
                  <a:lnTo>
                    <a:pt x="324" y="444"/>
                  </a:lnTo>
                  <a:lnTo>
                    <a:pt x="322" y="442"/>
                  </a:lnTo>
                  <a:lnTo>
                    <a:pt x="324" y="438"/>
                  </a:lnTo>
                  <a:lnTo>
                    <a:pt x="328" y="438"/>
                  </a:lnTo>
                  <a:lnTo>
                    <a:pt x="332" y="436"/>
                  </a:lnTo>
                  <a:lnTo>
                    <a:pt x="346" y="420"/>
                  </a:lnTo>
                  <a:lnTo>
                    <a:pt x="352" y="412"/>
                  </a:lnTo>
                  <a:lnTo>
                    <a:pt x="356" y="404"/>
                  </a:lnTo>
                  <a:lnTo>
                    <a:pt x="350" y="404"/>
                  </a:lnTo>
                  <a:lnTo>
                    <a:pt x="342" y="404"/>
                  </a:lnTo>
                  <a:lnTo>
                    <a:pt x="340" y="410"/>
                  </a:lnTo>
                  <a:lnTo>
                    <a:pt x="338" y="416"/>
                  </a:lnTo>
                  <a:lnTo>
                    <a:pt x="332" y="416"/>
                  </a:lnTo>
                  <a:lnTo>
                    <a:pt x="326" y="418"/>
                  </a:lnTo>
                  <a:lnTo>
                    <a:pt x="318" y="424"/>
                  </a:lnTo>
                  <a:lnTo>
                    <a:pt x="312" y="432"/>
                  </a:lnTo>
                  <a:lnTo>
                    <a:pt x="310" y="438"/>
                  </a:lnTo>
                  <a:lnTo>
                    <a:pt x="304" y="438"/>
                  </a:lnTo>
                  <a:lnTo>
                    <a:pt x="304" y="436"/>
                  </a:lnTo>
                  <a:lnTo>
                    <a:pt x="304" y="434"/>
                  </a:lnTo>
                  <a:lnTo>
                    <a:pt x="304" y="426"/>
                  </a:lnTo>
                  <a:lnTo>
                    <a:pt x="306" y="418"/>
                  </a:lnTo>
                  <a:lnTo>
                    <a:pt x="304" y="410"/>
                  </a:lnTo>
                  <a:lnTo>
                    <a:pt x="304" y="406"/>
                  </a:lnTo>
                  <a:lnTo>
                    <a:pt x="302" y="400"/>
                  </a:lnTo>
                  <a:lnTo>
                    <a:pt x="300" y="392"/>
                  </a:lnTo>
                  <a:lnTo>
                    <a:pt x="286" y="388"/>
                  </a:lnTo>
                  <a:lnTo>
                    <a:pt x="276" y="384"/>
                  </a:lnTo>
                  <a:lnTo>
                    <a:pt x="270" y="382"/>
                  </a:lnTo>
                  <a:lnTo>
                    <a:pt x="268" y="380"/>
                  </a:lnTo>
                  <a:lnTo>
                    <a:pt x="264" y="378"/>
                  </a:lnTo>
                  <a:lnTo>
                    <a:pt x="232" y="378"/>
                  </a:lnTo>
                  <a:lnTo>
                    <a:pt x="208" y="392"/>
                  </a:lnTo>
                  <a:lnTo>
                    <a:pt x="176" y="392"/>
                  </a:lnTo>
                  <a:lnTo>
                    <a:pt x="164" y="398"/>
                  </a:lnTo>
                  <a:lnTo>
                    <a:pt x="150" y="406"/>
                  </a:lnTo>
                  <a:lnTo>
                    <a:pt x="134" y="416"/>
                  </a:lnTo>
                  <a:lnTo>
                    <a:pt x="122" y="420"/>
                  </a:lnTo>
                  <a:lnTo>
                    <a:pt x="108" y="422"/>
                  </a:lnTo>
                  <a:lnTo>
                    <a:pt x="92" y="422"/>
                  </a:lnTo>
                  <a:lnTo>
                    <a:pt x="84" y="424"/>
                  </a:lnTo>
                  <a:lnTo>
                    <a:pt x="74" y="426"/>
                  </a:lnTo>
                  <a:lnTo>
                    <a:pt x="58" y="432"/>
                  </a:lnTo>
                  <a:lnTo>
                    <a:pt x="42" y="438"/>
                  </a:lnTo>
                  <a:lnTo>
                    <a:pt x="32" y="440"/>
                  </a:lnTo>
                  <a:lnTo>
                    <a:pt x="24" y="440"/>
                  </a:lnTo>
                  <a:lnTo>
                    <a:pt x="18" y="440"/>
                  </a:lnTo>
                  <a:lnTo>
                    <a:pt x="14" y="436"/>
                  </a:lnTo>
                  <a:lnTo>
                    <a:pt x="6" y="430"/>
                  </a:lnTo>
                  <a:lnTo>
                    <a:pt x="4" y="428"/>
                  </a:lnTo>
                  <a:lnTo>
                    <a:pt x="2" y="428"/>
                  </a:lnTo>
                  <a:lnTo>
                    <a:pt x="0" y="426"/>
                  </a:lnTo>
                  <a:lnTo>
                    <a:pt x="0" y="422"/>
                  </a:lnTo>
                  <a:lnTo>
                    <a:pt x="0" y="420"/>
                  </a:lnTo>
                  <a:lnTo>
                    <a:pt x="2" y="416"/>
                  </a:lnTo>
                  <a:lnTo>
                    <a:pt x="4" y="414"/>
                  </a:lnTo>
                  <a:lnTo>
                    <a:pt x="10" y="412"/>
                  </a:lnTo>
                  <a:lnTo>
                    <a:pt x="16" y="408"/>
                  </a:lnTo>
                  <a:lnTo>
                    <a:pt x="24" y="394"/>
                  </a:lnTo>
                  <a:lnTo>
                    <a:pt x="30" y="380"/>
                  </a:lnTo>
                  <a:lnTo>
                    <a:pt x="28" y="376"/>
                  </a:lnTo>
                  <a:lnTo>
                    <a:pt x="26" y="372"/>
                  </a:lnTo>
                  <a:lnTo>
                    <a:pt x="26" y="362"/>
                  </a:lnTo>
                  <a:lnTo>
                    <a:pt x="26" y="328"/>
                  </a:lnTo>
                  <a:lnTo>
                    <a:pt x="26" y="316"/>
                  </a:lnTo>
                  <a:lnTo>
                    <a:pt x="26" y="304"/>
                  </a:lnTo>
                  <a:lnTo>
                    <a:pt x="24" y="296"/>
                  </a:lnTo>
                  <a:lnTo>
                    <a:pt x="20" y="288"/>
                  </a:lnTo>
                  <a:lnTo>
                    <a:pt x="16" y="280"/>
                  </a:lnTo>
                  <a:lnTo>
                    <a:pt x="16" y="276"/>
                  </a:lnTo>
                  <a:lnTo>
                    <a:pt x="20" y="280"/>
                  </a:lnTo>
                  <a:lnTo>
                    <a:pt x="20" y="284"/>
                  </a:lnTo>
                  <a:lnTo>
                    <a:pt x="26" y="284"/>
                  </a:lnTo>
                  <a:lnTo>
                    <a:pt x="24" y="278"/>
                  </a:lnTo>
                  <a:lnTo>
                    <a:pt x="24" y="272"/>
                  </a:lnTo>
                  <a:lnTo>
                    <a:pt x="28" y="276"/>
                  </a:lnTo>
                  <a:lnTo>
                    <a:pt x="28" y="280"/>
                  </a:lnTo>
                  <a:lnTo>
                    <a:pt x="30" y="278"/>
                  </a:lnTo>
                  <a:lnTo>
                    <a:pt x="30" y="276"/>
                  </a:lnTo>
                  <a:lnTo>
                    <a:pt x="32" y="272"/>
                  </a:lnTo>
                  <a:lnTo>
                    <a:pt x="28" y="256"/>
                  </a:lnTo>
                  <a:lnTo>
                    <a:pt x="36" y="236"/>
                  </a:lnTo>
                  <a:lnTo>
                    <a:pt x="38" y="226"/>
                  </a:lnTo>
                  <a:lnTo>
                    <a:pt x="40" y="214"/>
                  </a:lnTo>
                  <a:lnTo>
                    <a:pt x="40" y="208"/>
                  </a:lnTo>
                  <a:lnTo>
                    <a:pt x="44" y="202"/>
                  </a:lnTo>
                  <a:lnTo>
                    <a:pt x="46" y="206"/>
                  </a:lnTo>
                  <a:lnTo>
                    <a:pt x="48" y="208"/>
                  </a:lnTo>
                  <a:lnTo>
                    <a:pt x="48" y="210"/>
                  </a:lnTo>
                  <a:lnTo>
                    <a:pt x="52" y="208"/>
                  </a:lnTo>
                  <a:lnTo>
                    <a:pt x="54" y="206"/>
                  </a:lnTo>
                  <a:lnTo>
                    <a:pt x="56" y="202"/>
                  </a:lnTo>
                  <a:lnTo>
                    <a:pt x="58" y="198"/>
                  </a:lnTo>
                  <a:lnTo>
                    <a:pt x="62" y="196"/>
                  </a:lnTo>
                  <a:lnTo>
                    <a:pt x="70" y="194"/>
                  </a:lnTo>
                  <a:lnTo>
                    <a:pt x="76" y="190"/>
                  </a:lnTo>
                  <a:lnTo>
                    <a:pt x="78" y="188"/>
                  </a:lnTo>
                  <a:lnTo>
                    <a:pt x="82" y="186"/>
                  </a:lnTo>
                  <a:lnTo>
                    <a:pt x="86" y="182"/>
                  </a:lnTo>
                  <a:lnTo>
                    <a:pt x="94" y="178"/>
                  </a:lnTo>
                  <a:lnTo>
                    <a:pt x="102" y="176"/>
                  </a:lnTo>
                  <a:lnTo>
                    <a:pt x="110" y="174"/>
                  </a:lnTo>
                  <a:lnTo>
                    <a:pt x="118" y="172"/>
                  </a:lnTo>
                  <a:lnTo>
                    <a:pt x="128" y="168"/>
                  </a:lnTo>
                  <a:lnTo>
                    <a:pt x="138" y="166"/>
                  </a:lnTo>
                  <a:lnTo>
                    <a:pt x="146" y="166"/>
                  </a:lnTo>
                  <a:lnTo>
                    <a:pt x="156" y="164"/>
                  </a:lnTo>
                  <a:lnTo>
                    <a:pt x="162" y="162"/>
                  </a:lnTo>
                  <a:lnTo>
                    <a:pt x="168" y="152"/>
                  </a:lnTo>
                  <a:lnTo>
                    <a:pt x="180" y="13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36" name="Freeform 272"/>
            <p:cNvSpPr/>
            <p:nvPr>
              <p:custDataLst>
                <p:tags r:id="rId219"/>
              </p:custDataLst>
            </p:nvPr>
          </p:nvSpPr>
          <p:spPr bwMode="auto">
            <a:xfrm>
              <a:off x="7515983" y="4807908"/>
              <a:ext cx="94555" cy="58407"/>
            </a:xfrm>
            <a:custGeom>
              <a:avLst/>
              <a:gdLst>
                <a:gd name="T0" fmla="*/ 2147483647 w 64"/>
                <a:gd name="T1" fmla="*/ 0 h 38"/>
                <a:gd name="T2" fmla="*/ 2147483647 w 64"/>
                <a:gd name="T3" fmla="*/ 2147483647 h 38"/>
                <a:gd name="T4" fmla="*/ 2147483647 w 64"/>
                <a:gd name="T5" fmla="*/ 2147483647 h 38"/>
                <a:gd name="T6" fmla="*/ 2147483647 w 64"/>
                <a:gd name="T7" fmla="*/ 2147483647 h 38"/>
                <a:gd name="T8" fmla="*/ 2147483647 w 64"/>
                <a:gd name="T9" fmla="*/ 2147483647 h 38"/>
                <a:gd name="T10" fmla="*/ 2147483647 w 64"/>
                <a:gd name="T11" fmla="*/ 2147483647 h 38"/>
                <a:gd name="T12" fmla="*/ 2147483647 w 64"/>
                <a:gd name="T13" fmla="*/ 2147483647 h 38"/>
                <a:gd name="T14" fmla="*/ 2147483647 w 64"/>
                <a:gd name="T15" fmla="*/ 2147483647 h 38"/>
                <a:gd name="T16" fmla="*/ 2147483647 w 64"/>
                <a:gd name="T17" fmla="*/ 2147483647 h 38"/>
                <a:gd name="T18" fmla="*/ 0 w 64"/>
                <a:gd name="T19" fmla="*/ 2147483647 h 38"/>
                <a:gd name="T20" fmla="*/ 0 w 64"/>
                <a:gd name="T21" fmla="*/ 2147483647 h 38"/>
                <a:gd name="T22" fmla="*/ 0 w 64"/>
                <a:gd name="T23" fmla="*/ 2147483647 h 38"/>
                <a:gd name="T24" fmla="*/ 2147483647 w 64"/>
                <a:gd name="T25" fmla="*/ 2147483647 h 38"/>
                <a:gd name="T26" fmla="*/ 2147483647 w 64"/>
                <a:gd name="T27" fmla="*/ 2147483647 h 38"/>
                <a:gd name="T28" fmla="*/ 2147483647 w 64"/>
                <a:gd name="T29" fmla="*/ 2147483647 h 38"/>
                <a:gd name="T30" fmla="*/ 2147483647 w 64"/>
                <a:gd name="T31" fmla="*/ 2147483647 h 38"/>
                <a:gd name="T32" fmla="*/ 2147483647 w 64"/>
                <a:gd name="T33" fmla="*/ 2147483647 h 38"/>
                <a:gd name="T34" fmla="*/ 2147483647 w 64"/>
                <a:gd name="T35" fmla="*/ 2147483647 h 38"/>
                <a:gd name="T36" fmla="*/ 2147483647 w 64"/>
                <a:gd name="T37" fmla="*/ 2147483647 h 38"/>
                <a:gd name="T38" fmla="*/ 2147483647 w 64"/>
                <a:gd name="T39" fmla="*/ 2147483647 h 38"/>
                <a:gd name="T40" fmla="*/ 2147483647 w 64"/>
                <a:gd name="T41" fmla="*/ 0 h 38"/>
                <a:gd name="T42" fmla="*/ 2147483647 w 64"/>
                <a:gd name="T43" fmla="*/ 0 h 38"/>
                <a:gd name="T44" fmla="*/ 2147483647 w 64"/>
                <a:gd name="T45" fmla="*/ 2147483647 h 38"/>
                <a:gd name="T46" fmla="*/ 2147483647 w 64"/>
                <a:gd name="T47" fmla="*/ 0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4"/>
                <a:gd name="T73" fmla="*/ 0 h 38"/>
                <a:gd name="T74" fmla="*/ 64 w 64"/>
                <a:gd name="T75" fmla="*/ 38 h 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4" h="38">
                  <a:moveTo>
                    <a:pt x="64" y="0"/>
                  </a:moveTo>
                  <a:lnTo>
                    <a:pt x="52" y="10"/>
                  </a:lnTo>
                  <a:lnTo>
                    <a:pt x="36" y="16"/>
                  </a:lnTo>
                  <a:lnTo>
                    <a:pt x="32" y="18"/>
                  </a:lnTo>
                  <a:lnTo>
                    <a:pt x="28" y="20"/>
                  </a:lnTo>
                  <a:lnTo>
                    <a:pt x="22" y="28"/>
                  </a:lnTo>
                  <a:lnTo>
                    <a:pt x="14" y="36"/>
                  </a:lnTo>
                  <a:lnTo>
                    <a:pt x="8" y="38"/>
                  </a:lnTo>
                  <a:lnTo>
                    <a:pt x="2" y="38"/>
                  </a:lnTo>
                  <a:lnTo>
                    <a:pt x="0" y="38"/>
                  </a:lnTo>
                  <a:lnTo>
                    <a:pt x="0" y="34"/>
                  </a:lnTo>
                  <a:lnTo>
                    <a:pt x="0" y="30"/>
                  </a:lnTo>
                  <a:lnTo>
                    <a:pt x="2" y="26"/>
                  </a:lnTo>
                  <a:lnTo>
                    <a:pt x="10" y="20"/>
                  </a:lnTo>
                  <a:lnTo>
                    <a:pt x="26" y="14"/>
                  </a:lnTo>
                  <a:lnTo>
                    <a:pt x="28" y="12"/>
                  </a:lnTo>
                  <a:lnTo>
                    <a:pt x="30" y="8"/>
                  </a:lnTo>
                  <a:lnTo>
                    <a:pt x="32" y="6"/>
                  </a:lnTo>
                  <a:lnTo>
                    <a:pt x="36" y="4"/>
                  </a:lnTo>
                  <a:lnTo>
                    <a:pt x="46" y="2"/>
                  </a:lnTo>
                  <a:lnTo>
                    <a:pt x="54" y="0"/>
                  </a:lnTo>
                  <a:lnTo>
                    <a:pt x="64" y="0"/>
                  </a:lnTo>
                  <a:lnTo>
                    <a:pt x="64" y="2"/>
                  </a:lnTo>
                  <a:lnTo>
                    <a:pt x="64"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37" name="Freeform 273"/>
            <p:cNvSpPr/>
            <p:nvPr>
              <p:custDataLst>
                <p:tags r:id="rId220"/>
              </p:custDataLst>
            </p:nvPr>
          </p:nvSpPr>
          <p:spPr bwMode="auto">
            <a:xfrm>
              <a:off x="7437572" y="4799943"/>
              <a:ext cx="72646" cy="15929"/>
            </a:xfrm>
            <a:custGeom>
              <a:avLst/>
              <a:gdLst>
                <a:gd name="T0" fmla="*/ 2147483647 w 50"/>
                <a:gd name="T1" fmla="*/ 2147483647 h 10"/>
                <a:gd name="T2" fmla="*/ 2147483647 w 50"/>
                <a:gd name="T3" fmla="*/ 2147483647 h 10"/>
                <a:gd name="T4" fmla="*/ 2147483647 w 50"/>
                <a:gd name="T5" fmla="*/ 2147483647 h 10"/>
                <a:gd name="T6" fmla="*/ 2147483647 w 50"/>
                <a:gd name="T7" fmla="*/ 2147483647 h 10"/>
                <a:gd name="T8" fmla="*/ 2147483647 w 50"/>
                <a:gd name="T9" fmla="*/ 2147483647 h 10"/>
                <a:gd name="T10" fmla="*/ 2147483647 w 50"/>
                <a:gd name="T11" fmla="*/ 2147483647 h 10"/>
                <a:gd name="T12" fmla="*/ 2147483647 w 50"/>
                <a:gd name="T13" fmla="*/ 2147483647 h 10"/>
                <a:gd name="T14" fmla="*/ 0 w 50"/>
                <a:gd name="T15" fmla="*/ 2147483647 h 10"/>
                <a:gd name="T16" fmla="*/ 2147483647 w 50"/>
                <a:gd name="T17" fmla="*/ 2147483647 h 10"/>
                <a:gd name="T18" fmla="*/ 2147483647 w 50"/>
                <a:gd name="T19" fmla="*/ 0 h 10"/>
                <a:gd name="T20" fmla="*/ 2147483647 w 50"/>
                <a:gd name="T21" fmla="*/ 2147483647 h 10"/>
                <a:gd name="T22" fmla="*/ 2147483647 w 50"/>
                <a:gd name="T23" fmla="*/ 2147483647 h 10"/>
                <a:gd name="T24" fmla="*/ 2147483647 w 50"/>
                <a:gd name="T25" fmla="*/ 2147483647 h 10"/>
                <a:gd name="T26" fmla="*/ 2147483647 w 50"/>
                <a:gd name="T27" fmla="*/ 2147483647 h 10"/>
                <a:gd name="T28" fmla="*/ 2147483647 w 50"/>
                <a:gd name="T29" fmla="*/ 2147483647 h 10"/>
                <a:gd name="T30" fmla="*/ 2147483647 w 50"/>
                <a:gd name="T31" fmla="*/ 2147483647 h 10"/>
                <a:gd name="T32" fmla="*/ 2147483647 w 50"/>
                <a:gd name="T33" fmla="*/ 2147483647 h 10"/>
                <a:gd name="T34" fmla="*/ 2147483647 w 50"/>
                <a:gd name="T35" fmla="*/ 2147483647 h 10"/>
                <a:gd name="T36" fmla="*/ 2147483647 w 50"/>
                <a:gd name="T37" fmla="*/ 2147483647 h 10"/>
                <a:gd name="T38" fmla="*/ 2147483647 w 50"/>
                <a:gd name="T39" fmla="*/ 2147483647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
                <a:gd name="T61" fmla="*/ 0 h 10"/>
                <a:gd name="T62" fmla="*/ 50 w 50"/>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 h="10">
                  <a:moveTo>
                    <a:pt x="40" y="8"/>
                  </a:moveTo>
                  <a:lnTo>
                    <a:pt x="34" y="10"/>
                  </a:lnTo>
                  <a:lnTo>
                    <a:pt x="28" y="10"/>
                  </a:lnTo>
                  <a:lnTo>
                    <a:pt x="22" y="8"/>
                  </a:lnTo>
                  <a:lnTo>
                    <a:pt x="10" y="10"/>
                  </a:lnTo>
                  <a:lnTo>
                    <a:pt x="4" y="10"/>
                  </a:lnTo>
                  <a:lnTo>
                    <a:pt x="2" y="8"/>
                  </a:lnTo>
                  <a:lnTo>
                    <a:pt x="0" y="4"/>
                  </a:lnTo>
                  <a:lnTo>
                    <a:pt x="6" y="2"/>
                  </a:lnTo>
                  <a:lnTo>
                    <a:pt x="12" y="0"/>
                  </a:lnTo>
                  <a:lnTo>
                    <a:pt x="18" y="2"/>
                  </a:lnTo>
                  <a:lnTo>
                    <a:pt x="24" y="4"/>
                  </a:lnTo>
                  <a:lnTo>
                    <a:pt x="28" y="6"/>
                  </a:lnTo>
                  <a:lnTo>
                    <a:pt x="34" y="8"/>
                  </a:lnTo>
                  <a:lnTo>
                    <a:pt x="42" y="6"/>
                  </a:lnTo>
                  <a:lnTo>
                    <a:pt x="50" y="4"/>
                  </a:lnTo>
                  <a:lnTo>
                    <a:pt x="46" y="8"/>
                  </a:lnTo>
                  <a:lnTo>
                    <a:pt x="44" y="10"/>
                  </a:lnTo>
                  <a:lnTo>
                    <a:pt x="38" y="10"/>
                  </a:lnTo>
                  <a:lnTo>
                    <a:pt x="40" y="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38" name="Freeform 274"/>
            <p:cNvSpPr/>
            <p:nvPr>
              <p:custDataLst>
                <p:tags r:id="rId221"/>
              </p:custDataLst>
            </p:nvPr>
          </p:nvSpPr>
          <p:spPr bwMode="auto">
            <a:xfrm>
              <a:off x="7105476" y="4737554"/>
              <a:ext cx="235234" cy="78319"/>
            </a:xfrm>
            <a:custGeom>
              <a:avLst/>
              <a:gdLst>
                <a:gd name="T0" fmla="*/ 2147483647 w 162"/>
                <a:gd name="T1" fmla="*/ 2147483647 h 50"/>
                <a:gd name="T2" fmla="*/ 0 w 162"/>
                <a:gd name="T3" fmla="*/ 2147483647 h 50"/>
                <a:gd name="T4" fmla="*/ 2147483647 w 162"/>
                <a:gd name="T5" fmla="*/ 2147483647 h 50"/>
                <a:gd name="T6" fmla="*/ 2147483647 w 162"/>
                <a:gd name="T7" fmla="*/ 2147483647 h 50"/>
                <a:gd name="T8" fmla="*/ 2147483647 w 162"/>
                <a:gd name="T9" fmla="*/ 2147483647 h 50"/>
                <a:gd name="T10" fmla="*/ 2147483647 w 162"/>
                <a:gd name="T11" fmla="*/ 0 h 50"/>
                <a:gd name="T12" fmla="*/ 2147483647 w 162"/>
                <a:gd name="T13" fmla="*/ 2147483647 h 50"/>
                <a:gd name="T14" fmla="*/ 2147483647 w 162"/>
                <a:gd name="T15" fmla="*/ 2147483647 h 50"/>
                <a:gd name="T16" fmla="*/ 2147483647 w 162"/>
                <a:gd name="T17" fmla="*/ 2147483647 h 50"/>
                <a:gd name="T18" fmla="*/ 2147483647 w 162"/>
                <a:gd name="T19" fmla="*/ 2147483647 h 50"/>
                <a:gd name="T20" fmla="*/ 2147483647 w 162"/>
                <a:gd name="T21" fmla="*/ 2147483647 h 50"/>
                <a:gd name="T22" fmla="*/ 2147483647 w 162"/>
                <a:gd name="T23" fmla="*/ 2147483647 h 50"/>
                <a:gd name="T24" fmla="*/ 2147483647 w 162"/>
                <a:gd name="T25" fmla="*/ 2147483647 h 50"/>
                <a:gd name="T26" fmla="*/ 2147483647 w 162"/>
                <a:gd name="T27" fmla="*/ 2147483647 h 50"/>
                <a:gd name="T28" fmla="*/ 2147483647 w 162"/>
                <a:gd name="T29" fmla="*/ 2147483647 h 50"/>
                <a:gd name="T30" fmla="*/ 2147483647 w 162"/>
                <a:gd name="T31" fmla="*/ 2147483647 h 50"/>
                <a:gd name="T32" fmla="*/ 2147483647 w 162"/>
                <a:gd name="T33" fmla="*/ 2147483647 h 50"/>
                <a:gd name="T34" fmla="*/ 2147483647 w 162"/>
                <a:gd name="T35" fmla="*/ 2147483647 h 50"/>
                <a:gd name="T36" fmla="*/ 2147483647 w 162"/>
                <a:gd name="T37" fmla="*/ 2147483647 h 50"/>
                <a:gd name="T38" fmla="*/ 2147483647 w 162"/>
                <a:gd name="T39" fmla="*/ 2147483647 h 50"/>
                <a:gd name="T40" fmla="*/ 2147483647 w 162"/>
                <a:gd name="T41" fmla="*/ 2147483647 h 50"/>
                <a:gd name="T42" fmla="*/ 2147483647 w 162"/>
                <a:gd name="T43" fmla="*/ 2147483647 h 50"/>
                <a:gd name="T44" fmla="*/ 2147483647 w 162"/>
                <a:gd name="T45" fmla="*/ 2147483647 h 50"/>
                <a:gd name="T46" fmla="*/ 2147483647 w 162"/>
                <a:gd name="T47" fmla="*/ 2147483647 h 50"/>
                <a:gd name="T48" fmla="*/ 2147483647 w 162"/>
                <a:gd name="T49" fmla="*/ 2147483647 h 50"/>
                <a:gd name="T50" fmla="*/ 2147483647 w 162"/>
                <a:gd name="T51" fmla="*/ 2147483647 h 50"/>
                <a:gd name="T52" fmla="*/ 2147483647 w 162"/>
                <a:gd name="T53" fmla="*/ 2147483647 h 50"/>
                <a:gd name="T54" fmla="*/ 2147483647 w 162"/>
                <a:gd name="T55" fmla="*/ 2147483647 h 50"/>
                <a:gd name="T56" fmla="*/ 2147483647 w 162"/>
                <a:gd name="T57" fmla="*/ 2147483647 h 50"/>
                <a:gd name="T58" fmla="*/ 2147483647 w 162"/>
                <a:gd name="T59" fmla="*/ 2147483647 h 50"/>
                <a:gd name="T60" fmla="*/ 2147483647 w 162"/>
                <a:gd name="T61" fmla="*/ 2147483647 h 50"/>
                <a:gd name="T62" fmla="*/ 2147483647 w 162"/>
                <a:gd name="T63" fmla="*/ 2147483647 h 50"/>
                <a:gd name="T64" fmla="*/ 2147483647 w 162"/>
                <a:gd name="T65" fmla="*/ 2147483647 h 50"/>
                <a:gd name="T66" fmla="*/ 2147483647 w 162"/>
                <a:gd name="T67" fmla="*/ 2147483647 h 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2"/>
                <a:gd name="T103" fmla="*/ 0 h 50"/>
                <a:gd name="T104" fmla="*/ 162 w 162"/>
                <a:gd name="T105" fmla="*/ 50 h 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2" h="50">
                  <a:moveTo>
                    <a:pt x="16" y="16"/>
                  </a:moveTo>
                  <a:lnTo>
                    <a:pt x="8" y="16"/>
                  </a:lnTo>
                  <a:lnTo>
                    <a:pt x="4" y="14"/>
                  </a:lnTo>
                  <a:lnTo>
                    <a:pt x="0" y="12"/>
                  </a:lnTo>
                  <a:lnTo>
                    <a:pt x="4" y="10"/>
                  </a:lnTo>
                  <a:lnTo>
                    <a:pt x="8" y="10"/>
                  </a:lnTo>
                  <a:lnTo>
                    <a:pt x="10" y="8"/>
                  </a:lnTo>
                  <a:lnTo>
                    <a:pt x="10" y="6"/>
                  </a:lnTo>
                  <a:lnTo>
                    <a:pt x="10" y="4"/>
                  </a:lnTo>
                  <a:lnTo>
                    <a:pt x="10" y="2"/>
                  </a:lnTo>
                  <a:lnTo>
                    <a:pt x="12" y="0"/>
                  </a:lnTo>
                  <a:lnTo>
                    <a:pt x="16" y="0"/>
                  </a:lnTo>
                  <a:lnTo>
                    <a:pt x="22" y="2"/>
                  </a:lnTo>
                  <a:lnTo>
                    <a:pt x="36" y="2"/>
                  </a:lnTo>
                  <a:lnTo>
                    <a:pt x="48" y="4"/>
                  </a:lnTo>
                  <a:lnTo>
                    <a:pt x="50" y="6"/>
                  </a:lnTo>
                  <a:lnTo>
                    <a:pt x="52" y="8"/>
                  </a:lnTo>
                  <a:lnTo>
                    <a:pt x="54" y="12"/>
                  </a:lnTo>
                  <a:lnTo>
                    <a:pt x="56" y="14"/>
                  </a:lnTo>
                  <a:lnTo>
                    <a:pt x="62" y="16"/>
                  </a:lnTo>
                  <a:lnTo>
                    <a:pt x="70" y="16"/>
                  </a:lnTo>
                  <a:lnTo>
                    <a:pt x="78" y="14"/>
                  </a:lnTo>
                  <a:lnTo>
                    <a:pt x="84" y="12"/>
                  </a:lnTo>
                  <a:lnTo>
                    <a:pt x="88" y="10"/>
                  </a:lnTo>
                  <a:lnTo>
                    <a:pt x="90" y="8"/>
                  </a:lnTo>
                  <a:lnTo>
                    <a:pt x="92" y="10"/>
                  </a:lnTo>
                  <a:lnTo>
                    <a:pt x="94" y="10"/>
                  </a:lnTo>
                  <a:lnTo>
                    <a:pt x="100" y="12"/>
                  </a:lnTo>
                  <a:lnTo>
                    <a:pt x="102" y="16"/>
                  </a:lnTo>
                  <a:lnTo>
                    <a:pt x="106" y="16"/>
                  </a:lnTo>
                  <a:lnTo>
                    <a:pt x="114" y="18"/>
                  </a:lnTo>
                  <a:lnTo>
                    <a:pt x="118" y="20"/>
                  </a:lnTo>
                  <a:lnTo>
                    <a:pt x="118" y="22"/>
                  </a:lnTo>
                  <a:lnTo>
                    <a:pt x="118" y="30"/>
                  </a:lnTo>
                  <a:lnTo>
                    <a:pt x="124" y="32"/>
                  </a:lnTo>
                  <a:lnTo>
                    <a:pt x="132" y="32"/>
                  </a:lnTo>
                  <a:lnTo>
                    <a:pt x="146" y="34"/>
                  </a:lnTo>
                  <a:lnTo>
                    <a:pt x="150" y="36"/>
                  </a:lnTo>
                  <a:lnTo>
                    <a:pt x="162" y="40"/>
                  </a:lnTo>
                  <a:lnTo>
                    <a:pt x="162" y="42"/>
                  </a:lnTo>
                  <a:lnTo>
                    <a:pt x="160" y="46"/>
                  </a:lnTo>
                  <a:lnTo>
                    <a:pt x="156" y="48"/>
                  </a:lnTo>
                  <a:lnTo>
                    <a:pt x="152" y="48"/>
                  </a:lnTo>
                  <a:lnTo>
                    <a:pt x="150" y="46"/>
                  </a:lnTo>
                  <a:lnTo>
                    <a:pt x="146" y="40"/>
                  </a:lnTo>
                  <a:lnTo>
                    <a:pt x="144" y="46"/>
                  </a:lnTo>
                  <a:lnTo>
                    <a:pt x="144" y="48"/>
                  </a:lnTo>
                  <a:lnTo>
                    <a:pt x="142" y="50"/>
                  </a:lnTo>
                  <a:lnTo>
                    <a:pt x="136" y="48"/>
                  </a:lnTo>
                  <a:lnTo>
                    <a:pt x="130" y="46"/>
                  </a:lnTo>
                  <a:lnTo>
                    <a:pt x="126" y="44"/>
                  </a:lnTo>
                  <a:lnTo>
                    <a:pt x="118" y="42"/>
                  </a:lnTo>
                  <a:lnTo>
                    <a:pt x="92" y="42"/>
                  </a:lnTo>
                  <a:lnTo>
                    <a:pt x="90" y="40"/>
                  </a:lnTo>
                  <a:lnTo>
                    <a:pt x="84" y="40"/>
                  </a:lnTo>
                  <a:lnTo>
                    <a:pt x="82" y="38"/>
                  </a:lnTo>
                  <a:lnTo>
                    <a:pt x="80" y="36"/>
                  </a:lnTo>
                  <a:lnTo>
                    <a:pt x="74" y="34"/>
                  </a:lnTo>
                  <a:lnTo>
                    <a:pt x="64" y="32"/>
                  </a:lnTo>
                  <a:lnTo>
                    <a:pt x="56" y="32"/>
                  </a:lnTo>
                  <a:lnTo>
                    <a:pt x="48" y="32"/>
                  </a:lnTo>
                  <a:lnTo>
                    <a:pt x="40" y="32"/>
                  </a:lnTo>
                  <a:lnTo>
                    <a:pt x="36" y="32"/>
                  </a:lnTo>
                  <a:lnTo>
                    <a:pt x="36" y="30"/>
                  </a:lnTo>
                  <a:lnTo>
                    <a:pt x="32" y="26"/>
                  </a:lnTo>
                  <a:lnTo>
                    <a:pt x="24" y="26"/>
                  </a:lnTo>
                  <a:lnTo>
                    <a:pt x="20" y="26"/>
                  </a:lnTo>
                  <a:lnTo>
                    <a:pt x="18" y="22"/>
                  </a:lnTo>
                  <a:lnTo>
                    <a:pt x="16" y="1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39" name="Freeform 275"/>
            <p:cNvSpPr/>
            <p:nvPr>
              <p:custDataLst>
                <p:tags r:id="rId222"/>
              </p:custDataLst>
            </p:nvPr>
          </p:nvSpPr>
          <p:spPr bwMode="auto">
            <a:xfrm>
              <a:off x="7105476" y="4610119"/>
              <a:ext cx="33440" cy="41151"/>
            </a:xfrm>
            <a:custGeom>
              <a:avLst/>
              <a:gdLst>
                <a:gd name="T0" fmla="*/ 0 w 24"/>
                <a:gd name="T1" fmla="*/ 2147483647 h 26"/>
                <a:gd name="T2" fmla="*/ 2147483647 w 24"/>
                <a:gd name="T3" fmla="*/ 2147483647 h 26"/>
                <a:gd name="T4" fmla="*/ 2147483647 w 24"/>
                <a:gd name="T5" fmla="*/ 2147483647 h 26"/>
                <a:gd name="T6" fmla="*/ 2147483647 w 24"/>
                <a:gd name="T7" fmla="*/ 0 h 26"/>
                <a:gd name="T8" fmla="*/ 2147483647 w 24"/>
                <a:gd name="T9" fmla="*/ 0 h 26"/>
                <a:gd name="T10" fmla="*/ 2147483647 w 24"/>
                <a:gd name="T11" fmla="*/ 2147483647 h 26"/>
                <a:gd name="T12" fmla="*/ 2147483647 w 24"/>
                <a:gd name="T13" fmla="*/ 2147483647 h 26"/>
                <a:gd name="T14" fmla="*/ 2147483647 w 24"/>
                <a:gd name="T15" fmla="*/ 2147483647 h 26"/>
                <a:gd name="T16" fmla="*/ 2147483647 w 24"/>
                <a:gd name="T17" fmla="*/ 2147483647 h 26"/>
                <a:gd name="T18" fmla="*/ 2147483647 w 24"/>
                <a:gd name="T19" fmla="*/ 2147483647 h 26"/>
                <a:gd name="T20" fmla="*/ 2147483647 w 24"/>
                <a:gd name="T21" fmla="*/ 2147483647 h 26"/>
                <a:gd name="T22" fmla="*/ 2147483647 w 24"/>
                <a:gd name="T23" fmla="*/ 2147483647 h 26"/>
                <a:gd name="T24" fmla="*/ 2147483647 w 24"/>
                <a:gd name="T25" fmla="*/ 2147483647 h 26"/>
                <a:gd name="T26" fmla="*/ 2147483647 w 24"/>
                <a:gd name="T27" fmla="*/ 2147483647 h 26"/>
                <a:gd name="T28" fmla="*/ 2147483647 w 24"/>
                <a:gd name="T29" fmla="*/ 2147483647 h 26"/>
                <a:gd name="T30" fmla="*/ 2147483647 w 24"/>
                <a:gd name="T31" fmla="*/ 2147483647 h 26"/>
                <a:gd name="T32" fmla="*/ 2147483647 w 24"/>
                <a:gd name="T33" fmla="*/ 2147483647 h 26"/>
                <a:gd name="T34" fmla="*/ 2147483647 w 24"/>
                <a:gd name="T35" fmla="*/ 2147483647 h 26"/>
                <a:gd name="T36" fmla="*/ 0 w 24"/>
                <a:gd name="T37" fmla="*/ 2147483647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26"/>
                <a:gd name="T59" fmla="*/ 24 w 24"/>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26">
                  <a:moveTo>
                    <a:pt x="0" y="6"/>
                  </a:moveTo>
                  <a:lnTo>
                    <a:pt x="4" y="4"/>
                  </a:lnTo>
                  <a:lnTo>
                    <a:pt x="6" y="2"/>
                  </a:lnTo>
                  <a:lnTo>
                    <a:pt x="10" y="0"/>
                  </a:lnTo>
                  <a:lnTo>
                    <a:pt x="12" y="0"/>
                  </a:lnTo>
                  <a:lnTo>
                    <a:pt x="14" y="2"/>
                  </a:lnTo>
                  <a:lnTo>
                    <a:pt x="14" y="6"/>
                  </a:lnTo>
                  <a:lnTo>
                    <a:pt x="18" y="12"/>
                  </a:lnTo>
                  <a:lnTo>
                    <a:pt x="24" y="18"/>
                  </a:lnTo>
                  <a:lnTo>
                    <a:pt x="24" y="24"/>
                  </a:lnTo>
                  <a:lnTo>
                    <a:pt x="22" y="26"/>
                  </a:lnTo>
                  <a:lnTo>
                    <a:pt x="14" y="22"/>
                  </a:lnTo>
                  <a:lnTo>
                    <a:pt x="12" y="18"/>
                  </a:lnTo>
                  <a:lnTo>
                    <a:pt x="10" y="16"/>
                  </a:lnTo>
                  <a:lnTo>
                    <a:pt x="12" y="12"/>
                  </a:lnTo>
                  <a:lnTo>
                    <a:pt x="12" y="10"/>
                  </a:lnTo>
                  <a:lnTo>
                    <a:pt x="6" y="8"/>
                  </a:lnTo>
                  <a:lnTo>
                    <a:pt x="2" y="6"/>
                  </a:lnTo>
                  <a:lnTo>
                    <a:pt x="0" y="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40" name="Freeform 276"/>
            <p:cNvSpPr/>
            <p:nvPr>
              <p:custDataLst>
                <p:tags r:id="rId223"/>
              </p:custDataLst>
            </p:nvPr>
          </p:nvSpPr>
          <p:spPr bwMode="auto">
            <a:xfrm>
              <a:off x="7159672" y="4639322"/>
              <a:ext cx="17296" cy="15929"/>
            </a:xfrm>
            <a:custGeom>
              <a:avLst/>
              <a:gdLst>
                <a:gd name="T0" fmla="*/ 2147483647 w 12"/>
                <a:gd name="T1" fmla="*/ 2147483647 h 10"/>
                <a:gd name="T2" fmla="*/ 2147483647 w 12"/>
                <a:gd name="T3" fmla="*/ 2147483647 h 10"/>
                <a:gd name="T4" fmla="*/ 2147483647 w 12"/>
                <a:gd name="T5" fmla="*/ 2147483647 h 10"/>
                <a:gd name="T6" fmla="*/ 2147483647 w 12"/>
                <a:gd name="T7" fmla="*/ 2147483647 h 10"/>
                <a:gd name="T8" fmla="*/ 2147483647 w 12"/>
                <a:gd name="T9" fmla="*/ 2147483647 h 10"/>
                <a:gd name="T10" fmla="*/ 0 w 12"/>
                <a:gd name="T11" fmla="*/ 2147483647 h 10"/>
                <a:gd name="T12" fmla="*/ 2147483647 w 12"/>
                <a:gd name="T13" fmla="*/ 2147483647 h 10"/>
                <a:gd name="T14" fmla="*/ 2147483647 w 12"/>
                <a:gd name="T15" fmla="*/ 0 h 10"/>
                <a:gd name="T16" fmla="*/ 2147483647 w 12"/>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0"/>
                <a:gd name="T29" fmla="*/ 12 w 1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0">
                  <a:moveTo>
                    <a:pt x="12" y="2"/>
                  </a:moveTo>
                  <a:lnTo>
                    <a:pt x="10" y="6"/>
                  </a:lnTo>
                  <a:lnTo>
                    <a:pt x="10" y="10"/>
                  </a:lnTo>
                  <a:lnTo>
                    <a:pt x="4" y="10"/>
                  </a:lnTo>
                  <a:lnTo>
                    <a:pt x="2" y="8"/>
                  </a:lnTo>
                  <a:lnTo>
                    <a:pt x="0" y="4"/>
                  </a:lnTo>
                  <a:lnTo>
                    <a:pt x="2" y="2"/>
                  </a:lnTo>
                  <a:lnTo>
                    <a:pt x="4" y="0"/>
                  </a:lnTo>
                  <a:lnTo>
                    <a:pt x="12" y="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41" name="Freeform 277"/>
            <p:cNvSpPr/>
            <p:nvPr>
              <p:custDataLst>
                <p:tags r:id="rId224"/>
              </p:custDataLst>
            </p:nvPr>
          </p:nvSpPr>
          <p:spPr bwMode="auto">
            <a:xfrm>
              <a:off x="6948653" y="4592862"/>
              <a:ext cx="13837" cy="17257"/>
            </a:xfrm>
            <a:custGeom>
              <a:avLst/>
              <a:gdLst>
                <a:gd name="T0" fmla="*/ 2147483647 w 10"/>
                <a:gd name="T1" fmla="*/ 0 h 12"/>
                <a:gd name="T2" fmla="*/ 2147483647 w 10"/>
                <a:gd name="T3" fmla="*/ 2147483647 h 12"/>
                <a:gd name="T4" fmla="*/ 2147483647 w 10"/>
                <a:gd name="T5" fmla="*/ 2147483647 h 12"/>
                <a:gd name="T6" fmla="*/ 2147483647 w 10"/>
                <a:gd name="T7" fmla="*/ 2147483647 h 12"/>
                <a:gd name="T8" fmla="*/ 2147483647 w 10"/>
                <a:gd name="T9" fmla="*/ 2147483647 h 12"/>
                <a:gd name="T10" fmla="*/ 2147483647 w 10"/>
                <a:gd name="T11" fmla="*/ 2147483647 h 12"/>
                <a:gd name="T12" fmla="*/ 2147483647 w 10"/>
                <a:gd name="T13" fmla="*/ 2147483647 h 12"/>
                <a:gd name="T14" fmla="*/ 0 w 10"/>
                <a:gd name="T15" fmla="*/ 2147483647 h 12"/>
                <a:gd name="T16" fmla="*/ 2147483647 w 10"/>
                <a:gd name="T17" fmla="*/ 0 h 12"/>
                <a:gd name="T18" fmla="*/ 2147483647 w 10"/>
                <a:gd name="T19" fmla="*/ 0 h 12"/>
                <a:gd name="T20" fmla="*/ 2147483647 w 10"/>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2"/>
                <a:gd name="T35" fmla="*/ 10 w 10"/>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2">
                  <a:moveTo>
                    <a:pt x="6" y="0"/>
                  </a:moveTo>
                  <a:lnTo>
                    <a:pt x="6" y="6"/>
                  </a:lnTo>
                  <a:lnTo>
                    <a:pt x="10" y="8"/>
                  </a:lnTo>
                  <a:lnTo>
                    <a:pt x="10" y="12"/>
                  </a:lnTo>
                  <a:lnTo>
                    <a:pt x="6" y="12"/>
                  </a:lnTo>
                  <a:lnTo>
                    <a:pt x="4" y="10"/>
                  </a:lnTo>
                  <a:lnTo>
                    <a:pt x="2" y="8"/>
                  </a:lnTo>
                  <a:lnTo>
                    <a:pt x="0" y="4"/>
                  </a:lnTo>
                  <a:lnTo>
                    <a:pt x="2" y="0"/>
                  </a:lnTo>
                  <a:lnTo>
                    <a:pt x="4" y="0"/>
                  </a:lnTo>
                  <a:lnTo>
                    <a:pt x="6"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42" name="Freeform 278"/>
            <p:cNvSpPr/>
            <p:nvPr>
              <p:custDataLst>
                <p:tags r:id="rId225"/>
              </p:custDataLst>
            </p:nvPr>
          </p:nvSpPr>
          <p:spPr bwMode="auto">
            <a:xfrm>
              <a:off x="6917519" y="4522508"/>
              <a:ext cx="17296" cy="22567"/>
            </a:xfrm>
            <a:custGeom>
              <a:avLst/>
              <a:gdLst>
                <a:gd name="T0" fmla="*/ 2147483647 w 12"/>
                <a:gd name="T1" fmla="*/ 2147483647 h 14"/>
                <a:gd name="T2" fmla="*/ 2147483647 w 12"/>
                <a:gd name="T3" fmla="*/ 2147483647 h 14"/>
                <a:gd name="T4" fmla="*/ 2147483647 w 12"/>
                <a:gd name="T5" fmla="*/ 2147483647 h 14"/>
                <a:gd name="T6" fmla="*/ 2147483647 w 12"/>
                <a:gd name="T7" fmla="*/ 2147483647 h 14"/>
                <a:gd name="T8" fmla="*/ 0 w 12"/>
                <a:gd name="T9" fmla="*/ 2147483647 h 14"/>
                <a:gd name="T10" fmla="*/ 0 w 12"/>
                <a:gd name="T11" fmla="*/ 2147483647 h 14"/>
                <a:gd name="T12" fmla="*/ 0 w 12"/>
                <a:gd name="T13" fmla="*/ 0 h 14"/>
                <a:gd name="T14" fmla="*/ 2147483647 w 12"/>
                <a:gd name="T15" fmla="*/ 2147483647 h 14"/>
                <a:gd name="T16" fmla="*/ 2147483647 w 12"/>
                <a:gd name="T17" fmla="*/ 2147483647 h 14"/>
                <a:gd name="T18" fmla="*/ 2147483647 w 12"/>
                <a:gd name="T19" fmla="*/ 2147483647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4"/>
                <a:gd name="T32" fmla="*/ 12 w 12"/>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4">
                  <a:moveTo>
                    <a:pt x="12" y="8"/>
                  </a:moveTo>
                  <a:lnTo>
                    <a:pt x="10" y="12"/>
                  </a:lnTo>
                  <a:lnTo>
                    <a:pt x="8" y="14"/>
                  </a:lnTo>
                  <a:lnTo>
                    <a:pt x="4" y="12"/>
                  </a:lnTo>
                  <a:lnTo>
                    <a:pt x="0" y="8"/>
                  </a:lnTo>
                  <a:lnTo>
                    <a:pt x="0" y="6"/>
                  </a:lnTo>
                  <a:lnTo>
                    <a:pt x="0" y="0"/>
                  </a:lnTo>
                  <a:lnTo>
                    <a:pt x="6" y="4"/>
                  </a:lnTo>
                  <a:lnTo>
                    <a:pt x="10" y="6"/>
                  </a:lnTo>
                  <a:lnTo>
                    <a:pt x="12" y="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43" name="Freeform 279"/>
            <p:cNvSpPr/>
            <p:nvPr>
              <p:custDataLst>
                <p:tags r:id="rId226"/>
              </p:custDataLst>
            </p:nvPr>
          </p:nvSpPr>
          <p:spPr bwMode="auto">
            <a:xfrm>
              <a:off x="7673959" y="4888882"/>
              <a:ext cx="29981" cy="15929"/>
            </a:xfrm>
            <a:custGeom>
              <a:avLst/>
              <a:gdLst>
                <a:gd name="T0" fmla="*/ 0 w 20"/>
                <a:gd name="T1" fmla="*/ 0 h 10"/>
                <a:gd name="T2" fmla="*/ 0 w 20"/>
                <a:gd name="T3" fmla="*/ 2147483647 h 10"/>
                <a:gd name="T4" fmla="*/ 2147483647 w 20"/>
                <a:gd name="T5" fmla="*/ 2147483647 h 10"/>
                <a:gd name="T6" fmla="*/ 2147483647 w 20"/>
                <a:gd name="T7" fmla="*/ 2147483647 h 10"/>
                <a:gd name="T8" fmla="*/ 2147483647 w 20"/>
                <a:gd name="T9" fmla="*/ 2147483647 h 10"/>
                <a:gd name="T10" fmla="*/ 2147483647 w 20"/>
                <a:gd name="T11" fmla="*/ 2147483647 h 10"/>
                <a:gd name="T12" fmla="*/ 2147483647 w 20"/>
                <a:gd name="T13" fmla="*/ 2147483647 h 10"/>
                <a:gd name="T14" fmla="*/ 2147483647 w 20"/>
                <a:gd name="T15" fmla="*/ 0 h 10"/>
                <a:gd name="T16" fmla="*/ 2147483647 w 20"/>
                <a:gd name="T17" fmla="*/ 0 h 10"/>
                <a:gd name="T18" fmla="*/ 0 w 20"/>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0"/>
                <a:gd name="T32" fmla="*/ 20 w 20"/>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0">
                  <a:moveTo>
                    <a:pt x="0" y="0"/>
                  </a:moveTo>
                  <a:lnTo>
                    <a:pt x="0" y="8"/>
                  </a:lnTo>
                  <a:lnTo>
                    <a:pt x="4" y="10"/>
                  </a:lnTo>
                  <a:lnTo>
                    <a:pt x="10" y="10"/>
                  </a:lnTo>
                  <a:lnTo>
                    <a:pt x="14" y="10"/>
                  </a:lnTo>
                  <a:lnTo>
                    <a:pt x="16" y="6"/>
                  </a:lnTo>
                  <a:lnTo>
                    <a:pt x="20" y="2"/>
                  </a:lnTo>
                  <a:lnTo>
                    <a:pt x="16" y="0"/>
                  </a:lnTo>
                  <a:lnTo>
                    <a:pt x="10" y="0"/>
                  </a:lnTo>
                  <a:lnTo>
                    <a:pt x="0"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44" name="Freeform 280"/>
            <p:cNvSpPr/>
            <p:nvPr>
              <p:custDataLst>
                <p:tags r:id="rId227"/>
              </p:custDataLst>
            </p:nvPr>
          </p:nvSpPr>
          <p:spPr bwMode="auto">
            <a:xfrm>
              <a:off x="7730461" y="5734463"/>
              <a:ext cx="95708" cy="92921"/>
            </a:xfrm>
            <a:custGeom>
              <a:avLst/>
              <a:gdLst>
                <a:gd name="T0" fmla="*/ 2147483647 w 66"/>
                <a:gd name="T1" fmla="*/ 2147483647 h 58"/>
                <a:gd name="T2" fmla="*/ 2147483647 w 66"/>
                <a:gd name="T3" fmla="*/ 2147483647 h 58"/>
                <a:gd name="T4" fmla="*/ 2147483647 w 66"/>
                <a:gd name="T5" fmla="*/ 2147483647 h 58"/>
                <a:gd name="T6" fmla="*/ 2147483647 w 66"/>
                <a:gd name="T7" fmla="*/ 2147483647 h 58"/>
                <a:gd name="T8" fmla="*/ 2147483647 w 66"/>
                <a:gd name="T9" fmla="*/ 2147483647 h 58"/>
                <a:gd name="T10" fmla="*/ 2147483647 w 66"/>
                <a:gd name="T11" fmla="*/ 2147483647 h 58"/>
                <a:gd name="T12" fmla="*/ 2147483647 w 66"/>
                <a:gd name="T13" fmla="*/ 2147483647 h 58"/>
                <a:gd name="T14" fmla="*/ 2147483647 w 66"/>
                <a:gd name="T15" fmla="*/ 2147483647 h 58"/>
                <a:gd name="T16" fmla="*/ 2147483647 w 66"/>
                <a:gd name="T17" fmla="*/ 2147483647 h 58"/>
                <a:gd name="T18" fmla="*/ 2147483647 w 66"/>
                <a:gd name="T19" fmla="*/ 2147483647 h 58"/>
                <a:gd name="T20" fmla="*/ 2147483647 w 66"/>
                <a:gd name="T21" fmla="*/ 2147483647 h 58"/>
                <a:gd name="T22" fmla="*/ 2147483647 w 66"/>
                <a:gd name="T23" fmla="*/ 2147483647 h 58"/>
                <a:gd name="T24" fmla="*/ 2147483647 w 66"/>
                <a:gd name="T25" fmla="*/ 2147483647 h 58"/>
                <a:gd name="T26" fmla="*/ 2147483647 w 66"/>
                <a:gd name="T27" fmla="*/ 2147483647 h 58"/>
                <a:gd name="T28" fmla="*/ 2147483647 w 66"/>
                <a:gd name="T29" fmla="*/ 2147483647 h 58"/>
                <a:gd name="T30" fmla="*/ 2147483647 w 66"/>
                <a:gd name="T31" fmla="*/ 2147483647 h 58"/>
                <a:gd name="T32" fmla="*/ 2147483647 w 66"/>
                <a:gd name="T33" fmla="*/ 2147483647 h 58"/>
                <a:gd name="T34" fmla="*/ 2147483647 w 66"/>
                <a:gd name="T35" fmla="*/ 2147483647 h 58"/>
                <a:gd name="T36" fmla="*/ 2147483647 w 66"/>
                <a:gd name="T37" fmla="*/ 2147483647 h 58"/>
                <a:gd name="T38" fmla="*/ 2147483647 w 66"/>
                <a:gd name="T39" fmla="*/ 2147483647 h 58"/>
                <a:gd name="T40" fmla="*/ 2147483647 w 66"/>
                <a:gd name="T41" fmla="*/ 2147483647 h 58"/>
                <a:gd name="T42" fmla="*/ 2147483647 w 66"/>
                <a:gd name="T43" fmla="*/ 2147483647 h 58"/>
                <a:gd name="T44" fmla="*/ 2147483647 w 66"/>
                <a:gd name="T45" fmla="*/ 2147483647 h 58"/>
                <a:gd name="T46" fmla="*/ 2147483647 w 66"/>
                <a:gd name="T47" fmla="*/ 2147483647 h 58"/>
                <a:gd name="T48" fmla="*/ 2147483647 w 66"/>
                <a:gd name="T49" fmla="*/ 2147483647 h 58"/>
                <a:gd name="T50" fmla="*/ 0 w 66"/>
                <a:gd name="T51" fmla="*/ 2147483647 h 58"/>
                <a:gd name="T52" fmla="*/ 0 w 66"/>
                <a:gd name="T53" fmla="*/ 2147483647 h 58"/>
                <a:gd name="T54" fmla="*/ 0 w 66"/>
                <a:gd name="T55" fmla="*/ 2147483647 h 58"/>
                <a:gd name="T56" fmla="*/ 0 w 66"/>
                <a:gd name="T57" fmla="*/ 2147483647 h 58"/>
                <a:gd name="T58" fmla="*/ 2147483647 w 66"/>
                <a:gd name="T59" fmla="*/ 2147483647 h 58"/>
                <a:gd name="T60" fmla="*/ 2147483647 w 66"/>
                <a:gd name="T61" fmla="*/ 2147483647 h 58"/>
                <a:gd name="T62" fmla="*/ 2147483647 w 66"/>
                <a:gd name="T63" fmla="*/ 2147483647 h 58"/>
                <a:gd name="T64" fmla="*/ 2147483647 w 66"/>
                <a:gd name="T65" fmla="*/ 2147483647 h 58"/>
                <a:gd name="T66" fmla="*/ 2147483647 w 66"/>
                <a:gd name="T67" fmla="*/ 2147483647 h 58"/>
                <a:gd name="T68" fmla="*/ 2147483647 w 66"/>
                <a:gd name="T69" fmla="*/ 2147483647 h 58"/>
                <a:gd name="T70" fmla="*/ 2147483647 w 66"/>
                <a:gd name="T71" fmla="*/ 2147483647 h 58"/>
                <a:gd name="T72" fmla="*/ 2147483647 w 66"/>
                <a:gd name="T73" fmla="*/ 0 h 58"/>
                <a:gd name="T74" fmla="*/ 2147483647 w 66"/>
                <a:gd name="T75" fmla="*/ 2147483647 h 58"/>
                <a:gd name="T76" fmla="*/ 2147483647 w 66"/>
                <a:gd name="T77" fmla="*/ 2147483647 h 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
                <a:gd name="T118" fmla="*/ 0 h 58"/>
                <a:gd name="T119" fmla="*/ 66 w 66"/>
                <a:gd name="T120" fmla="*/ 58 h 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 h="58">
                  <a:moveTo>
                    <a:pt x="18" y="2"/>
                  </a:moveTo>
                  <a:lnTo>
                    <a:pt x="24" y="8"/>
                  </a:lnTo>
                  <a:lnTo>
                    <a:pt x="28" y="10"/>
                  </a:lnTo>
                  <a:lnTo>
                    <a:pt x="32" y="12"/>
                  </a:lnTo>
                  <a:lnTo>
                    <a:pt x="40" y="12"/>
                  </a:lnTo>
                  <a:lnTo>
                    <a:pt x="46" y="10"/>
                  </a:lnTo>
                  <a:lnTo>
                    <a:pt x="58" y="6"/>
                  </a:lnTo>
                  <a:lnTo>
                    <a:pt x="66" y="6"/>
                  </a:lnTo>
                  <a:lnTo>
                    <a:pt x="66" y="8"/>
                  </a:lnTo>
                  <a:lnTo>
                    <a:pt x="64" y="12"/>
                  </a:lnTo>
                  <a:lnTo>
                    <a:pt x="60" y="16"/>
                  </a:lnTo>
                  <a:lnTo>
                    <a:pt x="56" y="24"/>
                  </a:lnTo>
                  <a:lnTo>
                    <a:pt x="54" y="32"/>
                  </a:lnTo>
                  <a:lnTo>
                    <a:pt x="50" y="34"/>
                  </a:lnTo>
                  <a:lnTo>
                    <a:pt x="46" y="36"/>
                  </a:lnTo>
                  <a:lnTo>
                    <a:pt x="42" y="42"/>
                  </a:lnTo>
                  <a:lnTo>
                    <a:pt x="38" y="48"/>
                  </a:lnTo>
                  <a:lnTo>
                    <a:pt x="34" y="50"/>
                  </a:lnTo>
                  <a:lnTo>
                    <a:pt x="32" y="52"/>
                  </a:lnTo>
                  <a:lnTo>
                    <a:pt x="30" y="50"/>
                  </a:lnTo>
                  <a:lnTo>
                    <a:pt x="28" y="46"/>
                  </a:lnTo>
                  <a:lnTo>
                    <a:pt x="18" y="54"/>
                  </a:lnTo>
                  <a:lnTo>
                    <a:pt x="16" y="56"/>
                  </a:lnTo>
                  <a:lnTo>
                    <a:pt x="10" y="58"/>
                  </a:lnTo>
                  <a:lnTo>
                    <a:pt x="4" y="56"/>
                  </a:lnTo>
                  <a:lnTo>
                    <a:pt x="0" y="52"/>
                  </a:lnTo>
                  <a:lnTo>
                    <a:pt x="0" y="48"/>
                  </a:lnTo>
                  <a:lnTo>
                    <a:pt x="0" y="42"/>
                  </a:lnTo>
                  <a:lnTo>
                    <a:pt x="0" y="38"/>
                  </a:lnTo>
                  <a:lnTo>
                    <a:pt x="2" y="36"/>
                  </a:lnTo>
                  <a:lnTo>
                    <a:pt x="6" y="32"/>
                  </a:lnTo>
                  <a:lnTo>
                    <a:pt x="8" y="32"/>
                  </a:lnTo>
                  <a:lnTo>
                    <a:pt x="8" y="28"/>
                  </a:lnTo>
                  <a:lnTo>
                    <a:pt x="6" y="20"/>
                  </a:lnTo>
                  <a:lnTo>
                    <a:pt x="8" y="16"/>
                  </a:lnTo>
                  <a:lnTo>
                    <a:pt x="12" y="8"/>
                  </a:lnTo>
                  <a:lnTo>
                    <a:pt x="18" y="0"/>
                  </a:lnTo>
                  <a:lnTo>
                    <a:pt x="18" y="4"/>
                  </a:lnTo>
                  <a:lnTo>
                    <a:pt x="18" y="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45" name="Freeform 281"/>
            <p:cNvSpPr/>
            <p:nvPr>
              <p:custDataLst>
                <p:tags r:id="rId228"/>
              </p:custDataLst>
            </p:nvPr>
          </p:nvSpPr>
          <p:spPr bwMode="auto">
            <a:xfrm>
              <a:off x="8116753" y="5739773"/>
              <a:ext cx="267521" cy="179205"/>
            </a:xfrm>
            <a:custGeom>
              <a:avLst/>
              <a:gdLst>
                <a:gd name="T0" fmla="*/ 2147483647 w 184"/>
                <a:gd name="T1" fmla="*/ 2147483647 h 114"/>
                <a:gd name="T2" fmla="*/ 2147483647 w 184"/>
                <a:gd name="T3" fmla="*/ 2147483647 h 114"/>
                <a:gd name="T4" fmla="*/ 2147483647 w 184"/>
                <a:gd name="T5" fmla="*/ 2147483647 h 114"/>
                <a:gd name="T6" fmla="*/ 2147483647 w 184"/>
                <a:gd name="T7" fmla="*/ 2147483647 h 114"/>
                <a:gd name="T8" fmla="*/ 2147483647 w 184"/>
                <a:gd name="T9" fmla="*/ 2147483647 h 114"/>
                <a:gd name="T10" fmla="*/ 2147483647 w 184"/>
                <a:gd name="T11" fmla="*/ 2147483647 h 114"/>
                <a:gd name="T12" fmla="*/ 2147483647 w 184"/>
                <a:gd name="T13" fmla="*/ 2147483647 h 114"/>
                <a:gd name="T14" fmla="*/ 2147483647 w 184"/>
                <a:gd name="T15" fmla="*/ 0 h 114"/>
                <a:gd name="T16" fmla="*/ 2147483647 w 184"/>
                <a:gd name="T17" fmla="*/ 2147483647 h 114"/>
                <a:gd name="T18" fmla="*/ 2147483647 w 184"/>
                <a:gd name="T19" fmla="*/ 2147483647 h 114"/>
                <a:gd name="T20" fmla="*/ 2147483647 w 184"/>
                <a:gd name="T21" fmla="*/ 2147483647 h 114"/>
                <a:gd name="T22" fmla="*/ 2147483647 w 184"/>
                <a:gd name="T23" fmla="*/ 2147483647 h 114"/>
                <a:gd name="T24" fmla="*/ 2147483647 w 184"/>
                <a:gd name="T25" fmla="*/ 2147483647 h 114"/>
                <a:gd name="T26" fmla="*/ 2147483647 w 184"/>
                <a:gd name="T27" fmla="*/ 2147483647 h 114"/>
                <a:gd name="T28" fmla="*/ 2147483647 w 184"/>
                <a:gd name="T29" fmla="*/ 2147483647 h 114"/>
                <a:gd name="T30" fmla="*/ 2147483647 w 184"/>
                <a:gd name="T31" fmla="*/ 2147483647 h 114"/>
                <a:gd name="T32" fmla="*/ 2147483647 w 184"/>
                <a:gd name="T33" fmla="*/ 2147483647 h 114"/>
                <a:gd name="T34" fmla="*/ 2147483647 w 184"/>
                <a:gd name="T35" fmla="*/ 2147483647 h 114"/>
                <a:gd name="T36" fmla="*/ 2147483647 w 184"/>
                <a:gd name="T37" fmla="*/ 2147483647 h 114"/>
                <a:gd name="T38" fmla="*/ 2147483647 w 184"/>
                <a:gd name="T39" fmla="*/ 2147483647 h 114"/>
                <a:gd name="T40" fmla="*/ 2147483647 w 184"/>
                <a:gd name="T41" fmla="*/ 2147483647 h 114"/>
                <a:gd name="T42" fmla="*/ 2147483647 w 184"/>
                <a:gd name="T43" fmla="*/ 2147483647 h 114"/>
                <a:gd name="T44" fmla="*/ 2147483647 w 184"/>
                <a:gd name="T45" fmla="*/ 2147483647 h 114"/>
                <a:gd name="T46" fmla="*/ 2147483647 w 184"/>
                <a:gd name="T47" fmla="*/ 2147483647 h 114"/>
                <a:gd name="T48" fmla="*/ 2147483647 w 184"/>
                <a:gd name="T49" fmla="*/ 2147483647 h 114"/>
                <a:gd name="T50" fmla="*/ 2147483647 w 184"/>
                <a:gd name="T51" fmla="*/ 2147483647 h 114"/>
                <a:gd name="T52" fmla="*/ 2147483647 w 184"/>
                <a:gd name="T53" fmla="*/ 2147483647 h 114"/>
                <a:gd name="T54" fmla="*/ 2147483647 w 184"/>
                <a:gd name="T55" fmla="*/ 2147483647 h 114"/>
                <a:gd name="T56" fmla="*/ 2147483647 w 184"/>
                <a:gd name="T57" fmla="*/ 2147483647 h 114"/>
                <a:gd name="T58" fmla="*/ 2147483647 w 184"/>
                <a:gd name="T59" fmla="*/ 2147483647 h 114"/>
                <a:gd name="T60" fmla="*/ 2147483647 w 184"/>
                <a:gd name="T61" fmla="*/ 2147483647 h 114"/>
                <a:gd name="T62" fmla="*/ 2147483647 w 184"/>
                <a:gd name="T63" fmla="*/ 2147483647 h 114"/>
                <a:gd name="T64" fmla="*/ 2147483647 w 184"/>
                <a:gd name="T65" fmla="*/ 2147483647 h 114"/>
                <a:gd name="T66" fmla="*/ 2147483647 w 184"/>
                <a:gd name="T67" fmla="*/ 2147483647 h 114"/>
                <a:gd name="T68" fmla="*/ 2147483647 w 184"/>
                <a:gd name="T69" fmla="*/ 2147483647 h 114"/>
                <a:gd name="T70" fmla="*/ 2147483647 w 184"/>
                <a:gd name="T71" fmla="*/ 2147483647 h 114"/>
                <a:gd name="T72" fmla="*/ 2147483647 w 184"/>
                <a:gd name="T73" fmla="*/ 2147483647 h 114"/>
                <a:gd name="T74" fmla="*/ 2147483647 w 184"/>
                <a:gd name="T75" fmla="*/ 2147483647 h 114"/>
                <a:gd name="T76" fmla="*/ 2147483647 w 184"/>
                <a:gd name="T77" fmla="*/ 2147483647 h 114"/>
                <a:gd name="T78" fmla="*/ 2147483647 w 184"/>
                <a:gd name="T79" fmla="*/ 2147483647 h 114"/>
                <a:gd name="T80" fmla="*/ 2147483647 w 184"/>
                <a:gd name="T81" fmla="*/ 2147483647 h 114"/>
                <a:gd name="T82" fmla="*/ 2147483647 w 184"/>
                <a:gd name="T83" fmla="*/ 2147483647 h 114"/>
                <a:gd name="T84" fmla="*/ 0 w 184"/>
                <a:gd name="T85" fmla="*/ 2147483647 h 114"/>
                <a:gd name="T86" fmla="*/ 0 w 184"/>
                <a:gd name="T87" fmla="*/ 2147483647 h 114"/>
                <a:gd name="T88" fmla="*/ 2147483647 w 184"/>
                <a:gd name="T89" fmla="*/ 2147483647 h 114"/>
                <a:gd name="T90" fmla="*/ 2147483647 w 184"/>
                <a:gd name="T91" fmla="*/ 2147483647 h 114"/>
                <a:gd name="T92" fmla="*/ 2147483647 w 184"/>
                <a:gd name="T93" fmla="*/ 2147483647 h 114"/>
                <a:gd name="T94" fmla="*/ 2147483647 w 184"/>
                <a:gd name="T95" fmla="*/ 2147483647 h 114"/>
                <a:gd name="T96" fmla="*/ 2147483647 w 184"/>
                <a:gd name="T97" fmla="*/ 2147483647 h 114"/>
                <a:gd name="T98" fmla="*/ 2147483647 w 184"/>
                <a:gd name="T99" fmla="*/ 2147483647 h 114"/>
                <a:gd name="T100" fmla="*/ 2147483647 w 184"/>
                <a:gd name="T101" fmla="*/ 2147483647 h 114"/>
                <a:gd name="T102" fmla="*/ 2147483647 w 184"/>
                <a:gd name="T103" fmla="*/ 2147483647 h 114"/>
                <a:gd name="T104" fmla="*/ 2147483647 w 184"/>
                <a:gd name="T105" fmla="*/ 2147483647 h 114"/>
                <a:gd name="T106" fmla="*/ 2147483647 w 184"/>
                <a:gd name="T107" fmla="*/ 2147483647 h 1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4"/>
                <a:gd name="T163" fmla="*/ 0 h 114"/>
                <a:gd name="T164" fmla="*/ 184 w 184"/>
                <a:gd name="T165" fmla="*/ 114 h 1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4" h="114">
                  <a:moveTo>
                    <a:pt x="110" y="42"/>
                  </a:moveTo>
                  <a:lnTo>
                    <a:pt x="120" y="32"/>
                  </a:lnTo>
                  <a:lnTo>
                    <a:pt x="132" y="24"/>
                  </a:lnTo>
                  <a:lnTo>
                    <a:pt x="138" y="22"/>
                  </a:lnTo>
                  <a:lnTo>
                    <a:pt x="144" y="18"/>
                  </a:lnTo>
                  <a:lnTo>
                    <a:pt x="154" y="6"/>
                  </a:lnTo>
                  <a:lnTo>
                    <a:pt x="162" y="2"/>
                  </a:lnTo>
                  <a:lnTo>
                    <a:pt x="166" y="0"/>
                  </a:lnTo>
                  <a:lnTo>
                    <a:pt x="172" y="2"/>
                  </a:lnTo>
                  <a:lnTo>
                    <a:pt x="168" y="6"/>
                  </a:lnTo>
                  <a:lnTo>
                    <a:pt x="166" y="14"/>
                  </a:lnTo>
                  <a:lnTo>
                    <a:pt x="172" y="12"/>
                  </a:lnTo>
                  <a:lnTo>
                    <a:pt x="176" y="10"/>
                  </a:lnTo>
                  <a:lnTo>
                    <a:pt x="184" y="6"/>
                  </a:lnTo>
                  <a:lnTo>
                    <a:pt x="184" y="16"/>
                  </a:lnTo>
                  <a:lnTo>
                    <a:pt x="178" y="18"/>
                  </a:lnTo>
                  <a:lnTo>
                    <a:pt x="176" y="22"/>
                  </a:lnTo>
                  <a:lnTo>
                    <a:pt x="172" y="28"/>
                  </a:lnTo>
                  <a:lnTo>
                    <a:pt x="168" y="32"/>
                  </a:lnTo>
                  <a:lnTo>
                    <a:pt x="164" y="34"/>
                  </a:lnTo>
                  <a:lnTo>
                    <a:pt x="158" y="36"/>
                  </a:lnTo>
                  <a:lnTo>
                    <a:pt x="140" y="46"/>
                  </a:lnTo>
                  <a:lnTo>
                    <a:pt x="132" y="52"/>
                  </a:lnTo>
                  <a:lnTo>
                    <a:pt x="130" y="54"/>
                  </a:lnTo>
                  <a:lnTo>
                    <a:pt x="128" y="56"/>
                  </a:lnTo>
                  <a:lnTo>
                    <a:pt x="128" y="60"/>
                  </a:lnTo>
                  <a:lnTo>
                    <a:pt x="122" y="64"/>
                  </a:lnTo>
                  <a:lnTo>
                    <a:pt x="114" y="64"/>
                  </a:lnTo>
                  <a:lnTo>
                    <a:pt x="102" y="66"/>
                  </a:lnTo>
                  <a:lnTo>
                    <a:pt x="94" y="70"/>
                  </a:lnTo>
                  <a:lnTo>
                    <a:pt x="86" y="78"/>
                  </a:lnTo>
                  <a:lnTo>
                    <a:pt x="74" y="90"/>
                  </a:lnTo>
                  <a:lnTo>
                    <a:pt x="70" y="94"/>
                  </a:lnTo>
                  <a:lnTo>
                    <a:pt x="66" y="98"/>
                  </a:lnTo>
                  <a:lnTo>
                    <a:pt x="54" y="100"/>
                  </a:lnTo>
                  <a:lnTo>
                    <a:pt x="50" y="104"/>
                  </a:lnTo>
                  <a:lnTo>
                    <a:pt x="42" y="110"/>
                  </a:lnTo>
                  <a:lnTo>
                    <a:pt x="36" y="112"/>
                  </a:lnTo>
                  <a:lnTo>
                    <a:pt x="28" y="114"/>
                  </a:lnTo>
                  <a:lnTo>
                    <a:pt x="20" y="112"/>
                  </a:lnTo>
                  <a:lnTo>
                    <a:pt x="10" y="108"/>
                  </a:lnTo>
                  <a:lnTo>
                    <a:pt x="2" y="102"/>
                  </a:lnTo>
                  <a:lnTo>
                    <a:pt x="0" y="100"/>
                  </a:lnTo>
                  <a:lnTo>
                    <a:pt x="0" y="96"/>
                  </a:lnTo>
                  <a:lnTo>
                    <a:pt x="8" y="90"/>
                  </a:lnTo>
                  <a:lnTo>
                    <a:pt x="20" y="84"/>
                  </a:lnTo>
                  <a:lnTo>
                    <a:pt x="30" y="78"/>
                  </a:lnTo>
                  <a:lnTo>
                    <a:pt x="40" y="72"/>
                  </a:lnTo>
                  <a:lnTo>
                    <a:pt x="62" y="60"/>
                  </a:lnTo>
                  <a:lnTo>
                    <a:pt x="68" y="58"/>
                  </a:lnTo>
                  <a:lnTo>
                    <a:pt x="72" y="58"/>
                  </a:lnTo>
                  <a:lnTo>
                    <a:pt x="82" y="58"/>
                  </a:lnTo>
                  <a:lnTo>
                    <a:pt x="96" y="52"/>
                  </a:lnTo>
                  <a:lnTo>
                    <a:pt x="110" y="4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46" name="Freeform 282"/>
            <p:cNvSpPr/>
            <p:nvPr>
              <p:custDataLst>
                <p:tags r:id="rId229"/>
              </p:custDataLst>
            </p:nvPr>
          </p:nvSpPr>
          <p:spPr bwMode="auto">
            <a:xfrm>
              <a:off x="8391193" y="5565877"/>
              <a:ext cx="153364" cy="208409"/>
            </a:xfrm>
            <a:custGeom>
              <a:avLst/>
              <a:gdLst>
                <a:gd name="T0" fmla="*/ 2147483647 w 106"/>
                <a:gd name="T1" fmla="*/ 2147483647 h 132"/>
                <a:gd name="T2" fmla="*/ 0 w 106"/>
                <a:gd name="T3" fmla="*/ 2147483647 h 132"/>
                <a:gd name="T4" fmla="*/ 2147483647 w 106"/>
                <a:gd name="T5" fmla="*/ 2147483647 h 132"/>
                <a:gd name="T6" fmla="*/ 2147483647 w 106"/>
                <a:gd name="T7" fmla="*/ 2147483647 h 132"/>
                <a:gd name="T8" fmla="*/ 2147483647 w 106"/>
                <a:gd name="T9" fmla="*/ 2147483647 h 132"/>
                <a:gd name="T10" fmla="*/ 2147483647 w 106"/>
                <a:gd name="T11" fmla="*/ 2147483647 h 132"/>
                <a:gd name="T12" fmla="*/ 2147483647 w 106"/>
                <a:gd name="T13" fmla="*/ 2147483647 h 132"/>
                <a:gd name="T14" fmla="*/ 2147483647 w 106"/>
                <a:gd name="T15" fmla="*/ 2147483647 h 132"/>
                <a:gd name="T16" fmla="*/ 2147483647 w 106"/>
                <a:gd name="T17" fmla="*/ 2147483647 h 132"/>
                <a:gd name="T18" fmla="*/ 2147483647 w 106"/>
                <a:gd name="T19" fmla="*/ 2147483647 h 132"/>
                <a:gd name="T20" fmla="*/ 2147483647 w 106"/>
                <a:gd name="T21" fmla="*/ 2147483647 h 132"/>
                <a:gd name="T22" fmla="*/ 2147483647 w 106"/>
                <a:gd name="T23" fmla="*/ 2147483647 h 132"/>
                <a:gd name="T24" fmla="*/ 2147483647 w 106"/>
                <a:gd name="T25" fmla="*/ 2147483647 h 132"/>
                <a:gd name="T26" fmla="*/ 2147483647 w 106"/>
                <a:gd name="T27" fmla="*/ 2147483647 h 132"/>
                <a:gd name="T28" fmla="*/ 2147483647 w 106"/>
                <a:gd name="T29" fmla="*/ 2147483647 h 132"/>
                <a:gd name="T30" fmla="*/ 2147483647 w 106"/>
                <a:gd name="T31" fmla="*/ 2147483647 h 132"/>
                <a:gd name="T32" fmla="*/ 2147483647 w 106"/>
                <a:gd name="T33" fmla="*/ 2147483647 h 132"/>
                <a:gd name="T34" fmla="*/ 2147483647 w 106"/>
                <a:gd name="T35" fmla="*/ 0 h 132"/>
                <a:gd name="T36" fmla="*/ 2147483647 w 106"/>
                <a:gd name="T37" fmla="*/ 2147483647 h 132"/>
                <a:gd name="T38" fmla="*/ 2147483647 w 106"/>
                <a:gd name="T39" fmla="*/ 2147483647 h 132"/>
                <a:gd name="T40" fmla="*/ 2147483647 w 106"/>
                <a:gd name="T41" fmla="*/ 2147483647 h 132"/>
                <a:gd name="T42" fmla="*/ 2147483647 w 106"/>
                <a:gd name="T43" fmla="*/ 2147483647 h 132"/>
                <a:gd name="T44" fmla="*/ 2147483647 w 106"/>
                <a:gd name="T45" fmla="*/ 2147483647 h 132"/>
                <a:gd name="T46" fmla="*/ 2147483647 w 106"/>
                <a:gd name="T47" fmla="*/ 2147483647 h 132"/>
                <a:gd name="T48" fmla="*/ 2147483647 w 106"/>
                <a:gd name="T49" fmla="*/ 2147483647 h 132"/>
                <a:gd name="T50" fmla="*/ 2147483647 w 106"/>
                <a:gd name="T51" fmla="*/ 2147483647 h 132"/>
                <a:gd name="T52" fmla="*/ 2147483647 w 106"/>
                <a:gd name="T53" fmla="*/ 2147483647 h 132"/>
                <a:gd name="T54" fmla="*/ 2147483647 w 106"/>
                <a:gd name="T55" fmla="*/ 2147483647 h 132"/>
                <a:gd name="T56" fmla="*/ 2147483647 w 106"/>
                <a:gd name="T57" fmla="*/ 2147483647 h 132"/>
                <a:gd name="T58" fmla="*/ 2147483647 w 106"/>
                <a:gd name="T59" fmla="*/ 2147483647 h 132"/>
                <a:gd name="T60" fmla="*/ 2147483647 w 106"/>
                <a:gd name="T61" fmla="*/ 2147483647 h 132"/>
                <a:gd name="T62" fmla="*/ 2147483647 w 106"/>
                <a:gd name="T63" fmla="*/ 2147483647 h 132"/>
                <a:gd name="T64" fmla="*/ 2147483647 w 106"/>
                <a:gd name="T65" fmla="*/ 2147483647 h 132"/>
                <a:gd name="T66" fmla="*/ 2147483647 w 106"/>
                <a:gd name="T67" fmla="*/ 2147483647 h 132"/>
                <a:gd name="T68" fmla="*/ 2147483647 w 106"/>
                <a:gd name="T69" fmla="*/ 2147483647 h 132"/>
                <a:gd name="T70" fmla="*/ 2147483647 w 106"/>
                <a:gd name="T71" fmla="*/ 2147483647 h 132"/>
                <a:gd name="T72" fmla="*/ 2147483647 w 106"/>
                <a:gd name="T73" fmla="*/ 2147483647 h 132"/>
                <a:gd name="T74" fmla="*/ 2147483647 w 106"/>
                <a:gd name="T75" fmla="*/ 2147483647 h 132"/>
                <a:gd name="T76" fmla="*/ 2147483647 w 106"/>
                <a:gd name="T77" fmla="*/ 2147483647 h 132"/>
                <a:gd name="T78" fmla="*/ 2147483647 w 106"/>
                <a:gd name="T79" fmla="*/ 2147483647 h 132"/>
                <a:gd name="T80" fmla="*/ 2147483647 w 106"/>
                <a:gd name="T81" fmla="*/ 2147483647 h 1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6"/>
                <a:gd name="T124" fmla="*/ 0 h 132"/>
                <a:gd name="T125" fmla="*/ 106 w 106"/>
                <a:gd name="T126" fmla="*/ 132 h 1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6" h="132">
                  <a:moveTo>
                    <a:pt x="6" y="132"/>
                  </a:moveTo>
                  <a:lnTo>
                    <a:pt x="2" y="130"/>
                  </a:lnTo>
                  <a:lnTo>
                    <a:pt x="0" y="126"/>
                  </a:lnTo>
                  <a:lnTo>
                    <a:pt x="0" y="122"/>
                  </a:lnTo>
                  <a:lnTo>
                    <a:pt x="2" y="120"/>
                  </a:lnTo>
                  <a:lnTo>
                    <a:pt x="6" y="120"/>
                  </a:lnTo>
                  <a:lnTo>
                    <a:pt x="12" y="116"/>
                  </a:lnTo>
                  <a:lnTo>
                    <a:pt x="18" y="114"/>
                  </a:lnTo>
                  <a:lnTo>
                    <a:pt x="22" y="110"/>
                  </a:lnTo>
                  <a:lnTo>
                    <a:pt x="24" y="104"/>
                  </a:lnTo>
                  <a:lnTo>
                    <a:pt x="16" y="98"/>
                  </a:lnTo>
                  <a:lnTo>
                    <a:pt x="12" y="94"/>
                  </a:lnTo>
                  <a:lnTo>
                    <a:pt x="12" y="90"/>
                  </a:lnTo>
                  <a:lnTo>
                    <a:pt x="14" y="86"/>
                  </a:lnTo>
                  <a:lnTo>
                    <a:pt x="16" y="84"/>
                  </a:lnTo>
                  <a:lnTo>
                    <a:pt x="18" y="84"/>
                  </a:lnTo>
                  <a:lnTo>
                    <a:pt x="20" y="84"/>
                  </a:lnTo>
                  <a:lnTo>
                    <a:pt x="26" y="84"/>
                  </a:lnTo>
                  <a:lnTo>
                    <a:pt x="30" y="82"/>
                  </a:lnTo>
                  <a:lnTo>
                    <a:pt x="34" y="78"/>
                  </a:lnTo>
                  <a:lnTo>
                    <a:pt x="40" y="70"/>
                  </a:lnTo>
                  <a:lnTo>
                    <a:pt x="44" y="68"/>
                  </a:lnTo>
                  <a:lnTo>
                    <a:pt x="48" y="62"/>
                  </a:lnTo>
                  <a:lnTo>
                    <a:pt x="52" y="54"/>
                  </a:lnTo>
                  <a:lnTo>
                    <a:pt x="54" y="44"/>
                  </a:lnTo>
                  <a:lnTo>
                    <a:pt x="58" y="34"/>
                  </a:lnTo>
                  <a:lnTo>
                    <a:pt x="54" y="32"/>
                  </a:lnTo>
                  <a:lnTo>
                    <a:pt x="52" y="30"/>
                  </a:lnTo>
                  <a:lnTo>
                    <a:pt x="52" y="24"/>
                  </a:lnTo>
                  <a:lnTo>
                    <a:pt x="52" y="22"/>
                  </a:lnTo>
                  <a:lnTo>
                    <a:pt x="54" y="20"/>
                  </a:lnTo>
                  <a:lnTo>
                    <a:pt x="52" y="16"/>
                  </a:lnTo>
                  <a:lnTo>
                    <a:pt x="52" y="14"/>
                  </a:lnTo>
                  <a:lnTo>
                    <a:pt x="54" y="4"/>
                  </a:lnTo>
                  <a:lnTo>
                    <a:pt x="56" y="2"/>
                  </a:lnTo>
                  <a:lnTo>
                    <a:pt x="58" y="0"/>
                  </a:lnTo>
                  <a:lnTo>
                    <a:pt x="60" y="4"/>
                  </a:lnTo>
                  <a:lnTo>
                    <a:pt x="64" y="8"/>
                  </a:lnTo>
                  <a:lnTo>
                    <a:pt x="68" y="14"/>
                  </a:lnTo>
                  <a:lnTo>
                    <a:pt x="70" y="20"/>
                  </a:lnTo>
                  <a:lnTo>
                    <a:pt x="70" y="24"/>
                  </a:lnTo>
                  <a:lnTo>
                    <a:pt x="68" y="26"/>
                  </a:lnTo>
                  <a:lnTo>
                    <a:pt x="64" y="28"/>
                  </a:lnTo>
                  <a:lnTo>
                    <a:pt x="62" y="30"/>
                  </a:lnTo>
                  <a:lnTo>
                    <a:pt x="62" y="34"/>
                  </a:lnTo>
                  <a:lnTo>
                    <a:pt x="60" y="38"/>
                  </a:lnTo>
                  <a:lnTo>
                    <a:pt x="58" y="44"/>
                  </a:lnTo>
                  <a:lnTo>
                    <a:pt x="60" y="46"/>
                  </a:lnTo>
                  <a:lnTo>
                    <a:pt x="62" y="48"/>
                  </a:lnTo>
                  <a:lnTo>
                    <a:pt x="66" y="46"/>
                  </a:lnTo>
                  <a:lnTo>
                    <a:pt x="68" y="44"/>
                  </a:lnTo>
                  <a:lnTo>
                    <a:pt x="74" y="38"/>
                  </a:lnTo>
                  <a:lnTo>
                    <a:pt x="74" y="40"/>
                  </a:lnTo>
                  <a:lnTo>
                    <a:pt x="74" y="44"/>
                  </a:lnTo>
                  <a:lnTo>
                    <a:pt x="72" y="48"/>
                  </a:lnTo>
                  <a:lnTo>
                    <a:pt x="70" y="52"/>
                  </a:lnTo>
                  <a:lnTo>
                    <a:pt x="70" y="56"/>
                  </a:lnTo>
                  <a:lnTo>
                    <a:pt x="72" y="60"/>
                  </a:lnTo>
                  <a:lnTo>
                    <a:pt x="76" y="62"/>
                  </a:lnTo>
                  <a:lnTo>
                    <a:pt x="78" y="64"/>
                  </a:lnTo>
                  <a:lnTo>
                    <a:pt x="84" y="62"/>
                  </a:lnTo>
                  <a:lnTo>
                    <a:pt x="88" y="60"/>
                  </a:lnTo>
                  <a:lnTo>
                    <a:pt x="92" y="58"/>
                  </a:lnTo>
                  <a:lnTo>
                    <a:pt x="96" y="56"/>
                  </a:lnTo>
                  <a:lnTo>
                    <a:pt x="102" y="58"/>
                  </a:lnTo>
                  <a:lnTo>
                    <a:pt x="104" y="60"/>
                  </a:lnTo>
                  <a:lnTo>
                    <a:pt x="106" y="62"/>
                  </a:lnTo>
                  <a:lnTo>
                    <a:pt x="104" y="64"/>
                  </a:lnTo>
                  <a:lnTo>
                    <a:pt x="102" y="68"/>
                  </a:lnTo>
                  <a:lnTo>
                    <a:pt x="96" y="70"/>
                  </a:lnTo>
                  <a:lnTo>
                    <a:pt x="80" y="86"/>
                  </a:lnTo>
                  <a:lnTo>
                    <a:pt x="76" y="88"/>
                  </a:lnTo>
                  <a:lnTo>
                    <a:pt x="72" y="86"/>
                  </a:lnTo>
                  <a:lnTo>
                    <a:pt x="68" y="86"/>
                  </a:lnTo>
                  <a:lnTo>
                    <a:pt x="64" y="86"/>
                  </a:lnTo>
                  <a:lnTo>
                    <a:pt x="58" y="92"/>
                  </a:lnTo>
                  <a:lnTo>
                    <a:pt x="54" y="98"/>
                  </a:lnTo>
                  <a:lnTo>
                    <a:pt x="44" y="108"/>
                  </a:lnTo>
                  <a:lnTo>
                    <a:pt x="30" y="118"/>
                  </a:lnTo>
                  <a:lnTo>
                    <a:pt x="18" y="128"/>
                  </a:lnTo>
                  <a:lnTo>
                    <a:pt x="12" y="130"/>
                  </a:lnTo>
                  <a:lnTo>
                    <a:pt x="6" y="13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47" name="Freeform 283"/>
            <p:cNvSpPr/>
            <p:nvPr>
              <p:custDataLst>
                <p:tags r:id="rId230"/>
              </p:custDataLst>
            </p:nvPr>
          </p:nvSpPr>
          <p:spPr bwMode="auto">
            <a:xfrm>
              <a:off x="8418868" y="5151716"/>
              <a:ext cx="56503" cy="70354"/>
            </a:xfrm>
            <a:custGeom>
              <a:avLst/>
              <a:gdLst>
                <a:gd name="T0" fmla="*/ 2147483647 w 38"/>
                <a:gd name="T1" fmla="*/ 2147483647 h 44"/>
                <a:gd name="T2" fmla="*/ 2147483647 w 38"/>
                <a:gd name="T3" fmla="*/ 2147483647 h 44"/>
                <a:gd name="T4" fmla="*/ 2147483647 w 38"/>
                <a:gd name="T5" fmla="*/ 2147483647 h 44"/>
                <a:gd name="T6" fmla="*/ 2147483647 w 38"/>
                <a:gd name="T7" fmla="*/ 2147483647 h 44"/>
                <a:gd name="T8" fmla="*/ 2147483647 w 38"/>
                <a:gd name="T9" fmla="*/ 2147483647 h 44"/>
                <a:gd name="T10" fmla="*/ 2147483647 w 38"/>
                <a:gd name="T11" fmla="*/ 2147483647 h 44"/>
                <a:gd name="T12" fmla="*/ 0 w 38"/>
                <a:gd name="T13" fmla="*/ 2147483647 h 44"/>
                <a:gd name="T14" fmla="*/ 0 w 38"/>
                <a:gd name="T15" fmla="*/ 0 h 44"/>
                <a:gd name="T16" fmla="*/ 2147483647 w 38"/>
                <a:gd name="T17" fmla="*/ 2147483647 h 44"/>
                <a:gd name="T18" fmla="*/ 2147483647 w 38"/>
                <a:gd name="T19" fmla="*/ 2147483647 h 44"/>
                <a:gd name="T20" fmla="*/ 2147483647 w 38"/>
                <a:gd name="T21" fmla="*/ 2147483647 h 44"/>
                <a:gd name="T22" fmla="*/ 2147483647 w 38"/>
                <a:gd name="T23" fmla="*/ 2147483647 h 44"/>
                <a:gd name="T24" fmla="*/ 2147483647 w 38"/>
                <a:gd name="T25" fmla="*/ 2147483647 h 44"/>
                <a:gd name="T26" fmla="*/ 2147483647 w 38"/>
                <a:gd name="T27" fmla="*/ 2147483647 h 44"/>
                <a:gd name="T28" fmla="*/ 2147483647 w 38"/>
                <a:gd name="T29" fmla="*/ 2147483647 h 44"/>
                <a:gd name="T30" fmla="*/ 2147483647 w 38"/>
                <a:gd name="T31" fmla="*/ 2147483647 h 44"/>
                <a:gd name="T32" fmla="*/ 2147483647 w 38"/>
                <a:gd name="T33" fmla="*/ 2147483647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44"/>
                <a:gd name="T53" fmla="*/ 38 w 38"/>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44">
                  <a:moveTo>
                    <a:pt x="38" y="42"/>
                  </a:moveTo>
                  <a:lnTo>
                    <a:pt x="36" y="44"/>
                  </a:lnTo>
                  <a:lnTo>
                    <a:pt x="32" y="42"/>
                  </a:lnTo>
                  <a:lnTo>
                    <a:pt x="26" y="40"/>
                  </a:lnTo>
                  <a:lnTo>
                    <a:pt x="14" y="32"/>
                  </a:lnTo>
                  <a:lnTo>
                    <a:pt x="6" y="20"/>
                  </a:lnTo>
                  <a:lnTo>
                    <a:pt x="0" y="12"/>
                  </a:lnTo>
                  <a:lnTo>
                    <a:pt x="0" y="0"/>
                  </a:lnTo>
                  <a:lnTo>
                    <a:pt x="8" y="4"/>
                  </a:lnTo>
                  <a:lnTo>
                    <a:pt x="12" y="10"/>
                  </a:lnTo>
                  <a:lnTo>
                    <a:pt x="16" y="16"/>
                  </a:lnTo>
                  <a:lnTo>
                    <a:pt x="20" y="22"/>
                  </a:lnTo>
                  <a:lnTo>
                    <a:pt x="24" y="24"/>
                  </a:lnTo>
                  <a:lnTo>
                    <a:pt x="28" y="26"/>
                  </a:lnTo>
                  <a:lnTo>
                    <a:pt x="32" y="28"/>
                  </a:lnTo>
                  <a:lnTo>
                    <a:pt x="34" y="32"/>
                  </a:lnTo>
                  <a:lnTo>
                    <a:pt x="38" y="4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48" name="Freeform 284"/>
            <p:cNvSpPr/>
            <p:nvPr>
              <p:custDataLst>
                <p:tags r:id="rId231"/>
              </p:custDataLst>
            </p:nvPr>
          </p:nvSpPr>
          <p:spPr bwMode="auto">
            <a:xfrm>
              <a:off x="8116753" y="4691093"/>
              <a:ext cx="92249" cy="59734"/>
            </a:xfrm>
            <a:custGeom>
              <a:avLst/>
              <a:gdLst>
                <a:gd name="T0" fmla="*/ 2147483647 w 64"/>
                <a:gd name="T1" fmla="*/ 2147483647 h 38"/>
                <a:gd name="T2" fmla="*/ 2147483647 w 64"/>
                <a:gd name="T3" fmla="*/ 2147483647 h 38"/>
                <a:gd name="T4" fmla="*/ 2147483647 w 64"/>
                <a:gd name="T5" fmla="*/ 2147483647 h 38"/>
                <a:gd name="T6" fmla="*/ 2147483647 w 64"/>
                <a:gd name="T7" fmla="*/ 2147483647 h 38"/>
                <a:gd name="T8" fmla="*/ 2147483647 w 64"/>
                <a:gd name="T9" fmla="*/ 2147483647 h 38"/>
                <a:gd name="T10" fmla="*/ 2147483647 w 64"/>
                <a:gd name="T11" fmla="*/ 2147483647 h 38"/>
                <a:gd name="T12" fmla="*/ 0 w 64"/>
                <a:gd name="T13" fmla="*/ 2147483647 h 38"/>
                <a:gd name="T14" fmla="*/ 0 w 64"/>
                <a:gd name="T15" fmla="*/ 2147483647 h 38"/>
                <a:gd name="T16" fmla="*/ 0 w 64"/>
                <a:gd name="T17" fmla="*/ 2147483647 h 38"/>
                <a:gd name="T18" fmla="*/ 2147483647 w 64"/>
                <a:gd name="T19" fmla="*/ 2147483647 h 38"/>
                <a:gd name="T20" fmla="*/ 2147483647 w 64"/>
                <a:gd name="T21" fmla="*/ 2147483647 h 38"/>
                <a:gd name="T22" fmla="*/ 2147483647 w 64"/>
                <a:gd name="T23" fmla="*/ 2147483647 h 38"/>
                <a:gd name="T24" fmla="*/ 2147483647 w 64"/>
                <a:gd name="T25" fmla="*/ 2147483647 h 38"/>
                <a:gd name="T26" fmla="*/ 2147483647 w 64"/>
                <a:gd name="T27" fmla="*/ 2147483647 h 38"/>
                <a:gd name="T28" fmla="*/ 2147483647 w 64"/>
                <a:gd name="T29" fmla="*/ 2147483647 h 38"/>
                <a:gd name="T30" fmla="*/ 2147483647 w 64"/>
                <a:gd name="T31" fmla="*/ 2147483647 h 38"/>
                <a:gd name="T32" fmla="*/ 2147483647 w 64"/>
                <a:gd name="T33" fmla="*/ 2147483647 h 38"/>
                <a:gd name="T34" fmla="*/ 2147483647 w 64"/>
                <a:gd name="T35" fmla="*/ 2147483647 h 38"/>
                <a:gd name="T36" fmla="*/ 2147483647 w 64"/>
                <a:gd name="T37" fmla="*/ 0 h 38"/>
                <a:gd name="T38" fmla="*/ 2147483647 w 64"/>
                <a:gd name="T39" fmla="*/ 0 h 38"/>
                <a:gd name="T40" fmla="*/ 2147483647 w 64"/>
                <a:gd name="T41" fmla="*/ 2147483647 h 38"/>
                <a:gd name="T42" fmla="*/ 2147483647 w 64"/>
                <a:gd name="T43" fmla="*/ 2147483647 h 38"/>
                <a:gd name="T44" fmla="*/ 2147483647 w 64"/>
                <a:gd name="T45" fmla="*/ 2147483647 h 38"/>
                <a:gd name="T46" fmla="*/ 2147483647 w 64"/>
                <a:gd name="T47" fmla="*/ 2147483647 h 38"/>
                <a:gd name="T48" fmla="*/ 2147483647 w 64"/>
                <a:gd name="T49" fmla="*/ 2147483647 h 38"/>
                <a:gd name="T50" fmla="*/ 2147483647 w 64"/>
                <a:gd name="T51" fmla="*/ 2147483647 h 38"/>
                <a:gd name="T52" fmla="*/ 2147483647 w 64"/>
                <a:gd name="T53" fmla="*/ 2147483647 h 38"/>
                <a:gd name="T54" fmla="*/ 2147483647 w 64"/>
                <a:gd name="T55" fmla="*/ 2147483647 h 38"/>
                <a:gd name="T56" fmla="*/ 2147483647 w 64"/>
                <a:gd name="T57" fmla="*/ 2147483647 h 38"/>
                <a:gd name="T58" fmla="*/ 2147483647 w 64"/>
                <a:gd name="T59" fmla="*/ 2147483647 h 38"/>
                <a:gd name="T60" fmla="*/ 2147483647 w 64"/>
                <a:gd name="T61" fmla="*/ 2147483647 h 38"/>
                <a:gd name="T62" fmla="*/ 2147483647 w 64"/>
                <a:gd name="T63" fmla="*/ 2147483647 h 38"/>
                <a:gd name="T64" fmla="*/ 2147483647 w 64"/>
                <a:gd name="T65" fmla="*/ 2147483647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38"/>
                <a:gd name="T101" fmla="*/ 64 w 64"/>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38">
                  <a:moveTo>
                    <a:pt x="36" y="38"/>
                  </a:moveTo>
                  <a:lnTo>
                    <a:pt x="34" y="38"/>
                  </a:lnTo>
                  <a:lnTo>
                    <a:pt x="30" y="38"/>
                  </a:lnTo>
                  <a:lnTo>
                    <a:pt x="22" y="38"/>
                  </a:lnTo>
                  <a:lnTo>
                    <a:pt x="10" y="36"/>
                  </a:lnTo>
                  <a:lnTo>
                    <a:pt x="2" y="32"/>
                  </a:lnTo>
                  <a:lnTo>
                    <a:pt x="0" y="28"/>
                  </a:lnTo>
                  <a:lnTo>
                    <a:pt x="0" y="26"/>
                  </a:lnTo>
                  <a:lnTo>
                    <a:pt x="0" y="24"/>
                  </a:lnTo>
                  <a:lnTo>
                    <a:pt x="2" y="22"/>
                  </a:lnTo>
                  <a:lnTo>
                    <a:pt x="24" y="22"/>
                  </a:lnTo>
                  <a:lnTo>
                    <a:pt x="28" y="24"/>
                  </a:lnTo>
                  <a:lnTo>
                    <a:pt x="30" y="24"/>
                  </a:lnTo>
                  <a:lnTo>
                    <a:pt x="38" y="22"/>
                  </a:lnTo>
                  <a:lnTo>
                    <a:pt x="42" y="18"/>
                  </a:lnTo>
                  <a:lnTo>
                    <a:pt x="46" y="14"/>
                  </a:lnTo>
                  <a:lnTo>
                    <a:pt x="52" y="10"/>
                  </a:lnTo>
                  <a:lnTo>
                    <a:pt x="52" y="4"/>
                  </a:lnTo>
                  <a:lnTo>
                    <a:pt x="52" y="0"/>
                  </a:lnTo>
                  <a:lnTo>
                    <a:pt x="54" y="0"/>
                  </a:lnTo>
                  <a:lnTo>
                    <a:pt x="56" y="2"/>
                  </a:lnTo>
                  <a:lnTo>
                    <a:pt x="60" y="4"/>
                  </a:lnTo>
                  <a:lnTo>
                    <a:pt x="62" y="8"/>
                  </a:lnTo>
                  <a:lnTo>
                    <a:pt x="64" y="10"/>
                  </a:lnTo>
                  <a:lnTo>
                    <a:pt x="62" y="12"/>
                  </a:lnTo>
                  <a:lnTo>
                    <a:pt x="60" y="16"/>
                  </a:lnTo>
                  <a:lnTo>
                    <a:pt x="58" y="18"/>
                  </a:lnTo>
                  <a:lnTo>
                    <a:pt x="58" y="20"/>
                  </a:lnTo>
                  <a:lnTo>
                    <a:pt x="54" y="26"/>
                  </a:lnTo>
                  <a:lnTo>
                    <a:pt x="46" y="32"/>
                  </a:lnTo>
                  <a:lnTo>
                    <a:pt x="40" y="36"/>
                  </a:lnTo>
                  <a:lnTo>
                    <a:pt x="34" y="38"/>
                  </a:lnTo>
                  <a:lnTo>
                    <a:pt x="36" y="3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49" name="Freeform 285"/>
            <p:cNvSpPr/>
            <p:nvPr>
              <p:custDataLst>
                <p:tags r:id="rId232"/>
              </p:custDataLst>
            </p:nvPr>
          </p:nvSpPr>
          <p:spPr bwMode="auto">
            <a:xfrm>
              <a:off x="7778892" y="4725607"/>
              <a:ext cx="17296" cy="25221"/>
            </a:xfrm>
            <a:custGeom>
              <a:avLst/>
              <a:gdLst>
                <a:gd name="T0" fmla="*/ 2147483647 w 12"/>
                <a:gd name="T1" fmla="*/ 2147483647 h 16"/>
                <a:gd name="T2" fmla="*/ 2147483647 w 12"/>
                <a:gd name="T3" fmla="*/ 2147483647 h 16"/>
                <a:gd name="T4" fmla="*/ 2147483647 w 12"/>
                <a:gd name="T5" fmla="*/ 2147483647 h 16"/>
                <a:gd name="T6" fmla="*/ 2147483647 w 12"/>
                <a:gd name="T7" fmla="*/ 2147483647 h 16"/>
                <a:gd name="T8" fmla="*/ 2147483647 w 12"/>
                <a:gd name="T9" fmla="*/ 2147483647 h 16"/>
                <a:gd name="T10" fmla="*/ 0 w 12"/>
                <a:gd name="T11" fmla="*/ 2147483647 h 16"/>
                <a:gd name="T12" fmla="*/ 2147483647 w 12"/>
                <a:gd name="T13" fmla="*/ 2147483647 h 16"/>
                <a:gd name="T14" fmla="*/ 2147483647 w 12"/>
                <a:gd name="T15" fmla="*/ 0 h 16"/>
                <a:gd name="T16" fmla="*/ 2147483647 w 12"/>
                <a:gd name="T17" fmla="*/ 2147483647 h 16"/>
                <a:gd name="T18" fmla="*/ 2147483647 w 12"/>
                <a:gd name="T19" fmla="*/ 2147483647 h 16"/>
                <a:gd name="T20" fmla="*/ 2147483647 w 12"/>
                <a:gd name="T21" fmla="*/ 2147483647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6"/>
                <a:gd name="T35" fmla="*/ 12 w 12"/>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6">
                  <a:moveTo>
                    <a:pt x="12" y="10"/>
                  </a:moveTo>
                  <a:lnTo>
                    <a:pt x="12" y="14"/>
                  </a:lnTo>
                  <a:lnTo>
                    <a:pt x="12" y="16"/>
                  </a:lnTo>
                  <a:lnTo>
                    <a:pt x="6" y="16"/>
                  </a:lnTo>
                  <a:lnTo>
                    <a:pt x="2" y="14"/>
                  </a:lnTo>
                  <a:lnTo>
                    <a:pt x="0" y="10"/>
                  </a:lnTo>
                  <a:lnTo>
                    <a:pt x="2" y="4"/>
                  </a:lnTo>
                  <a:lnTo>
                    <a:pt x="8" y="0"/>
                  </a:lnTo>
                  <a:lnTo>
                    <a:pt x="10" y="6"/>
                  </a:lnTo>
                  <a:lnTo>
                    <a:pt x="10" y="8"/>
                  </a:lnTo>
                  <a:lnTo>
                    <a:pt x="12" y="1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50" name="Freeform 286"/>
            <p:cNvSpPr/>
            <p:nvPr>
              <p:custDataLst>
                <p:tags r:id="rId233"/>
              </p:custDataLst>
            </p:nvPr>
          </p:nvSpPr>
          <p:spPr bwMode="auto">
            <a:xfrm>
              <a:off x="7703940" y="4773395"/>
              <a:ext cx="17296" cy="29203"/>
            </a:xfrm>
            <a:custGeom>
              <a:avLst/>
              <a:gdLst>
                <a:gd name="T0" fmla="*/ 2147483647 w 12"/>
                <a:gd name="T1" fmla="*/ 2147483647 h 20"/>
                <a:gd name="T2" fmla="*/ 2147483647 w 12"/>
                <a:gd name="T3" fmla="*/ 2147483647 h 20"/>
                <a:gd name="T4" fmla="*/ 2147483647 w 12"/>
                <a:gd name="T5" fmla="*/ 0 h 20"/>
                <a:gd name="T6" fmla="*/ 2147483647 w 12"/>
                <a:gd name="T7" fmla="*/ 2147483647 h 20"/>
                <a:gd name="T8" fmla="*/ 2147483647 w 12"/>
                <a:gd name="T9" fmla="*/ 2147483647 h 20"/>
                <a:gd name="T10" fmla="*/ 2147483647 w 12"/>
                <a:gd name="T11" fmla="*/ 2147483647 h 20"/>
                <a:gd name="T12" fmla="*/ 2147483647 w 12"/>
                <a:gd name="T13" fmla="*/ 2147483647 h 20"/>
                <a:gd name="T14" fmla="*/ 0 w 12"/>
                <a:gd name="T15" fmla="*/ 2147483647 h 20"/>
                <a:gd name="T16" fmla="*/ 0 w 12"/>
                <a:gd name="T17" fmla="*/ 2147483647 h 20"/>
                <a:gd name="T18" fmla="*/ 2147483647 w 12"/>
                <a:gd name="T19" fmla="*/ 2147483647 h 20"/>
                <a:gd name="T20" fmla="*/ 2147483647 w 12"/>
                <a:gd name="T21" fmla="*/ 2147483647 h 20"/>
                <a:gd name="T22" fmla="*/ 2147483647 w 12"/>
                <a:gd name="T23" fmla="*/ 2147483647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20"/>
                <a:gd name="T38" fmla="*/ 12 w 12"/>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20">
                  <a:moveTo>
                    <a:pt x="6" y="2"/>
                  </a:moveTo>
                  <a:lnTo>
                    <a:pt x="8" y="2"/>
                  </a:lnTo>
                  <a:lnTo>
                    <a:pt x="8" y="0"/>
                  </a:lnTo>
                  <a:lnTo>
                    <a:pt x="10" y="2"/>
                  </a:lnTo>
                  <a:lnTo>
                    <a:pt x="12" y="4"/>
                  </a:lnTo>
                  <a:lnTo>
                    <a:pt x="10" y="6"/>
                  </a:lnTo>
                  <a:lnTo>
                    <a:pt x="8" y="12"/>
                  </a:lnTo>
                  <a:lnTo>
                    <a:pt x="0" y="20"/>
                  </a:lnTo>
                  <a:lnTo>
                    <a:pt x="0" y="10"/>
                  </a:lnTo>
                  <a:lnTo>
                    <a:pt x="2" y="6"/>
                  </a:lnTo>
                  <a:lnTo>
                    <a:pt x="4" y="4"/>
                  </a:lnTo>
                  <a:lnTo>
                    <a:pt x="6" y="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51" name="Freeform 287"/>
            <p:cNvSpPr/>
            <p:nvPr>
              <p:custDataLst>
                <p:tags r:id="rId234"/>
              </p:custDataLst>
            </p:nvPr>
          </p:nvSpPr>
          <p:spPr bwMode="auto">
            <a:xfrm>
              <a:off x="7635907" y="4645960"/>
              <a:ext cx="73799" cy="34513"/>
            </a:xfrm>
            <a:custGeom>
              <a:avLst/>
              <a:gdLst>
                <a:gd name="T0" fmla="*/ 2147483647 w 50"/>
                <a:gd name="T1" fmla="*/ 2147483647 h 22"/>
                <a:gd name="T2" fmla="*/ 2147483647 w 50"/>
                <a:gd name="T3" fmla="*/ 2147483647 h 22"/>
                <a:gd name="T4" fmla="*/ 2147483647 w 50"/>
                <a:gd name="T5" fmla="*/ 2147483647 h 22"/>
                <a:gd name="T6" fmla="*/ 2147483647 w 50"/>
                <a:gd name="T7" fmla="*/ 2147483647 h 22"/>
                <a:gd name="T8" fmla="*/ 2147483647 w 50"/>
                <a:gd name="T9" fmla="*/ 2147483647 h 22"/>
                <a:gd name="T10" fmla="*/ 2147483647 w 50"/>
                <a:gd name="T11" fmla="*/ 2147483647 h 22"/>
                <a:gd name="T12" fmla="*/ 2147483647 w 50"/>
                <a:gd name="T13" fmla="*/ 2147483647 h 22"/>
                <a:gd name="T14" fmla="*/ 2147483647 w 50"/>
                <a:gd name="T15" fmla="*/ 2147483647 h 22"/>
                <a:gd name="T16" fmla="*/ 2147483647 w 50"/>
                <a:gd name="T17" fmla="*/ 2147483647 h 22"/>
                <a:gd name="T18" fmla="*/ 0 w 50"/>
                <a:gd name="T19" fmla="*/ 2147483647 h 22"/>
                <a:gd name="T20" fmla="*/ 2147483647 w 50"/>
                <a:gd name="T21" fmla="*/ 2147483647 h 22"/>
                <a:gd name="T22" fmla="*/ 2147483647 w 50"/>
                <a:gd name="T23" fmla="*/ 2147483647 h 22"/>
                <a:gd name="T24" fmla="*/ 2147483647 w 50"/>
                <a:gd name="T25" fmla="*/ 2147483647 h 22"/>
                <a:gd name="T26" fmla="*/ 2147483647 w 50"/>
                <a:gd name="T27" fmla="*/ 2147483647 h 22"/>
                <a:gd name="T28" fmla="*/ 2147483647 w 50"/>
                <a:gd name="T29" fmla="*/ 0 h 22"/>
                <a:gd name="T30" fmla="*/ 2147483647 w 50"/>
                <a:gd name="T31" fmla="*/ 2147483647 h 22"/>
                <a:gd name="T32" fmla="*/ 2147483647 w 50"/>
                <a:gd name="T33" fmla="*/ 2147483647 h 22"/>
                <a:gd name="T34" fmla="*/ 2147483647 w 50"/>
                <a:gd name="T35" fmla="*/ 0 h 22"/>
                <a:gd name="T36" fmla="*/ 2147483647 w 50"/>
                <a:gd name="T37" fmla="*/ 2147483647 h 22"/>
                <a:gd name="T38" fmla="*/ 2147483647 w 50"/>
                <a:gd name="T39" fmla="*/ 2147483647 h 22"/>
                <a:gd name="T40" fmla="*/ 2147483647 w 50"/>
                <a:gd name="T41" fmla="*/ 2147483647 h 22"/>
                <a:gd name="T42" fmla="*/ 2147483647 w 50"/>
                <a:gd name="T43" fmla="*/ 2147483647 h 22"/>
                <a:gd name="T44" fmla="*/ 2147483647 w 50"/>
                <a:gd name="T45" fmla="*/ 2147483647 h 22"/>
                <a:gd name="T46" fmla="*/ 2147483647 w 50"/>
                <a:gd name="T47" fmla="*/ 2147483647 h 22"/>
                <a:gd name="T48" fmla="*/ 2147483647 w 50"/>
                <a:gd name="T49" fmla="*/ 2147483647 h 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0"/>
                <a:gd name="T76" fmla="*/ 0 h 22"/>
                <a:gd name="T77" fmla="*/ 50 w 50"/>
                <a:gd name="T78" fmla="*/ 22 h 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0" h="22">
                  <a:moveTo>
                    <a:pt x="42" y="22"/>
                  </a:moveTo>
                  <a:lnTo>
                    <a:pt x="40" y="20"/>
                  </a:lnTo>
                  <a:lnTo>
                    <a:pt x="38" y="16"/>
                  </a:lnTo>
                  <a:lnTo>
                    <a:pt x="34" y="14"/>
                  </a:lnTo>
                  <a:lnTo>
                    <a:pt x="30" y="14"/>
                  </a:lnTo>
                  <a:lnTo>
                    <a:pt x="24" y="12"/>
                  </a:lnTo>
                  <a:lnTo>
                    <a:pt x="16" y="12"/>
                  </a:lnTo>
                  <a:lnTo>
                    <a:pt x="10" y="12"/>
                  </a:lnTo>
                  <a:lnTo>
                    <a:pt x="2" y="12"/>
                  </a:lnTo>
                  <a:lnTo>
                    <a:pt x="0" y="10"/>
                  </a:lnTo>
                  <a:lnTo>
                    <a:pt x="8" y="4"/>
                  </a:lnTo>
                  <a:lnTo>
                    <a:pt x="14" y="4"/>
                  </a:lnTo>
                  <a:lnTo>
                    <a:pt x="18" y="2"/>
                  </a:lnTo>
                  <a:lnTo>
                    <a:pt x="24" y="2"/>
                  </a:lnTo>
                  <a:lnTo>
                    <a:pt x="28" y="0"/>
                  </a:lnTo>
                  <a:lnTo>
                    <a:pt x="28" y="2"/>
                  </a:lnTo>
                  <a:lnTo>
                    <a:pt x="30" y="2"/>
                  </a:lnTo>
                  <a:lnTo>
                    <a:pt x="34" y="0"/>
                  </a:lnTo>
                  <a:lnTo>
                    <a:pt x="38" y="2"/>
                  </a:lnTo>
                  <a:lnTo>
                    <a:pt x="44" y="6"/>
                  </a:lnTo>
                  <a:lnTo>
                    <a:pt x="48" y="10"/>
                  </a:lnTo>
                  <a:lnTo>
                    <a:pt x="50" y="16"/>
                  </a:lnTo>
                  <a:lnTo>
                    <a:pt x="48" y="18"/>
                  </a:lnTo>
                  <a:lnTo>
                    <a:pt x="46" y="20"/>
                  </a:lnTo>
                  <a:lnTo>
                    <a:pt x="42" y="2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52" name="Freeform 288"/>
            <p:cNvSpPr/>
            <p:nvPr>
              <p:custDataLst>
                <p:tags r:id="rId235"/>
              </p:custDataLst>
            </p:nvPr>
          </p:nvSpPr>
          <p:spPr bwMode="auto">
            <a:xfrm>
              <a:off x="7633600" y="4510561"/>
              <a:ext cx="28828" cy="66372"/>
            </a:xfrm>
            <a:custGeom>
              <a:avLst/>
              <a:gdLst>
                <a:gd name="T0" fmla="*/ 2147483647 w 20"/>
                <a:gd name="T1" fmla="*/ 2147483647 h 42"/>
                <a:gd name="T2" fmla="*/ 2147483647 w 20"/>
                <a:gd name="T3" fmla="*/ 2147483647 h 42"/>
                <a:gd name="T4" fmla="*/ 2147483647 w 20"/>
                <a:gd name="T5" fmla="*/ 2147483647 h 42"/>
                <a:gd name="T6" fmla="*/ 0 w 20"/>
                <a:gd name="T7" fmla="*/ 2147483647 h 42"/>
                <a:gd name="T8" fmla="*/ 2147483647 w 20"/>
                <a:gd name="T9" fmla="*/ 2147483647 h 42"/>
                <a:gd name="T10" fmla="*/ 0 w 20"/>
                <a:gd name="T11" fmla="*/ 0 h 42"/>
                <a:gd name="T12" fmla="*/ 2147483647 w 20"/>
                <a:gd name="T13" fmla="*/ 0 h 42"/>
                <a:gd name="T14" fmla="*/ 2147483647 w 20"/>
                <a:gd name="T15" fmla="*/ 2147483647 h 42"/>
                <a:gd name="T16" fmla="*/ 2147483647 w 20"/>
                <a:gd name="T17" fmla="*/ 2147483647 h 42"/>
                <a:gd name="T18" fmla="*/ 2147483647 w 20"/>
                <a:gd name="T19" fmla="*/ 2147483647 h 42"/>
                <a:gd name="T20" fmla="*/ 2147483647 w 20"/>
                <a:gd name="T21" fmla="*/ 2147483647 h 42"/>
                <a:gd name="T22" fmla="*/ 2147483647 w 20"/>
                <a:gd name="T23" fmla="*/ 2147483647 h 42"/>
                <a:gd name="T24" fmla="*/ 2147483647 w 20"/>
                <a:gd name="T25" fmla="*/ 2147483647 h 42"/>
                <a:gd name="T26" fmla="*/ 2147483647 w 20"/>
                <a:gd name="T27" fmla="*/ 2147483647 h 42"/>
                <a:gd name="T28" fmla="*/ 2147483647 w 20"/>
                <a:gd name="T29" fmla="*/ 2147483647 h 42"/>
                <a:gd name="T30" fmla="*/ 2147483647 w 20"/>
                <a:gd name="T31" fmla="*/ 2147483647 h 42"/>
                <a:gd name="T32" fmla="*/ 2147483647 w 20"/>
                <a:gd name="T33" fmla="*/ 2147483647 h 42"/>
                <a:gd name="T34" fmla="*/ 2147483647 w 20"/>
                <a:gd name="T35" fmla="*/ 2147483647 h 42"/>
                <a:gd name="T36" fmla="*/ 2147483647 w 20"/>
                <a:gd name="T37" fmla="*/ 2147483647 h 42"/>
                <a:gd name="T38" fmla="*/ 2147483647 w 20"/>
                <a:gd name="T39" fmla="*/ 2147483647 h 42"/>
                <a:gd name="T40" fmla="*/ 2147483647 w 20"/>
                <a:gd name="T41" fmla="*/ 2147483647 h 42"/>
                <a:gd name="T42" fmla="*/ 2147483647 w 20"/>
                <a:gd name="T43" fmla="*/ 2147483647 h 42"/>
                <a:gd name="T44" fmla="*/ 2147483647 w 20"/>
                <a:gd name="T45" fmla="*/ 2147483647 h 42"/>
                <a:gd name="T46" fmla="*/ 2147483647 w 20"/>
                <a:gd name="T47" fmla="*/ 2147483647 h 42"/>
                <a:gd name="T48" fmla="*/ 2147483647 w 20"/>
                <a:gd name="T49" fmla="*/ 2147483647 h 42"/>
                <a:gd name="T50" fmla="*/ 2147483647 w 20"/>
                <a:gd name="T51" fmla="*/ 2147483647 h 42"/>
                <a:gd name="T52" fmla="*/ 2147483647 w 20"/>
                <a:gd name="T53" fmla="*/ 2147483647 h 42"/>
                <a:gd name="T54" fmla="*/ 2147483647 w 20"/>
                <a:gd name="T55" fmla="*/ 2147483647 h 42"/>
                <a:gd name="T56" fmla="*/ 2147483647 w 20"/>
                <a:gd name="T57" fmla="*/ 2147483647 h 42"/>
                <a:gd name="T58" fmla="*/ 2147483647 w 20"/>
                <a:gd name="T59" fmla="*/ 2147483647 h 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
                <a:gd name="T91" fmla="*/ 0 h 42"/>
                <a:gd name="T92" fmla="*/ 20 w 20"/>
                <a:gd name="T93" fmla="*/ 42 h 4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 h="42">
                  <a:moveTo>
                    <a:pt x="2" y="22"/>
                  </a:moveTo>
                  <a:lnTo>
                    <a:pt x="2" y="18"/>
                  </a:lnTo>
                  <a:lnTo>
                    <a:pt x="2" y="14"/>
                  </a:lnTo>
                  <a:lnTo>
                    <a:pt x="0" y="10"/>
                  </a:lnTo>
                  <a:lnTo>
                    <a:pt x="2" y="4"/>
                  </a:lnTo>
                  <a:lnTo>
                    <a:pt x="0" y="0"/>
                  </a:lnTo>
                  <a:lnTo>
                    <a:pt x="4" y="0"/>
                  </a:lnTo>
                  <a:lnTo>
                    <a:pt x="6" y="8"/>
                  </a:lnTo>
                  <a:lnTo>
                    <a:pt x="4" y="16"/>
                  </a:lnTo>
                  <a:lnTo>
                    <a:pt x="8" y="16"/>
                  </a:lnTo>
                  <a:lnTo>
                    <a:pt x="8" y="8"/>
                  </a:lnTo>
                  <a:lnTo>
                    <a:pt x="16" y="8"/>
                  </a:lnTo>
                  <a:lnTo>
                    <a:pt x="16" y="12"/>
                  </a:lnTo>
                  <a:lnTo>
                    <a:pt x="16" y="14"/>
                  </a:lnTo>
                  <a:lnTo>
                    <a:pt x="14" y="16"/>
                  </a:lnTo>
                  <a:lnTo>
                    <a:pt x="12" y="18"/>
                  </a:lnTo>
                  <a:lnTo>
                    <a:pt x="12" y="22"/>
                  </a:lnTo>
                  <a:lnTo>
                    <a:pt x="20" y="32"/>
                  </a:lnTo>
                  <a:lnTo>
                    <a:pt x="16" y="32"/>
                  </a:lnTo>
                  <a:lnTo>
                    <a:pt x="14" y="30"/>
                  </a:lnTo>
                  <a:lnTo>
                    <a:pt x="12" y="28"/>
                  </a:lnTo>
                  <a:lnTo>
                    <a:pt x="8" y="28"/>
                  </a:lnTo>
                  <a:lnTo>
                    <a:pt x="6" y="28"/>
                  </a:lnTo>
                  <a:lnTo>
                    <a:pt x="4" y="30"/>
                  </a:lnTo>
                  <a:lnTo>
                    <a:pt x="4" y="34"/>
                  </a:lnTo>
                  <a:lnTo>
                    <a:pt x="4" y="38"/>
                  </a:lnTo>
                  <a:lnTo>
                    <a:pt x="6" y="42"/>
                  </a:lnTo>
                  <a:lnTo>
                    <a:pt x="2" y="40"/>
                  </a:lnTo>
                  <a:lnTo>
                    <a:pt x="2" y="34"/>
                  </a:lnTo>
                  <a:lnTo>
                    <a:pt x="2" y="2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53" name="Freeform 289"/>
            <p:cNvSpPr/>
            <p:nvPr>
              <p:custDataLst>
                <p:tags r:id="rId236"/>
              </p:custDataLst>
            </p:nvPr>
          </p:nvSpPr>
          <p:spPr bwMode="auto">
            <a:xfrm>
              <a:off x="7596701" y="4655252"/>
              <a:ext cx="24215" cy="25221"/>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0 h 16"/>
                <a:gd name="T20" fmla="*/ 2147483647 w 18"/>
                <a:gd name="T21" fmla="*/ 2147483647 h 16"/>
                <a:gd name="T22" fmla="*/ 2147483647 w 18"/>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6"/>
                <a:gd name="T38" fmla="*/ 18 w 18"/>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6">
                  <a:moveTo>
                    <a:pt x="16" y="4"/>
                  </a:moveTo>
                  <a:lnTo>
                    <a:pt x="18" y="6"/>
                  </a:lnTo>
                  <a:lnTo>
                    <a:pt x="18" y="10"/>
                  </a:lnTo>
                  <a:lnTo>
                    <a:pt x="18" y="12"/>
                  </a:lnTo>
                  <a:lnTo>
                    <a:pt x="16" y="14"/>
                  </a:lnTo>
                  <a:lnTo>
                    <a:pt x="10" y="16"/>
                  </a:lnTo>
                  <a:lnTo>
                    <a:pt x="2" y="12"/>
                  </a:lnTo>
                  <a:lnTo>
                    <a:pt x="0" y="8"/>
                  </a:lnTo>
                  <a:lnTo>
                    <a:pt x="0" y="4"/>
                  </a:lnTo>
                  <a:lnTo>
                    <a:pt x="10" y="0"/>
                  </a:lnTo>
                  <a:lnTo>
                    <a:pt x="18" y="4"/>
                  </a:lnTo>
                  <a:lnTo>
                    <a:pt x="16" y="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54" name="Freeform 290"/>
            <p:cNvSpPr/>
            <p:nvPr>
              <p:custDataLst>
                <p:tags r:id="rId237"/>
              </p:custDataLst>
            </p:nvPr>
          </p:nvSpPr>
          <p:spPr bwMode="auto">
            <a:xfrm>
              <a:off x="7349935" y="4798616"/>
              <a:ext cx="73799" cy="25221"/>
            </a:xfrm>
            <a:custGeom>
              <a:avLst/>
              <a:gdLst>
                <a:gd name="T0" fmla="*/ 2147483647 w 50"/>
                <a:gd name="T1" fmla="*/ 2147483647 h 16"/>
                <a:gd name="T2" fmla="*/ 2147483647 w 50"/>
                <a:gd name="T3" fmla="*/ 2147483647 h 16"/>
                <a:gd name="T4" fmla="*/ 2147483647 w 50"/>
                <a:gd name="T5" fmla="*/ 2147483647 h 16"/>
                <a:gd name="T6" fmla="*/ 2147483647 w 50"/>
                <a:gd name="T7" fmla="*/ 2147483647 h 16"/>
                <a:gd name="T8" fmla="*/ 2147483647 w 50"/>
                <a:gd name="T9" fmla="*/ 2147483647 h 16"/>
                <a:gd name="T10" fmla="*/ 2147483647 w 50"/>
                <a:gd name="T11" fmla="*/ 2147483647 h 16"/>
                <a:gd name="T12" fmla="*/ 2147483647 w 50"/>
                <a:gd name="T13" fmla="*/ 2147483647 h 16"/>
                <a:gd name="T14" fmla="*/ 2147483647 w 50"/>
                <a:gd name="T15" fmla="*/ 2147483647 h 16"/>
                <a:gd name="T16" fmla="*/ 2147483647 w 50"/>
                <a:gd name="T17" fmla="*/ 2147483647 h 16"/>
                <a:gd name="T18" fmla="*/ 2147483647 w 50"/>
                <a:gd name="T19" fmla="*/ 2147483647 h 16"/>
                <a:gd name="T20" fmla="*/ 2147483647 w 50"/>
                <a:gd name="T21" fmla="*/ 2147483647 h 16"/>
                <a:gd name="T22" fmla="*/ 2147483647 w 50"/>
                <a:gd name="T23" fmla="*/ 2147483647 h 16"/>
                <a:gd name="T24" fmla="*/ 2147483647 w 50"/>
                <a:gd name="T25" fmla="*/ 2147483647 h 16"/>
                <a:gd name="T26" fmla="*/ 0 w 50"/>
                <a:gd name="T27" fmla="*/ 2147483647 h 16"/>
                <a:gd name="T28" fmla="*/ 2147483647 w 50"/>
                <a:gd name="T29" fmla="*/ 2147483647 h 16"/>
                <a:gd name="T30" fmla="*/ 2147483647 w 50"/>
                <a:gd name="T31" fmla="*/ 2147483647 h 16"/>
                <a:gd name="T32" fmla="*/ 2147483647 w 50"/>
                <a:gd name="T33" fmla="*/ 2147483647 h 16"/>
                <a:gd name="T34" fmla="*/ 2147483647 w 50"/>
                <a:gd name="T35" fmla="*/ 2147483647 h 16"/>
                <a:gd name="T36" fmla="*/ 2147483647 w 50"/>
                <a:gd name="T37" fmla="*/ 2147483647 h 16"/>
                <a:gd name="T38" fmla="*/ 2147483647 w 50"/>
                <a:gd name="T39" fmla="*/ 2147483647 h 16"/>
                <a:gd name="T40" fmla="*/ 2147483647 w 50"/>
                <a:gd name="T41" fmla="*/ 2147483647 h 16"/>
                <a:gd name="T42" fmla="*/ 2147483647 w 50"/>
                <a:gd name="T43" fmla="*/ 2147483647 h 16"/>
                <a:gd name="T44" fmla="*/ 2147483647 w 50"/>
                <a:gd name="T45" fmla="*/ 2147483647 h 16"/>
                <a:gd name="T46" fmla="*/ 2147483647 w 50"/>
                <a:gd name="T47" fmla="*/ 2147483647 h 16"/>
                <a:gd name="T48" fmla="*/ 2147483647 w 50"/>
                <a:gd name="T49" fmla="*/ 0 h 16"/>
                <a:gd name="T50" fmla="*/ 2147483647 w 50"/>
                <a:gd name="T51" fmla="*/ 2147483647 h 16"/>
                <a:gd name="T52" fmla="*/ 2147483647 w 50"/>
                <a:gd name="T53" fmla="*/ 2147483647 h 16"/>
                <a:gd name="T54" fmla="*/ 2147483647 w 50"/>
                <a:gd name="T55" fmla="*/ 2147483647 h 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0"/>
                <a:gd name="T85" fmla="*/ 0 h 16"/>
                <a:gd name="T86" fmla="*/ 50 w 50"/>
                <a:gd name="T87" fmla="*/ 16 h 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0" h="16">
                  <a:moveTo>
                    <a:pt x="50" y="12"/>
                  </a:moveTo>
                  <a:lnTo>
                    <a:pt x="48" y="12"/>
                  </a:lnTo>
                  <a:lnTo>
                    <a:pt x="42" y="12"/>
                  </a:lnTo>
                  <a:lnTo>
                    <a:pt x="38" y="10"/>
                  </a:lnTo>
                  <a:lnTo>
                    <a:pt x="34" y="14"/>
                  </a:lnTo>
                  <a:lnTo>
                    <a:pt x="30" y="16"/>
                  </a:lnTo>
                  <a:lnTo>
                    <a:pt x="20" y="16"/>
                  </a:lnTo>
                  <a:lnTo>
                    <a:pt x="16" y="16"/>
                  </a:lnTo>
                  <a:lnTo>
                    <a:pt x="14" y="14"/>
                  </a:lnTo>
                  <a:lnTo>
                    <a:pt x="12" y="10"/>
                  </a:lnTo>
                  <a:lnTo>
                    <a:pt x="8" y="12"/>
                  </a:lnTo>
                  <a:lnTo>
                    <a:pt x="6" y="14"/>
                  </a:lnTo>
                  <a:lnTo>
                    <a:pt x="2" y="12"/>
                  </a:lnTo>
                  <a:lnTo>
                    <a:pt x="0" y="10"/>
                  </a:lnTo>
                  <a:lnTo>
                    <a:pt x="2" y="6"/>
                  </a:lnTo>
                  <a:lnTo>
                    <a:pt x="6" y="4"/>
                  </a:lnTo>
                  <a:lnTo>
                    <a:pt x="10" y="2"/>
                  </a:lnTo>
                  <a:lnTo>
                    <a:pt x="14" y="2"/>
                  </a:lnTo>
                  <a:lnTo>
                    <a:pt x="14" y="6"/>
                  </a:lnTo>
                  <a:lnTo>
                    <a:pt x="32" y="10"/>
                  </a:lnTo>
                  <a:lnTo>
                    <a:pt x="38" y="10"/>
                  </a:lnTo>
                  <a:lnTo>
                    <a:pt x="34" y="6"/>
                  </a:lnTo>
                  <a:lnTo>
                    <a:pt x="32" y="4"/>
                  </a:lnTo>
                  <a:lnTo>
                    <a:pt x="34" y="2"/>
                  </a:lnTo>
                  <a:lnTo>
                    <a:pt x="38" y="0"/>
                  </a:lnTo>
                  <a:lnTo>
                    <a:pt x="42" y="4"/>
                  </a:lnTo>
                  <a:lnTo>
                    <a:pt x="50" y="8"/>
                  </a:lnTo>
                  <a:lnTo>
                    <a:pt x="50" y="1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55" name="Freeform 291"/>
            <p:cNvSpPr/>
            <p:nvPr>
              <p:custDataLst>
                <p:tags r:id="rId238"/>
              </p:custDataLst>
            </p:nvPr>
          </p:nvSpPr>
          <p:spPr bwMode="auto">
            <a:xfrm>
              <a:off x="7494074" y="4279585"/>
              <a:ext cx="110698" cy="122125"/>
            </a:xfrm>
            <a:custGeom>
              <a:avLst/>
              <a:gdLst>
                <a:gd name="T0" fmla="*/ 2147483647 w 76"/>
                <a:gd name="T1" fmla="*/ 2147483647 h 78"/>
                <a:gd name="T2" fmla="*/ 2147483647 w 76"/>
                <a:gd name="T3" fmla="*/ 2147483647 h 78"/>
                <a:gd name="T4" fmla="*/ 2147483647 w 76"/>
                <a:gd name="T5" fmla="*/ 2147483647 h 78"/>
                <a:gd name="T6" fmla="*/ 2147483647 w 76"/>
                <a:gd name="T7" fmla="*/ 2147483647 h 78"/>
                <a:gd name="T8" fmla="*/ 2147483647 w 76"/>
                <a:gd name="T9" fmla="*/ 2147483647 h 78"/>
                <a:gd name="T10" fmla="*/ 2147483647 w 76"/>
                <a:gd name="T11" fmla="*/ 2147483647 h 78"/>
                <a:gd name="T12" fmla="*/ 2147483647 w 76"/>
                <a:gd name="T13" fmla="*/ 2147483647 h 78"/>
                <a:gd name="T14" fmla="*/ 2147483647 w 76"/>
                <a:gd name="T15" fmla="*/ 2147483647 h 78"/>
                <a:gd name="T16" fmla="*/ 2147483647 w 76"/>
                <a:gd name="T17" fmla="*/ 2147483647 h 78"/>
                <a:gd name="T18" fmla="*/ 2147483647 w 76"/>
                <a:gd name="T19" fmla="*/ 2147483647 h 78"/>
                <a:gd name="T20" fmla="*/ 2147483647 w 76"/>
                <a:gd name="T21" fmla="*/ 2147483647 h 78"/>
                <a:gd name="T22" fmla="*/ 2147483647 w 76"/>
                <a:gd name="T23" fmla="*/ 2147483647 h 78"/>
                <a:gd name="T24" fmla="*/ 2147483647 w 76"/>
                <a:gd name="T25" fmla="*/ 2147483647 h 78"/>
                <a:gd name="T26" fmla="*/ 2147483647 w 76"/>
                <a:gd name="T27" fmla="*/ 2147483647 h 78"/>
                <a:gd name="T28" fmla="*/ 2147483647 w 76"/>
                <a:gd name="T29" fmla="*/ 2147483647 h 78"/>
                <a:gd name="T30" fmla="*/ 2147483647 w 76"/>
                <a:gd name="T31" fmla="*/ 2147483647 h 78"/>
                <a:gd name="T32" fmla="*/ 0 w 76"/>
                <a:gd name="T33" fmla="*/ 2147483647 h 78"/>
                <a:gd name="T34" fmla="*/ 2147483647 w 76"/>
                <a:gd name="T35" fmla="*/ 2147483647 h 78"/>
                <a:gd name="T36" fmla="*/ 0 w 76"/>
                <a:gd name="T37" fmla="*/ 2147483647 h 78"/>
                <a:gd name="T38" fmla="*/ 2147483647 w 76"/>
                <a:gd name="T39" fmla="*/ 2147483647 h 78"/>
                <a:gd name="T40" fmla="*/ 2147483647 w 76"/>
                <a:gd name="T41" fmla="*/ 2147483647 h 78"/>
                <a:gd name="T42" fmla="*/ 2147483647 w 76"/>
                <a:gd name="T43" fmla="*/ 2147483647 h 78"/>
                <a:gd name="T44" fmla="*/ 2147483647 w 76"/>
                <a:gd name="T45" fmla="*/ 2147483647 h 78"/>
                <a:gd name="T46" fmla="*/ 2147483647 w 76"/>
                <a:gd name="T47" fmla="*/ 2147483647 h 78"/>
                <a:gd name="T48" fmla="*/ 2147483647 w 76"/>
                <a:gd name="T49" fmla="*/ 2147483647 h 78"/>
                <a:gd name="T50" fmla="*/ 2147483647 w 76"/>
                <a:gd name="T51" fmla="*/ 2147483647 h 78"/>
                <a:gd name="T52" fmla="*/ 2147483647 w 76"/>
                <a:gd name="T53" fmla="*/ 2147483647 h 78"/>
                <a:gd name="T54" fmla="*/ 2147483647 w 76"/>
                <a:gd name="T55" fmla="*/ 2147483647 h 78"/>
                <a:gd name="T56" fmla="*/ 2147483647 w 76"/>
                <a:gd name="T57" fmla="*/ 0 h 78"/>
                <a:gd name="T58" fmla="*/ 2147483647 w 76"/>
                <a:gd name="T59" fmla="*/ 2147483647 h 78"/>
                <a:gd name="T60" fmla="*/ 2147483647 w 76"/>
                <a:gd name="T61" fmla="*/ 2147483647 h 78"/>
                <a:gd name="T62" fmla="*/ 2147483647 w 76"/>
                <a:gd name="T63" fmla="*/ 2147483647 h 78"/>
                <a:gd name="T64" fmla="*/ 2147483647 w 76"/>
                <a:gd name="T65" fmla="*/ 2147483647 h 78"/>
                <a:gd name="T66" fmla="*/ 2147483647 w 76"/>
                <a:gd name="T67" fmla="*/ 2147483647 h 78"/>
                <a:gd name="T68" fmla="*/ 2147483647 w 76"/>
                <a:gd name="T69" fmla="*/ 2147483647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6"/>
                <a:gd name="T106" fmla="*/ 0 h 78"/>
                <a:gd name="T107" fmla="*/ 76 w 76"/>
                <a:gd name="T108" fmla="*/ 78 h 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6" h="78">
                  <a:moveTo>
                    <a:pt x="64" y="56"/>
                  </a:moveTo>
                  <a:lnTo>
                    <a:pt x="60" y="52"/>
                  </a:lnTo>
                  <a:lnTo>
                    <a:pt x="56" y="54"/>
                  </a:lnTo>
                  <a:lnTo>
                    <a:pt x="54" y="58"/>
                  </a:lnTo>
                  <a:lnTo>
                    <a:pt x="56" y="62"/>
                  </a:lnTo>
                  <a:lnTo>
                    <a:pt x="58" y="64"/>
                  </a:lnTo>
                  <a:lnTo>
                    <a:pt x="60" y="68"/>
                  </a:lnTo>
                  <a:lnTo>
                    <a:pt x="62" y="72"/>
                  </a:lnTo>
                  <a:lnTo>
                    <a:pt x="60" y="78"/>
                  </a:lnTo>
                  <a:lnTo>
                    <a:pt x="58" y="78"/>
                  </a:lnTo>
                  <a:lnTo>
                    <a:pt x="54" y="78"/>
                  </a:lnTo>
                  <a:lnTo>
                    <a:pt x="52" y="78"/>
                  </a:lnTo>
                  <a:lnTo>
                    <a:pt x="52" y="74"/>
                  </a:lnTo>
                  <a:lnTo>
                    <a:pt x="48" y="76"/>
                  </a:lnTo>
                  <a:lnTo>
                    <a:pt x="46" y="76"/>
                  </a:lnTo>
                  <a:lnTo>
                    <a:pt x="42" y="74"/>
                  </a:lnTo>
                  <a:lnTo>
                    <a:pt x="36" y="70"/>
                  </a:lnTo>
                  <a:lnTo>
                    <a:pt x="34" y="62"/>
                  </a:lnTo>
                  <a:lnTo>
                    <a:pt x="32" y="54"/>
                  </a:lnTo>
                  <a:lnTo>
                    <a:pt x="34" y="52"/>
                  </a:lnTo>
                  <a:lnTo>
                    <a:pt x="36" y="50"/>
                  </a:lnTo>
                  <a:lnTo>
                    <a:pt x="32" y="44"/>
                  </a:lnTo>
                  <a:lnTo>
                    <a:pt x="24" y="44"/>
                  </a:lnTo>
                  <a:lnTo>
                    <a:pt x="24" y="48"/>
                  </a:lnTo>
                  <a:lnTo>
                    <a:pt x="20" y="48"/>
                  </a:lnTo>
                  <a:lnTo>
                    <a:pt x="18" y="46"/>
                  </a:lnTo>
                  <a:lnTo>
                    <a:pt x="16" y="48"/>
                  </a:lnTo>
                  <a:lnTo>
                    <a:pt x="12" y="44"/>
                  </a:lnTo>
                  <a:lnTo>
                    <a:pt x="10" y="50"/>
                  </a:lnTo>
                  <a:lnTo>
                    <a:pt x="8" y="56"/>
                  </a:lnTo>
                  <a:lnTo>
                    <a:pt x="6" y="64"/>
                  </a:lnTo>
                  <a:lnTo>
                    <a:pt x="4" y="66"/>
                  </a:lnTo>
                  <a:lnTo>
                    <a:pt x="2" y="68"/>
                  </a:lnTo>
                  <a:lnTo>
                    <a:pt x="0" y="66"/>
                  </a:lnTo>
                  <a:lnTo>
                    <a:pt x="0" y="62"/>
                  </a:lnTo>
                  <a:lnTo>
                    <a:pt x="2" y="54"/>
                  </a:lnTo>
                  <a:lnTo>
                    <a:pt x="0" y="50"/>
                  </a:lnTo>
                  <a:lnTo>
                    <a:pt x="0" y="42"/>
                  </a:lnTo>
                  <a:lnTo>
                    <a:pt x="2" y="34"/>
                  </a:lnTo>
                  <a:lnTo>
                    <a:pt x="6" y="34"/>
                  </a:lnTo>
                  <a:lnTo>
                    <a:pt x="10" y="32"/>
                  </a:lnTo>
                  <a:lnTo>
                    <a:pt x="14" y="28"/>
                  </a:lnTo>
                  <a:lnTo>
                    <a:pt x="16" y="24"/>
                  </a:lnTo>
                  <a:lnTo>
                    <a:pt x="18" y="24"/>
                  </a:lnTo>
                  <a:lnTo>
                    <a:pt x="20" y="22"/>
                  </a:lnTo>
                  <a:lnTo>
                    <a:pt x="26" y="24"/>
                  </a:lnTo>
                  <a:lnTo>
                    <a:pt x="28" y="26"/>
                  </a:lnTo>
                  <a:lnTo>
                    <a:pt x="30" y="28"/>
                  </a:lnTo>
                  <a:lnTo>
                    <a:pt x="32" y="30"/>
                  </a:lnTo>
                  <a:lnTo>
                    <a:pt x="36" y="30"/>
                  </a:lnTo>
                  <a:lnTo>
                    <a:pt x="36" y="26"/>
                  </a:lnTo>
                  <a:lnTo>
                    <a:pt x="40" y="24"/>
                  </a:lnTo>
                  <a:lnTo>
                    <a:pt x="42" y="20"/>
                  </a:lnTo>
                  <a:lnTo>
                    <a:pt x="44" y="18"/>
                  </a:lnTo>
                  <a:lnTo>
                    <a:pt x="48" y="16"/>
                  </a:lnTo>
                  <a:lnTo>
                    <a:pt x="52" y="14"/>
                  </a:lnTo>
                  <a:lnTo>
                    <a:pt x="52" y="6"/>
                  </a:lnTo>
                  <a:lnTo>
                    <a:pt x="54" y="0"/>
                  </a:lnTo>
                  <a:lnTo>
                    <a:pt x="58" y="2"/>
                  </a:lnTo>
                  <a:lnTo>
                    <a:pt x="62" y="6"/>
                  </a:lnTo>
                  <a:lnTo>
                    <a:pt x="68" y="14"/>
                  </a:lnTo>
                  <a:lnTo>
                    <a:pt x="70" y="26"/>
                  </a:lnTo>
                  <a:lnTo>
                    <a:pt x="76" y="50"/>
                  </a:lnTo>
                  <a:lnTo>
                    <a:pt x="74" y="52"/>
                  </a:lnTo>
                  <a:lnTo>
                    <a:pt x="72" y="56"/>
                  </a:lnTo>
                  <a:lnTo>
                    <a:pt x="70" y="62"/>
                  </a:lnTo>
                  <a:lnTo>
                    <a:pt x="70" y="68"/>
                  </a:lnTo>
                  <a:lnTo>
                    <a:pt x="68" y="66"/>
                  </a:lnTo>
                  <a:lnTo>
                    <a:pt x="66" y="60"/>
                  </a:lnTo>
                  <a:lnTo>
                    <a:pt x="62" y="52"/>
                  </a:lnTo>
                  <a:lnTo>
                    <a:pt x="64" y="5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56" name="Freeform 292"/>
            <p:cNvSpPr/>
            <p:nvPr>
              <p:custDataLst>
                <p:tags r:id="rId239"/>
              </p:custDataLst>
            </p:nvPr>
          </p:nvSpPr>
          <p:spPr bwMode="auto">
            <a:xfrm>
              <a:off x="7379916" y="4251709"/>
              <a:ext cx="57656" cy="66372"/>
            </a:xfrm>
            <a:custGeom>
              <a:avLst/>
              <a:gdLst>
                <a:gd name="T0" fmla="*/ 2147483647 w 38"/>
                <a:gd name="T1" fmla="*/ 2147483647 h 42"/>
                <a:gd name="T2" fmla="*/ 0 w 38"/>
                <a:gd name="T3" fmla="*/ 2147483647 h 42"/>
                <a:gd name="T4" fmla="*/ 2147483647 w 38"/>
                <a:gd name="T5" fmla="*/ 2147483647 h 42"/>
                <a:gd name="T6" fmla="*/ 2147483647 w 38"/>
                <a:gd name="T7" fmla="*/ 2147483647 h 42"/>
                <a:gd name="T8" fmla="*/ 2147483647 w 38"/>
                <a:gd name="T9" fmla="*/ 2147483647 h 42"/>
                <a:gd name="T10" fmla="*/ 2147483647 w 38"/>
                <a:gd name="T11" fmla="*/ 2147483647 h 42"/>
                <a:gd name="T12" fmla="*/ 2147483647 w 38"/>
                <a:gd name="T13" fmla="*/ 2147483647 h 42"/>
                <a:gd name="T14" fmla="*/ 2147483647 w 38"/>
                <a:gd name="T15" fmla="*/ 2147483647 h 42"/>
                <a:gd name="T16" fmla="*/ 2147483647 w 38"/>
                <a:gd name="T17" fmla="*/ 0 h 42"/>
                <a:gd name="T18" fmla="*/ 2147483647 w 38"/>
                <a:gd name="T19" fmla="*/ 2147483647 h 42"/>
                <a:gd name="T20" fmla="*/ 2147483647 w 38"/>
                <a:gd name="T21" fmla="*/ 2147483647 h 42"/>
                <a:gd name="T22" fmla="*/ 2147483647 w 38"/>
                <a:gd name="T23" fmla="*/ 2147483647 h 42"/>
                <a:gd name="T24" fmla="*/ 2147483647 w 38"/>
                <a:gd name="T25" fmla="*/ 2147483647 h 42"/>
                <a:gd name="T26" fmla="*/ 2147483647 w 38"/>
                <a:gd name="T27" fmla="*/ 2147483647 h 42"/>
                <a:gd name="T28" fmla="*/ 2147483647 w 38"/>
                <a:gd name="T29" fmla="*/ 2147483647 h 42"/>
                <a:gd name="T30" fmla="*/ 2147483647 w 38"/>
                <a:gd name="T31" fmla="*/ 2147483647 h 42"/>
                <a:gd name="T32" fmla="*/ 2147483647 w 38"/>
                <a:gd name="T33" fmla="*/ 2147483647 h 42"/>
                <a:gd name="T34" fmla="*/ 2147483647 w 38"/>
                <a:gd name="T35" fmla="*/ 2147483647 h 42"/>
                <a:gd name="T36" fmla="*/ 2147483647 w 38"/>
                <a:gd name="T37" fmla="*/ 2147483647 h 42"/>
                <a:gd name="T38" fmla="*/ 2147483647 w 38"/>
                <a:gd name="T39" fmla="*/ 2147483647 h 42"/>
                <a:gd name="T40" fmla="*/ 2147483647 w 38"/>
                <a:gd name="T41" fmla="*/ 2147483647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42"/>
                <a:gd name="T65" fmla="*/ 38 w 38"/>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42">
                  <a:moveTo>
                    <a:pt x="4" y="42"/>
                  </a:moveTo>
                  <a:lnTo>
                    <a:pt x="0" y="42"/>
                  </a:lnTo>
                  <a:lnTo>
                    <a:pt x="2" y="38"/>
                  </a:lnTo>
                  <a:lnTo>
                    <a:pt x="6" y="34"/>
                  </a:lnTo>
                  <a:lnTo>
                    <a:pt x="14" y="24"/>
                  </a:lnTo>
                  <a:lnTo>
                    <a:pt x="24" y="16"/>
                  </a:lnTo>
                  <a:lnTo>
                    <a:pt x="30" y="8"/>
                  </a:lnTo>
                  <a:lnTo>
                    <a:pt x="32" y="4"/>
                  </a:lnTo>
                  <a:lnTo>
                    <a:pt x="34" y="0"/>
                  </a:lnTo>
                  <a:lnTo>
                    <a:pt x="34" y="4"/>
                  </a:lnTo>
                  <a:lnTo>
                    <a:pt x="36" y="6"/>
                  </a:lnTo>
                  <a:lnTo>
                    <a:pt x="38" y="10"/>
                  </a:lnTo>
                  <a:lnTo>
                    <a:pt x="36" y="12"/>
                  </a:lnTo>
                  <a:lnTo>
                    <a:pt x="32" y="14"/>
                  </a:lnTo>
                  <a:lnTo>
                    <a:pt x="32" y="16"/>
                  </a:lnTo>
                  <a:lnTo>
                    <a:pt x="30" y="18"/>
                  </a:lnTo>
                  <a:lnTo>
                    <a:pt x="22" y="18"/>
                  </a:lnTo>
                  <a:lnTo>
                    <a:pt x="20" y="28"/>
                  </a:lnTo>
                  <a:lnTo>
                    <a:pt x="14" y="36"/>
                  </a:lnTo>
                  <a:lnTo>
                    <a:pt x="10" y="40"/>
                  </a:lnTo>
                  <a:lnTo>
                    <a:pt x="4" y="4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57" name="Freeform 293"/>
            <p:cNvSpPr/>
            <p:nvPr>
              <p:custDataLst>
                <p:tags r:id="rId240"/>
              </p:custDataLst>
            </p:nvPr>
          </p:nvSpPr>
          <p:spPr bwMode="auto">
            <a:xfrm>
              <a:off x="7423734" y="4031354"/>
              <a:ext cx="107239" cy="171240"/>
            </a:xfrm>
            <a:custGeom>
              <a:avLst/>
              <a:gdLst>
                <a:gd name="T0" fmla="*/ 2147483647 w 74"/>
                <a:gd name="T1" fmla="*/ 2147483647 h 110"/>
                <a:gd name="T2" fmla="*/ 2147483647 w 74"/>
                <a:gd name="T3" fmla="*/ 2147483647 h 110"/>
                <a:gd name="T4" fmla="*/ 2147483647 w 74"/>
                <a:gd name="T5" fmla="*/ 2147483647 h 110"/>
                <a:gd name="T6" fmla="*/ 2147483647 w 74"/>
                <a:gd name="T7" fmla="*/ 0 h 110"/>
                <a:gd name="T8" fmla="*/ 2147483647 w 74"/>
                <a:gd name="T9" fmla="*/ 2147483647 h 110"/>
                <a:gd name="T10" fmla="*/ 2147483647 w 74"/>
                <a:gd name="T11" fmla="*/ 2147483647 h 110"/>
                <a:gd name="T12" fmla="*/ 2147483647 w 74"/>
                <a:gd name="T13" fmla="*/ 2147483647 h 110"/>
                <a:gd name="T14" fmla="*/ 2147483647 w 74"/>
                <a:gd name="T15" fmla="*/ 2147483647 h 110"/>
                <a:gd name="T16" fmla="*/ 2147483647 w 74"/>
                <a:gd name="T17" fmla="*/ 2147483647 h 110"/>
                <a:gd name="T18" fmla="*/ 2147483647 w 74"/>
                <a:gd name="T19" fmla="*/ 2147483647 h 110"/>
                <a:gd name="T20" fmla="*/ 2147483647 w 74"/>
                <a:gd name="T21" fmla="*/ 2147483647 h 110"/>
                <a:gd name="T22" fmla="*/ 2147483647 w 74"/>
                <a:gd name="T23" fmla="*/ 2147483647 h 110"/>
                <a:gd name="T24" fmla="*/ 2147483647 w 74"/>
                <a:gd name="T25" fmla="*/ 2147483647 h 110"/>
                <a:gd name="T26" fmla="*/ 2147483647 w 74"/>
                <a:gd name="T27" fmla="*/ 2147483647 h 110"/>
                <a:gd name="T28" fmla="*/ 2147483647 w 74"/>
                <a:gd name="T29" fmla="*/ 2147483647 h 110"/>
                <a:gd name="T30" fmla="*/ 2147483647 w 74"/>
                <a:gd name="T31" fmla="*/ 2147483647 h 110"/>
                <a:gd name="T32" fmla="*/ 2147483647 w 74"/>
                <a:gd name="T33" fmla="*/ 2147483647 h 110"/>
                <a:gd name="T34" fmla="*/ 2147483647 w 74"/>
                <a:gd name="T35" fmla="*/ 2147483647 h 110"/>
                <a:gd name="T36" fmla="*/ 2147483647 w 74"/>
                <a:gd name="T37" fmla="*/ 2147483647 h 110"/>
                <a:gd name="T38" fmla="*/ 2147483647 w 74"/>
                <a:gd name="T39" fmla="*/ 2147483647 h 110"/>
                <a:gd name="T40" fmla="*/ 2147483647 w 74"/>
                <a:gd name="T41" fmla="*/ 2147483647 h 110"/>
                <a:gd name="T42" fmla="*/ 2147483647 w 74"/>
                <a:gd name="T43" fmla="*/ 2147483647 h 110"/>
                <a:gd name="T44" fmla="*/ 2147483647 w 74"/>
                <a:gd name="T45" fmla="*/ 2147483647 h 110"/>
                <a:gd name="T46" fmla="*/ 2147483647 w 74"/>
                <a:gd name="T47" fmla="*/ 2147483647 h 110"/>
                <a:gd name="T48" fmla="*/ 2147483647 w 74"/>
                <a:gd name="T49" fmla="*/ 2147483647 h 110"/>
                <a:gd name="T50" fmla="*/ 2147483647 w 74"/>
                <a:gd name="T51" fmla="*/ 2147483647 h 110"/>
                <a:gd name="T52" fmla="*/ 2147483647 w 74"/>
                <a:gd name="T53" fmla="*/ 2147483647 h 110"/>
                <a:gd name="T54" fmla="*/ 2147483647 w 74"/>
                <a:gd name="T55" fmla="*/ 2147483647 h 110"/>
                <a:gd name="T56" fmla="*/ 2147483647 w 74"/>
                <a:gd name="T57" fmla="*/ 2147483647 h 110"/>
                <a:gd name="T58" fmla="*/ 2147483647 w 74"/>
                <a:gd name="T59" fmla="*/ 2147483647 h 110"/>
                <a:gd name="T60" fmla="*/ 2147483647 w 74"/>
                <a:gd name="T61" fmla="*/ 2147483647 h 110"/>
                <a:gd name="T62" fmla="*/ 2147483647 w 74"/>
                <a:gd name="T63" fmla="*/ 2147483647 h 110"/>
                <a:gd name="T64" fmla="*/ 2147483647 w 74"/>
                <a:gd name="T65" fmla="*/ 2147483647 h 110"/>
                <a:gd name="T66" fmla="*/ 2147483647 w 74"/>
                <a:gd name="T67" fmla="*/ 2147483647 h 110"/>
                <a:gd name="T68" fmla="*/ 2147483647 w 74"/>
                <a:gd name="T69" fmla="*/ 2147483647 h 110"/>
                <a:gd name="T70" fmla="*/ 2147483647 w 74"/>
                <a:gd name="T71" fmla="*/ 2147483647 h 110"/>
                <a:gd name="T72" fmla="*/ 2147483647 w 74"/>
                <a:gd name="T73" fmla="*/ 2147483647 h 110"/>
                <a:gd name="T74" fmla="*/ 0 w 74"/>
                <a:gd name="T75" fmla="*/ 2147483647 h 110"/>
                <a:gd name="T76" fmla="*/ 2147483647 w 74"/>
                <a:gd name="T77" fmla="*/ 2147483647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110"/>
                <a:gd name="T119" fmla="*/ 74 w 74"/>
                <a:gd name="T120" fmla="*/ 110 h 1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110">
                  <a:moveTo>
                    <a:pt x="4" y="46"/>
                  </a:moveTo>
                  <a:lnTo>
                    <a:pt x="8" y="38"/>
                  </a:lnTo>
                  <a:lnTo>
                    <a:pt x="8" y="30"/>
                  </a:lnTo>
                  <a:lnTo>
                    <a:pt x="6" y="20"/>
                  </a:lnTo>
                  <a:lnTo>
                    <a:pt x="4" y="12"/>
                  </a:lnTo>
                  <a:lnTo>
                    <a:pt x="6" y="4"/>
                  </a:lnTo>
                  <a:lnTo>
                    <a:pt x="8" y="2"/>
                  </a:lnTo>
                  <a:lnTo>
                    <a:pt x="10" y="0"/>
                  </a:lnTo>
                  <a:lnTo>
                    <a:pt x="12" y="2"/>
                  </a:lnTo>
                  <a:lnTo>
                    <a:pt x="14" y="6"/>
                  </a:lnTo>
                  <a:lnTo>
                    <a:pt x="16" y="10"/>
                  </a:lnTo>
                  <a:lnTo>
                    <a:pt x="20" y="10"/>
                  </a:lnTo>
                  <a:lnTo>
                    <a:pt x="22" y="10"/>
                  </a:lnTo>
                  <a:lnTo>
                    <a:pt x="24" y="8"/>
                  </a:lnTo>
                  <a:lnTo>
                    <a:pt x="28" y="4"/>
                  </a:lnTo>
                  <a:lnTo>
                    <a:pt x="28" y="8"/>
                  </a:lnTo>
                  <a:lnTo>
                    <a:pt x="30" y="12"/>
                  </a:lnTo>
                  <a:lnTo>
                    <a:pt x="32" y="18"/>
                  </a:lnTo>
                  <a:lnTo>
                    <a:pt x="34" y="22"/>
                  </a:lnTo>
                  <a:lnTo>
                    <a:pt x="36" y="30"/>
                  </a:lnTo>
                  <a:lnTo>
                    <a:pt x="36" y="36"/>
                  </a:lnTo>
                  <a:lnTo>
                    <a:pt x="36" y="44"/>
                  </a:lnTo>
                  <a:lnTo>
                    <a:pt x="32" y="48"/>
                  </a:lnTo>
                  <a:lnTo>
                    <a:pt x="28" y="54"/>
                  </a:lnTo>
                  <a:lnTo>
                    <a:pt x="26" y="62"/>
                  </a:lnTo>
                  <a:lnTo>
                    <a:pt x="28" y="70"/>
                  </a:lnTo>
                  <a:lnTo>
                    <a:pt x="32" y="76"/>
                  </a:lnTo>
                  <a:lnTo>
                    <a:pt x="36" y="82"/>
                  </a:lnTo>
                  <a:lnTo>
                    <a:pt x="40" y="86"/>
                  </a:lnTo>
                  <a:lnTo>
                    <a:pt x="40" y="84"/>
                  </a:lnTo>
                  <a:lnTo>
                    <a:pt x="42" y="80"/>
                  </a:lnTo>
                  <a:lnTo>
                    <a:pt x="46" y="80"/>
                  </a:lnTo>
                  <a:lnTo>
                    <a:pt x="50" y="82"/>
                  </a:lnTo>
                  <a:lnTo>
                    <a:pt x="54" y="86"/>
                  </a:lnTo>
                  <a:lnTo>
                    <a:pt x="56" y="90"/>
                  </a:lnTo>
                  <a:lnTo>
                    <a:pt x="60" y="92"/>
                  </a:lnTo>
                  <a:lnTo>
                    <a:pt x="62" y="90"/>
                  </a:lnTo>
                  <a:lnTo>
                    <a:pt x="64" y="88"/>
                  </a:lnTo>
                  <a:lnTo>
                    <a:pt x="66" y="90"/>
                  </a:lnTo>
                  <a:lnTo>
                    <a:pt x="64" y="94"/>
                  </a:lnTo>
                  <a:lnTo>
                    <a:pt x="64" y="96"/>
                  </a:lnTo>
                  <a:lnTo>
                    <a:pt x="64" y="98"/>
                  </a:lnTo>
                  <a:lnTo>
                    <a:pt x="66" y="96"/>
                  </a:lnTo>
                  <a:lnTo>
                    <a:pt x="68" y="100"/>
                  </a:lnTo>
                  <a:lnTo>
                    <a:pt x="74" y="102"/>
                  </a:lnTo>
                  <a:lnTo>
                    <a:pt x="74" y="106"/>
                  </a:lnTo>
                  <a:lnTo>
                    <a:pt x="74" y="110"/>
                  </a:lnTo>
                  <a:lnTo>
                    <a:pt x="72" y="110"/>
                  </a:lnTo>
                  <a:lnTo>
                    <a:pt x="70" y="108"/>
                  </a:lnTo>
                  <a:lnTo>
                    <a:pt x="68" y="106"/>
                  </a:lnTo>
                  <a:lnTo>
                    <a:pt x="64" y="100"/>
                  </a:lnTo>
                  <a:lnTo>
                    <a:pt x="60" y="98"/>
                  </a:lnTo>
                  <a:lnTo>
                    <a:pt x="54" y="94"/>
                  </a:lnTo>
                  <a:lnTo>
                    <a:pt x="50" y="90"/>
                  </a:lnTo>
                  <a:lnTo>
                    <a:pt x="48" y="92"/>
                  </a:lnTo>
                  <a:lnTo>
                    <a:pt x="48" y="96"/>
                  </a:lnTo>
                  <a:lnTo>
                    <a:pt x="50" y="100"/>
                  </a:lnTo>
                  <a:lnTo>
                    <a:pt x="44" y="100"/>
                  </a:lnTo>
                  <a:lnTo>
                    <a:pt x="42" y="94"/>
                  </a:lnTo>
                  <a:lnTo>
                    <a:pt x="38" y="90"/>
                  </a:lnTo>
                  <a:lnTo>
                    <a:pt x="34" y="88"/>
                  </a:lnTo>
                  <a:lnTo>
                    <a:pt x="30" y="90"/>
                  </a:lnTo>
                  <a:lnTo>
                    <a:pt x="26" y="92"/>
                  </a:lnTo>
                  <a:lnTo>
                    <a:pt x="22" y="90"/>
                  </a:lnTo>
                  <a:lnTo>
                    <a:pt x="20" y="88"/>
                  </a:lnTo>
                  <a:lnTo>
                    <a:pt x="16" y="84"/>
                  </a:lnTo>
                  <a:lnTo>
                    <a:pt x="18" y="80"/>
                  </a:lnTo>
                  <a:lnTo>
                    <a:pt x="20" y="76"/>
                  </a:lnTo>
                  <a:lnTo>
                    <a:pt x="20" y="72"/>
                  </a:lnTo>
                  <a:lnTo>
                    <a:pt x="16" y="72"/>
                  </a:lnTo>
                  <a:lnTo>
                    <a:pt x="14" y="74"/>
                  </a:lnTo>
                  <a:lnTo>
                    <a:pt x="12" y="74"/>
                  </a:lnTo>
                  <a:lnTo>
                    <a:pt x="6" y="72"/>
                  </a:lnTo>
                  <a:lnTo>
                    <a:pt x="2" y="70"/>
                  </a:lnTo>
                  <a:lnTo>
                    <a:pt x="0" y="66"/>
                  </a:lnTo>
                  <a:lnTo>
                    <a:pt x="0" y="52"/>
                  </a:lnTo>
                  <a:lnTo>
                    <a:pt x="2" y="46"/>
                  </a:lnTo>
                  <a:lnTo>
                    <a:pt x="4" y="4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58" name="Freeform 294"/>
            <p:cNvSpPr/>
            <p:nvPr>
              <p:custDataLst>
                <p:tags r:id="rId241"/>
              </p:custDataLst>
            </p:nvPr>
          </p:nvSpPr>
          <p:spPr bwMode="auto">
            <a:xfrm>
              <a:off x="7536739" y="4206577"/>
              <a:ext cx="34594" cy="65044"/>
            </a:xfrm>
            <a:custGeom>
              <a:avLst/>
              <a:gdLst>
                <a:gd name="T0" fmla="*/ 2147483647 w 24"/>
                <a:gd name="T1" fmla="*/ 2147483647 h 42"/>
                <a:gd name="T2" fmla="*/ 2147483647 w 24"/>
                <a:gd name="T3" fmla="*/ 2147483647 h 42"/>
                <a:gd name="T4" fmla="*/ 2147483647 w 24"/>
                <a:gd name="T5" fmla="*/ 2147483647 h 42"/>
                <a:gd name="T6" fmla="*/ 2147483647 w 24"/>
                <a:gd name="T7" fmla="*/ 2147483647 h 42"/>
                <a:gd name="T8" fmla="*/ 2147483647 w 24"/>
                <a:gd name="T9" fmla="*/ 2147483647 h 42"/>
                <a:gd name="T10" fmla="*/ 2147483647 w 24"/>
                <a:gd name="T11" fmla="*/ 2147483647 h 42"/>
                <a:gd name="T12" fmla="*/ 2147483647 w 24"/>
                <a:gd name="T13" fmla="*/ 2147483647 h 42"/>
                <a:gd name="T14" fmla="*/ 2147483647 w 24"/>
                <a:gd name="T15" fmla="*/ 2147483647 h 42"/>
                <a:gd name="T16" fmla="*/ 2147483647 w 24"/>
                <a:gd name="T17" fmla="*/ 2147483647 h 42"/>
                <a:gd name="T18" fmla="*/ 2147483647 w 24"/>
                <a:gd name="T19" fmla="*/ 2147483647 h 42"/>
                <a:gd name="T20" fmla="*/ 2147483647 w 24"/>
                <a:gd name="T21" fmla="*/ 2147483647 h 42"/>
                <a:gd name="T22" fmla="*/ 2147483647 w 24"/>
                <a:gd name="T23" fmla="*/ 2147483647 h 42"/>
                <a:gd name="T24" fmla="*/ 2147483647 w 24"/>
                <a:gd name="T25" fmla="*/ 2147483647 h 42"/>
                <a:gd name="T26" fmla="*/ 2147483647 w 24"/>
                <a:gd name="T27" fmla="*/ 2147483647 h 42"/>
                <a:gd name="T28" fmla="*/ 2147483647 w 24"/>
                <a:gd name="T29" fmla="*/ 2147483647 h 42"/>
                <a:gd name="T30" fmla="*/ 2147483647 w 24"/>
                <a:gd name="T31" fmla="*/ 2147483647 h 42"/>
                <a:gd name="T32" fmla="*/ 2147483647 w 24"/>
                <a:gd name="T33" fmla="*/ 2147483647 h 42"/>
                <a:gd name="T34" fmla="*/ 2147483647 w 24"/>
                <a:gd name="T35" fmla="*/ 2147483647 h 42"/>
                <a:gd name="T36" fmla="*/ 2147483647 w 24"/>
                <a:gd name="T37" fmla="*/ 2147483647 h 42"/>
                <a:gd name="T38" fmla="*/ 2147483647 w 24"/>
                <a:gd name="T39" fmla="*/ 2147483647 h 42"/>
                <a:gd name="T40" fmla="*/ 2147483647 w 24"/>
                <a:gd name="T41" fmla="*/ 2147483647 h 42"/>
                <a:gd name="T42" fmla="*/ 0 w 24"/>
                <a:gd name="T43" fmla="*/ 2147483647 h 42"/>
                <a:gd name="T44" fmla="*/ 2147483647 w 24"/>
                <a:gd name="T45" fmla="*/ 0 h 42"/>
                <a:gd name="T46" fmla="*/ 2147483647 w 24"/>
                <a:gd name="T47" fmla="*/ 0 h 42"/>
                <a:gd name="T48" fmla="*/ 2147483647 w 24"/>
                <a:gd name="T49" fmla="*/ 2147483647 h 42"/>
                <a:gd name="T50" fmla="*/ 2147483647 w 24"/>
                <a:gd name="T51" fmla="*/ 2147483647 h 42"/>
                <a:gd name="T52" fmla="*/ 2147483647 w 24"/>
                <a:gd name="T53" fmla="*/ 2147483647 h 42"/>
                <a:gd name="T54" fmla="*/ 2147483647 w 24"/>
                <a:gd name="T55" fmla="*/ 2147483647 h 42"/>
                <a:gd name="T56" fmla="*/ 2147483647 w 24"/>
                <a:gd name="T57" fmla="*/ 2147483647 h 42"/>
                <a:gd name="T58" fmla="*/ 2147483647 w 24"/>
                <a:gd name="T59" fmla="*/ 2147483647 h 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
                <a:gd name="T91" fmla="*/ 0 h 42"/>
                <a:gd name="T92" fmla="*/ 24 w 24"/>
                <a:gd name="T93" fmla="*/ 42 h 4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 h="42">
                  <a:moveTo>
                    <a:pt x="22" y="28"/>
                  </a:moveTo>
                  <a:lnTo>
                    <a:pt x="14" y="28"/>
                  </a:lnTo>
                  <a:lnTo>
                    <a:pt x="14" y="36"/>
                  </a:lnTo>
                  <a:lnTo>
                    <a:pt x="18" y="40"/>
                  </a:lnTo>
                  <a:lnTo>
                    <a:pt x="18" y="42"/>
                  </a:lnTo>
                  <a:lnTo>
                    <a:pt x="14" y="42"/>
                  </a:lnTo>
                  <a:lnTo>
                    <a:pt x="12" y="42"/>
                  </a:lnTo>
                  <a:lnTo>
                    <a:pt x="10" y="42"/>
                  </a:lnTo>
                  <a:lnTo>
                    <a:pt x="10" y="38"/>
                  </a:lnTo>
                  <a:lnTo>
                    <a:pt x="12" y="36"/>
                  </a:lnTo>
                  <a:lnTo>
                    <a:pt x="12" y="32"/>
                  </a:lnTo>
                  <a:lnTo>
                    <a:pt x="8" y="32"/>
                  </a:lnTo>
                  <a:lnTo>
                    <a:pt x="6" y="30"/>
                  </a:lnTo>
                  <a:lnTo>
                    <a:pt x="2" y="24"/>
                  </a:lnTo>
                  <a:lnTo>
                    <a:pt x="2" y="22"/>
                  </a:lnTo>
                  <a:lnTo>
                    <a:pt x="10" y="22"/>
                  </a:lnTo>
                  <a:lnTo>
                    <a:pt x="12" y="20"/>
                  </a:lnTo>
                  <a:lnTo>
                    <a:pt x="14" y="18"/>
                  </a:lnTo>
                  <a:lnTo>
                    <a:pt x="12" y="14"/>
                  </a:lnTo>
                  <a:lnTo>
                    <a:pt x="6" y="10"/>
                  </a:lnTo>
                  <a:lnTo>
                    <a:pt x="2" y="6"/>
                  </a:lnTo>
                  <a:lnTo>
                    <a:pt x="0" y="2"/>
                  </a:lnTo>
                  <a:lnTo>
                    <a:pt x="4" y="0"/>
                  </a:lnTo>
                  <a:lnTo>
                    <a:pt x="12" y="0"/>
                  </a:lnTo>
                  <a:lnTo>
                    <a:pt x="16" y="2"/>
                  </a:lnTo>
                  <a:lnTo>
                    <a:pt x="16" y="8"/>
                  </a:lnTo>
                  <a:lnTo>
                    <a:pt x="20" y="8"/>
                  </a:lnTo>
                  <a:lnTo>
                    <a:pt x="20" y="16"/>
                  </a:lnTo>
                  <a:lnTo>
                    <a:pt x="24" y="22"/>
                  </a:lnTo>
                  <a:lnTo>
                    <a:pt x="22" y="2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59" name="Freeform 295"/>
            <p:cNvSpPr/>
            <p:nvPr>
              <p:custDataLst>
                <p:tags r:id="rId242"/>
              </p:custDataLst>
            </p:nvPr>
          </p:nvSpPr>
          <p:spPr bwMode="auto">
            <a:xfrm>
              <a:off x="7480236" y="4225161"/>
              <a:ext cx="33440" cy="45133"/>
            </a:xfrm>
            <a:custGeom>
              <a:avLst/>
              <a:gdLst>
                <a:gd name="T0" fmla="*/ 2147483647 w 22"/>
                <a:gd name="T1" fmla="*/ 2147483647 h 28"/>
                <a:gd name="T2" fmla="*/ 2147483647 w 22"/>
                <a:gd name="T3" fmla="*/ 2147483647 h 28"/>
                <a:gd name="T4" fmla="*/ 2147483647 w 22"/>
                <a:gd name="T5" fmla="*/ 2147483647 h 28"/>
                <a:gd name="T6" fmla="*/ 2147483647 w 22"/>
                <a:gd name="T7" fmla="*/ 2147483647 h 28"/>
                <a:gd name="T8" fmla="*/ 2147483647 w 22"/>
                <a:gd name="T9" fmla="*/ 2147483647 h 28"/>
                <a:gd name="T10" fmla="*/ 2147483647 w 22"/>
                <a:gd name="T11" fmla="*/ 2147483647 h 28"/>
                <a:gd name="T12" fmla="*/ 2147483647 w 22"/>
                <a:gd name="T13" fmla="*/ 2147483647 h 28"/>
                <a:gd name="T14" fmla="*/ 2147483647 w 22"/>
                <a:gd name="T15" fmla="*/ 2147483647 h 28"/>
                <a:gd name="T16" fmla="*/ 2147483647 w 22"/>
                <a:gd name="T17" fmla="*/ 2147483647 h 28"/>
                <a:gd name="T18" fmla="*/ 0 w 22"/>
                <a:gd name="T19" fmla="*/ 2147483647 h 28"/>
                <a:gd name="T20" fmla="*/ 2147483647 w 22"/>
                <a:gd name="T21" fmla="*/ 2147483647 h 28"/>
                <a:gd name="T22" fmla="*/ 2147483647 w 22"/>
                <a:gd name="T23" fmla="*/ 0 h 28"/>
                <a:gd name="T24" fmla="*/ 2147483647 w 22"/>
                <a:gd name="T25" fmla="*/ 2147483647 h 28"/>
                <a:gd name="T26" fmla="*/ 2147483647 w 22"/>
                <a:gd name="T27" fmla="*/ 214748364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28"/>
                <a:gd name="T44" fmla="*/ 22 w 22"/>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28">
                  <a:moveTo>
                    <a:pt x="10" y="4"/>
                  </a:moveTo>
                  <a:lnTo>
                    <a:pt x="12" y="4"/>
                  </a:lnTo>
                  <a:lnTo>
                    <a:pt x="14" y="4"/>
                  </a:lnTo>
                  <a:lnTo>
                    <a:pt x="20" y="6"/>
                  </a:lnTo>
                  <a:lnTo>
                    <a:pt x="22" y="10"/>
                  </a:lnTo>
                  <a:lnTo>
                    <a:pt x="20" y="16"/>
                  </a:lnTo>
                  <a:lnTo>
                    <a:pt x="14" y="22"/>
                  </a:lnTo>
                  <a:lnTo>
                    <a:pt x="2" y="28"/>
                  </a:lnTo>
                  <a:lnTo>
                    <a:pt x="2" y="14"/>
                  </a:lnTo>
                  <a:lnTo>
                    <a:pt x="0" y="4"/>
                  </a:lnTo>
                  <a:lnTo>
                    <a:pt x="2" y="2"/>
                  </a:lnTo>
                  <a:lnTo>
                    <a:pt x="4" y="0"/>
                  </a:lnTo>
                  <a:lnTo>
                    <a:pt x="8" y="4"/>
                  </a:lnTo>
                  <a:lnTo>
                    <a:pt x="10" y="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60" name="Freeform 296"/>
            <p:cNvSpPr/>
            <p:nvPr>
              <p:custDataLst>
                <p:tags r:id="rId243"/>
              </p:custDataLst>
            </p:nvPr>
          </p:nvSpPr>
          <p:spPr bwMode="auto">
            <a:xfrm>
              <a:off x="8264352" y="4721624"/>
              <a:ext cx="24215" cy="47788"/>
            </a:xfrm>
            <a:custGeom>
              <a:avLst/>
              <a:gdLst>
                <a:gd name="T0" fmla="*/ 2147483647 w 16"/>
                <a:gd name="T1" fmla="*/ 2147483647 h 30"/>
                <a:gd name="T2" fmla="*/ 2147483647 w 16"/>
                <a:gd name="T3" fmla="*/ 2147483647 h 30"/>
                <a:gd name="T4" fmla="*/ 2147483647 w 16"/>
                <a:gd name="T5" fmla="*/ 2147483647 h 30"/>
                <a:gd name="T6" fmla="*/ 2147483647 w 16"/>
                <a:gd name="T7" fmla="*/ 2147483647 h 30"/>
                <a:gd name="T8" fmla="*/ 2147483647 w 16"/>
                <a:gd name="T9" fmla="*/ 2147483647 h 30"/>
                <a:gd name="T10" fmla="*/ 2147483647 w 16"/>
                <a:gd name="T11" fmla="*/ 2147483647 h 30"/>
                <a:gd name="T12" fmla="*/ 2147483647 w 16"/>
                <a:gd name="T13" fmla="*/ 2147483647 h 30"/>
                <a:gd name="T14" fmla="*/ 2147483647 w 16"/>
                <a:gd name="T15" fmla="*/ 2147483647 h 30"/>
                <a:gd name="T16" fmla="*/ 2147483647 w 16"/>
                <a:gd name="T17" fmla="*/ 2147483647 h 30"/>
                <a:gd name="T18" fmla="*/ 0 w 16"/>
                <a:gd name="T19" fmla="*/ 2147483647 h 30"/>
                <a:gd name="T20" fmla="*/ 0 w 16"/>
                <a:gd name="T21" fmla="*/ 0 h 30"/>
                <a:gd name="T22" fmla="*/ 2147483647 w 16"/>
                <a:gd name="T23" fmla="*/ 2147483647 h 30"/>
                <a:gd name="T24" fmla="*/ 2147483647 w 16"/>
                <a:gd name="T25" fmla="*/ 2147483647 h 30"/>
                <a:gd name="T26" fmla="*/ 2147483647 w 16"/>
                <a:gd name="T27" fmla="*/ 2147483647 h 30"/>
                <a:gd name="T28" fmla="*/ 2147483647 w 16"/>
                <a:gd name="T29" fmla="*/ 2147483647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0"/>
                <a:gd name="T47" fmla="*/ 16 w 16"/>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0">
                  <a:moveTo>
                    <a:pt x="16" y="18"/>
                  </a:moveTo>
                  <a:lnTo>
                    <a:pt x="16" y="24"/>
                  </a:lnTo>
                  <a:lnTo>
                    <a:pt x="14" y="28"/>
                  </a:lnTo>
                  <a:lnTo>
                    <a:pt x="12" y="30"/>
                  </a:lnTo>
                  <a:lnTo>
                    <a:pt x="10" y="30"/>
                  </a:lnTo>
                  <a:lnTo>
                    <a:pt x="8" y="30"/>
                  </a:lnTo>
                  <a:lnTo>
                    <a:pt x="6" y="26"/>
                  </a:lnTo>
                  <a:lnTo>
                    <a:pt x="4" y="18"/>
                  </a:lnTo>
                  <a:lnTo>
                    <a:pt x="2" y="12"/>
                  </a:lnTo>
                  <a:lnTo>
                    <a:pt x="0" y="6"/>
                  </a:lnTo>
                  <a:lnTo>
                    <a:pt x="0" y="0"/>
                  </a:lnTo>
                  <a:lnTo>
                    <a:pt x="8" y="12"/>
                  </a:lnTo>
                  <a:lnTo>
                    <a:pt x="10" y="18"/>
                  </a:lnTo>
                  <a:lnTo>
                    <a:pt x="14" y="18"/>
                  </a:lnTo>
                  <a:lnTo>
                    <a:pt x="16" y="1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61" name="Freeform 297"/>
            <p:cNvSpPr/>
            <p:nvPr>
              <p:custDataLst>
                <p:tags r:id="rId244"/>
              </p:custDataLst>
            </p:nvPr>
          </p:nvSpPr>
          <p:spPr bwMode="auto">
            <a:xfrm>
              <a:off x="8346222" y="4786669"/>
              <a:ext cx="32287" cy="27876"/>
            </a:xfrm>
            <a:custGeom>
              <a:avLst/>
              <a:gdLst>
                <a:gd name="T0" fmla="*/ 2147483647 w 22"/>
                <a:gd name="T1" fmla="*/ 2147483647 h 16"/>
                <a:gd name="T2" fmla="*/ 2147483647 w 22"/>
                <a:gd name="T3" fmla="*/ 2147483647 h 16"/>
                <a:gd name="T4" fmla="*/ 2147483647 w 22"/>
                <a:gd name="T5" fmla="*/ 2147483647 h 16"/>
                <a:gd name="T6" fmla="*/ 2147483647 w 22"/>
                <a:gd name="T7" fmla="*/ 2147483647 h 16"/>
                <a:gd name="T8" fmla="*/ 2147483647 w 22"/>
                <a:gd name="T9" fmla="*/ 2147483647 h 16"/>
                <a:gd name="T10" fmla="*/ 0 w 22"/>
                <a:gd name="T11" fmla="*/ 2147483647 h 16"/>
                <a:gd name="T12" fmla="*/ 0 w 22"/>
                <a:gd name="T13" fmla="*/ 0 h 16"/>
                <a:gd name="T14" fmla="*/ 2147483647 w 22"/>
                <a:gd name="T15" fmla="*/ 2147483647 h 16"/>
                <a:gd name="T16" fmla="*/ 2147483647 w 22"/>
                <a:gd name="T17" fmla="*/ 2147483647 h 16"/>
                <a:gd name="T18" fmla="*/ 2147483647 w 22"/>
                <a:gd name="T19" fmla="*/ 2147483647 h 16"/>
                <a:gd name="T20" fmla="*/ 2147483647 w 22"/>
                <a:gd name="T21" fmla="*/ 2147483647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6"/>
                <a:gd name="T35" fmla="*/ 22 w 22"/>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6">
                  <a:moveTo>
                    <a:pt x="22" y="14"/>
                  </a:moveTo>
                  <a:lnTo>
                    <a:pt x="20" y="16"/>
                  </a:lnTo>
                  <a:lnTo>
                    <a:pt x="18" y="16"/>
                  </a:lnTo>
                  <a:lnTo>
                    <a:pt x="12" y="14"/>
                  </a:lnTo>
                  <a:lnTo>
                    <a:pt x="6" y="10"/>
                  </a:lnTo>
                  <a:lnTo>
                    <a:pt x="0" y="2"/>
                  </a:lnTo>
                  <a:lnTo>
                    <a:pt x="0" y="0"/>
                  </a:lnTo>
                  <a:lnTo>
                    <a:pt x="6" y="2"/>
                  </a:lnTo>
                  <a:lnTo>
                    <a:pt x="12" y="4"/>
                  </a:lnTo>
                  <a:lnTo>
                    <a:pt x="20" y="8"/>
                  </a:lnTo>
                  <a:lnTo>
                    <a:pt x="22" y="1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62" name="Freeform 298"/>
            <p:cNvSpPr/>
            <p:nvPr>
              <p:custDataLst>
                <p:tags r:id="rId245"/>
              </p:custDataLst>
            </p:nvPr>
          </p:nvSpPr>
          <p:spPr bwMode="auto">
            <a:xfrm>
              <a:off x="8396959" y="4810562"/>
              <a:ext cx="19603" cy="38495"/>
            </a:xfrm>
            <a:custGeom>
              <a:avLst/>
              <a:gdLst>
                <a:gd name="T0" fmla="*/ 2147483647 w 14"/>
                <a:gd name="T1" fmla="*/ 0 h 24"/>
                <a:gd name="T2" fmla="*/ 2147483647 w 14"/>
                <a:gd name="T3" fmla="*/ 2147483647 h 24"/>
                <a:gd name="T4" fmla="*/ 2147483647 w 14"/>
                <a:gd name="T5" fmla="*/ 2147483647 h 24"/>
                <a:gd name="T6" fmla="*/ 2147483647 w 14"/>
                <a:gd name="T7" fmla="*/ 2147483647 h 24"/>
                <a:gd name="T8" fmla="*/ 2147483647 w 14"/>
                <a:gd name="T9" fmla="*/ 2147483647 h 24"/>
                <a:gd name="T10" fmla="*/ 2147483647 w 14"/>
                <a:gd name="T11" fmla="*/ 2147483647 h 24"/>
                <a:gd name="T12" fmla="*/ 2147483647 w 14"/>
                <a:gd name="T13" fmla="*/ 2147483647 h 24"/>
                <a:gd name="T14" fmla="*/ 2147483647 w 14"/>
                <a:gd name="T15" fmla="*/ 2147483647 h 24"/>
                <a:gd name="T16" fmla="*/ 0 w 14"/>
                <a:gd name="T17" fmla="*/ 2147483647 h 24"/>
                <a:gd name="T18" fmla="*/ 0 w 14"/>
                <a:gd name="T19" fmla="*/ 2147483647 h 24"/>
                <a:gd name="T20" fmla="*/ 0 w 14"/>
                <a:gd name="T21" fmla="*/ 2147483647 h 24"/>
                <a:gd name="T22" fmla="*/ 2147483647 w 14"/>
                <a:gd name="T23" fmla="*/ 2147483647 h 24"/>
                <a:gd name="T24" fmla="*/ 2147483647 w 14"/>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24"/>
                <a:gd name="T41" fmla="*/ 14 w 14"/>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24">
                  <a:moveTo>
                    <a:pt x="2" y="0"/>
                  </a:moveTo>
                  <a:lnTo>
                    <a:pt x="6" y="6"/>
                  </a:lnTo>
                  <a:lnTo>
                    <a:pt x="10" y="12"/>
                  </a:lnTo>
                  <a:lnTo>
                    <a:pt x="12" y="18"/>
                  </a:lnTo>
                  <a:lnTo>
                    <a:pt x="14" y="24"/>
                  </a:lnTo>
                  <a:lnTo>
                    <a:pt x="12" y="24"/>
                  </a:lnTo>
                  <a:lnTo>
                    <a:pt x="8" y="22"/>
                  </a:lnTo>
                  <a:lnTo>
                    <a:pt x="2" y="16"/>
                  </a:lnTo>
                  <a:lnTo>
                    <a:pt x="0" y="12"/>
                  </a:lnTo>
                  <a:lnTo>
                    <a:pt x="0" y="8"/>
                  </a:lnTo>
                  <a:lnTo>
                    <a:pt x="0" y="2"/>
                  </a:lnTo>
                  <a:lnTo>
                    <a:pt x="4" y="2"/>
                  </a:lnTo>
                  <a:lnTo>
                    <a:pt x="2"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63" name="Freeform 299"/>
            <p:cNvSpPr/>
            <p:nvPr>
              <p:custDataLst>
                <p:tags r:id="rId246"/>
              </p:custDataLst>
            </p:nvPr>
          </p:nvSpPr>
          <p:spPr bwMode="auto">
            <a:xfrm>
              <a:off x="8408490" y="4866315"/>
              <a:ext cx="25369" cy="15929"/>
            </a:xfrm>
            <a:custGeom>
              <a:avLst/>
              <a:gdLst>
                <a:gd name="T0" fmla="*/ 2147483647 w 18"/>
                <a:gd name="T1" fmla="*/ 2147483647 h 10"/>
                <a:gd name="T2" fmla="*/ 2147483647 w 18"/>
                <a:gd name="T3" fmla="*/ 2147483647 h 10"/>
                <a:gd name="T4" fmla="*/ 2147483647 w 18"/>
                <a:gd name="T5" fmla="*/ 2147483647 h 10"/>
                <a:gd name="T6" fmla="*/ 0 w 18"/>
                <a:gd name="T7" fmla="*/ 2147483647 h 10"/>
                <a:gd name="T8" fmla="*/ 0 w 18"/>
                <a:gd name="T9" fmla="*/ 0 h 10"/>
                <a:gd name="T10" fmla="*/ 2147483647 w 18"/>
                <a:gd name="T11" fmla="*/ 0 h 10"/>
                <a:gd name="T12" fmla="*/ 2147483647 w 18"/>
                <a:gd name="T13" fmla="*/ 2147483647 h 10"/>
                <a:gd name="T14" fmla="*/ 2147483647 w 18"/>
                <a:gd name="T15" fmla="*/ 2147483647 h 10"/>
                <a:gd name="T16" fmla="*/ 2147483647 w 18"/>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0"/>
                <a:gd name="T29" fmla="*/ 18 w 18"/>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0">
                  <a:moveTo>
                    <a:pt x="18" y="10"/>
                  </a:moveTo>
                  <a:lnTo>
                    <a:pt x="10" y="10"/>
                  </a:lnTo>
                  <a:lnTo>
                    <a:pt x="4" y="8"/>
                  </a:lnTo>
                  <a:lnTo>
                    <a:pt x="0" y="2"/>
                  </a:lnTo>
                  <a:lnTo>
                    <a:pt x="0" y="0"/>
                  </a:lnTo>
                  <a:lnTo>
                    <a:pt x="6" y="0"/>
                  </a:lnTo>
                  <a:lnTo>
                    <a:pt x="12" y="4"/>
                  </a:lnTo>
                  <a:lnTo>
                    <a:pt x="16" y="6"/>
                  </a:lnTo>
                  <a:lnTo>
                    <a:pt x="18" y="1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64" name="Freeform 300"/>
            <p:cNvSpPr/>
            <p:nvPr>
              <p:custDataLst>
                <p:tags r:id="rId247"/>
              </p:custDataLst>
            </p:nvPr>
          </p:nvSpPr>
          <p:spPr bwMode="auto">
            <a:xfrm>
              <a:off x="8302403" y="4790651"/>
              <a:ext cx="34594" cy="33186"/>
            </a:xfrm>
            <a:custGeom>
              <a:avLst/>
              <a:gdLst>
                <a:gd name="T0" fmla="*/ 2147483647 w 24"/>
                <a:gd name="T1" fmla="*/ 0 h 20"/>
                <a:gd name="T2" fmla="*/ 2147483647 w 24"/>
                <a:gd name="T3" fmla="*/ 2147483647 h 20"/>
                <a:gd name="T4" fmla="*/ 2147483647 w 24"/>
                <a:gd name="T5" fmla="*/ 2147483647 h 20"/>
                <a:gd name="T6" fmla="*/ 2147483647 w 24"/>
                <a:gd name="T7" fmla="*/ 2147483647 h 20"/>
                <a:gd name="T8" fmla="*/ 2147483647 w 24"/>
                <a:gd name="T9" fmla="*/ 2147483647 h 20"/>
                <a:gd name="T10" fmla="*/ 2147483647 w 24"/>
                <a:gd name="T11" fmla="*/ 2147483647 h 20"/>
                <a:gd name="T12" fmla="*/ 2147483647 w 24"/>
                <a:gd name="T13" fmla="*/ 2147483647 h 20"/>
                <a:gd name="T14" fmla="*/ 2147483647 w 24"/>
                <a:gd name="T15" fmla="*/ 2147483647 h 20"/>
                <a:gd name="T16" fmla="*/ 2147483647 w 24"/>
                <a:gd name="T17" fmla="*/ 2147483647 h 20"/>
                <a:gd name="T18" fmla="*/ 2147483647 w 24"/>
                <a:gd name="T19" fmla="*/ 2147483647 h 20"/>
                <a:gd name="T20" fmla="*/ 2147483647 w 24"/>
                <a:gd name="T21" fmla="*/ 2147483647 h 20"/>
                <a:gd name="T22" fmla="*/ 2147483647 w 24"/>
                <a:gd name="T23" fmla="*/ 2147483647 h 20"/>
                <a:gd name="T24" fmla="*/ 2147483647 w 24"/>
                <a:gd name="T25" fmla="*/ 2147483647 h 20"/>
                <a:gd name="T26" fmla="*/ 2147483647 w 24"/>
                <a:gd name="T27" fmla="*/ 2147483647 h 20"/>
                <a:gd name="T28" fmla="*/ 2147483647 w 24"/>
                <a:gd name="T29" fmla="*/ 2147483647 h 20"/>
                <a:gd name="T30" fmla="*/ 2147483647 w 24"/>
                <a:gd name="T31" fmla="*/ 2147483647 h 20"/>
                <a:gd name="T32" fmla="*/ 0 w 24"/>
                <a:gd name="T33" fmla="*/ 2147483647 h 20"/>
                <a:gd name="T34" fmla="*/ 0 w 24"/>
                <a:gd name="T35" fmla="*/ 0 h 20"/>
                <a:gd name="T36" fmla="*/ 2147483647 w 24"/>
                <a:gd name="T37" fmla="*/ 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20"/>
                <a:gd name="T59" fmla="*/ 24 w 24"/>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20">
                  <a:moveTo>
                    <a:pt x="6" y="0"/>
                  </a:moveTo>
                  <a:lnTo>
                    <a:pt x="6" y="2"/>
                  </a:lnTo>
                  <a:lnTo>
                    <a:pt x="8" y="4"/>
                  </a:lnTo>
                  <a:lnTo>
                    <a:pt x="14" y="8"/>
                  </a:lnTo>
                  <a:lnTo>
                    <a:pt x="20" y="12"/>
                  </a:lnTo>
                  <a:lnTo>
                    <a:pt x="24" y="14"/>
                  </a:lnTo>
                  <a:lnTo>
                    <a:pt x="24" y="16"/>
                  </a:lnTo>
                  <a:lnTo>
                    <a:pt x="22" y="20"/>
                  </a:lnTo>
                  <a:lnTo>
                    <a:pt x="20" y="20"/>
                  </a:lnTo>
                  <a:lnTo>
                    <a:pt x="16" y="18"/>
                  </a:lnTo>
                  <a:lnTo>
                    <a:pt x="14" y="14"/>
                  </a:lnTo>
                  <a:lnTo>
                    <a:pt x="10" y="14"/>
                  </a:lnTo>
                  <a:lnTo>
                    <a:pt x="10" y="12"/>
                  </a:lnTo>
                  <a:lnTo>
                    <a:pt x="8" y="8"/>
                  </a:lnTo>
                  <a:lnTo>
                    <a:pt x="6" y="8"/>
                  </a:lnTo>
                  <a:lnTo>
                    <a:pt x="6" y="4"/>
                  </a:lnTo>
                  <a:lnTo>
                    <a:pt x="0" y="4"/>
                  </a:lnTo>
                  <a:lnTo>
                    <a:pt x="0" y="0"/>
                  </a:lnTo>
                  <a:lnTo>
                    <a:pt x="6"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65" name="Freeform 301"/>
            <p:cNvSpPr/>
            <p:nvPr>
              <p:custDataLst>
                <p:tags r:id="rId248"/>
              </p:custDataLst>
            </p:nvPr>
          </p:nvSpPr>
          <p:spPr bwMode="auto">
            <a:xfrm>
              <a:off x="8515729" y="5032246"/>
              <a:ext cx="18450" cy="17257"/>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2147483647 w 12"/>
                <a:gd name="T9" fmla="*/ 2147483647 h 12"/>
                <a:gd name="T10" fmla="*/ 0 w 12"/>
                <a:gd name="T11" fmla="*/ 0 h 12"/>
                <a:gd name="T12" fmla="*/ 2147483647 w 12"/>
                <a:gd name="T13" fmla="*/ 0 h 12"/>
                <a:gd name="T14" fmla="*/ 2147483647 w 12"/>
                <a:gd name="T15" fmla="*/ 2147483647 h 12"/>
                <a:gd name="T16" fmla="*/ 2147483647 w 12"/>
                <a:gd name="T17" fmla="*/ 2147483647 h 12"/>
                <a:gd name="T18" fmla="*/ 2147483647 w 12"/>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2"/>
                <a:gd name="T32" fmla="*/ 12 w 12"/>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2">
                  <a:moveTo>
                    <a:pt x="12" y="8"/>
                  </a:moveTo>
                  <a:lnTo>
                    <a:pt x="10" y="10"/>
                  </a:lnTo>
                  <a:lnTo>
                    <a:pt x="8" y="12"/>
                  </a:lnTo>
                  <a:lnTo>
                    <a:pt x="4" y="12"/>
                  </a:lnTo>
                  <a:lnTo>
                    <a:pt x="2" y="8"/>
                  </a:lnTo>
                  <a:lnTo>
                    <a:pt x="0" y="0"/>
                  </a:lnTo>
                  <a:lnTo>
                    <a:pt x="2" y="0"/>
                  </a:lnTo>
                  <a:lnTo>
                    <a:pt x="6" y="2"/>
                  </a:lnTo>
                  <a:lnTo>
                    <a:pt x="10" y="6"/>
                  </a:lnTo>
                  <a:lnTo>
                    <a:pt x="12" y="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66" name="Freeform 302"/>
            <p:cNvSpPr/>
            <p:nvPr>
              <p:custDataLst>
                <p:tags r:id="rId249"/>
              </p:custDataLst>
            </p:nvPr>
          </p:nvSpPr>
          <p:spPr bwMode="auto">
            <a:xfrm>
              <a:off x="8741739" y="5073396"/>
              <a:ext cx="35746" cy="23894"/>
            </a:xfrm>
            <a:custGeom>
              <a:avLst/>
              <a:gdLst>
                <a:gd name="T0" fmla="*/ 2147483647 w 24"/>
                <a:gd name="T1" fmla="*/ 2147483647 h 16"/>
                <a:gd name="T2" fmla="*/ 2147483647 w 24"/>
                <a:gd name="T3" fmla="*/ 2147483647 h 16"/>
                <a:gd name="T4" fmla="*/ 2147483647 w 24"/>
                <a:gd name="T5" fmla="*/ 2147483647 h 16"/>
                <a:gd name="T6" fmla="*/ 2147483647 w 24"/>
                <a:gd name="T7" fmla="*/ 2147483647 h 16"/>
                <a:gd name="T8" fmla="*/ 2147483647 w 24"/>
                <a:gd name="T9" fmla="*/ 2147483647 h 16"/>
                <a:gd name="T10" fmla="*/ 2147483647 w 24"/>
                <a:gd name="T11" fmla="*/ 2147483647 h 16"/>
                <a:gd name="T12" fmla="*/ 2147483647 w 24"/>
                <a:gd name="T13" fmla="*/ 2147483647 h 16"/>
                <a:gd name="T14" fmla="*/ 0 w 24"/>
                <a:gd name="T15" fmla="*/ 2147483647 h 16"/>
                <a:gd name="T16" fmla="*/ 2147483647 w 24"/>
                <a:gd name="T17" fmla="*/ 2147483647 h 16"/>
                <a:gd name="T18" fmla="*/ 2147483647 w 24"/>
                <a:gd name="T19" fmla="*/ 2147483647 h 16"/>
                <a:gd name="T20" fmla="*/ 2147483647 w 24"/>
                <a:gd name="T21" fmla="*/ 2147483647 h 16"/>
                <a:gd name="T22" fmla="*/ 2147483647 w 24"/>
                <a:gd name="T23" fmla="*/ 0 h 16"/>
                <a:gd name="T24" fmla="*/ 2147483647 w 24"/>
                <a:gd name="T25" fmla="*/ 0 h 16"/>
                <a:gd name="T26" fmla="*/ 2147483647 w 24"/>
                <a:gd name="T27" fmla="*/ 2147483647 h 16"/>
                <a:gd name="T28" fmla="*/ 2147483647 w 24"/>
                <a:gd name="T29" fmla="*/ 2147483647 h 16"/>
                <a:gd name="T30" fmla="*/ 2147483647 w 24"/>
                <a:gd name="T31" fmla="*/ 2147483647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
                <a:gd name="T49" fmla="*/ 0 h 16"/>
                <a:gd name="T50" fmla="*/ 24 w 24"/>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 h="16">
                  <a:moveTo>
                    <a:pt x="24" y="8"/>
                  </a:moveTo>
                  <a:lnTo>
                    <a:pt x="22" y="12"/>
                  </a:lnTo>
                  <a:lnTo>
                    <a:pt x="20" y="14"/>
                  </a:lnTo>
                  <a:lnTo>
                    <a:pt x="16" y="16"/>
                  </a:lnTo>
                  <a:lnTo>
                    <a:pt x="12" y="16"/>
                  </a:lnTo>
                  <a:lnTo>
                    <a:pt x="6" y="14"/>
                  </a:lnTo>
                  <a:lnTo>
                    <a:pt x="2" y="14"/>
                  </a:lnTo>
                  <a:lnTo>
                    <a:pt x="0" y="12"/>
                  </a:lnTo>
                  <a:lnTo>
                    <a:pt x="2" y="8"/>
                  </a:lnTo>
                  <a:lnTo>
                    <a:pt x="4" y="4"/>
                  </a:lnTo>
                  <a:lnTo>
                    <a:pt x="8" y="2"/>
                  </a:lnTo>
                  <a:lnTo>
                    <a:pt x="12" y="0"/>
                  </a:lnTo>
                  <a:lnTo>
                    <a:pt x="16" y="0"/>
                  </a:lnTo>
                  <a:lnTo>
                    <a:pt x="20" y="2"/>
                  </a:lnTo>
                  <a:lnTo>
                    <a:pt x="22" y="4"/>
                  </a:lnTo>
                  <a:lnTo>
                    <a:pt x="24" y="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67" name="Freeform 303"/>
            <p:cNvSpPr/>
            <p:nvPr>
              <p:custDataLst>
                <p:tags r:id="rId250"/>
              </p:custDataLst>
            </p:nvPr>
          </p:nvSpPr>
          <p:spPr bwMode="auto">
            <a:xfrm>
              <a:off x="8779791" y="5040210"/>
              <a:ext cx="40359" cy="23894"/>
            </a:xfrm>
            <a:custGeom>
              <a:avLst/>
              <a:gdLst>
                <a:gd name="T0" fmla="*/ 2147483647 w 28"/>
                <a:gd name="T1" fmla="*/ 2147483647 h 14"/>
                <a:gd name="T2" fmla="*/ 2147483647 w 28"/>
                <a:gd name="T3" fmla="*/ 2147483647 h 14"/>
                <a:gd name="T4" fmla="*/ 2147483647 w 28"/>
                <a:gd name="T5" fmla="*/ 2147483647 h 14"/>
                <a:gd name="T6" fmla="*/ 2147483647 w 28"/>
                <a:gd name="T7" fmla="*/ 2147483647 h 14"/>
                <a:gd name="T8" fmla="*/ 2147483647 w 28"/>
                <a:gd name="T9" fmla="*/ 2147483647 h 14"/>
                <a:gd name="T10" fmla="*/ 2147483647 w 28"/>
                <a:gd name="T11" fmla="*/ 2147483647 h 14"/>
                <a:gd name="T12" fmla="*/ 0 w 28"/>
                <a:gd name="T13" fmla="*/ 2147483647 h 14"/>
                <a:gd name="T14" fmla="*/ 0 w 28"/>
                <a:gd name="T15" fmla="*/ 2147483647 h 14"/>
                <a:gd name="T16" fmla="*/ 2147483647 w 28"/>
                <a:gd name="T17" fmla="*/ 2147483647 h 14"/>
                <a:gd name="T18" fmla="*/ 2147483647 w 28"/>
                <a:gd name="T19" fmla="*/ 2147483647 h 14"/>
                <a:gd name="T20" fmla="*/ 2147483647 w 28"/>
                <a:gd name="T21" fmla="*/ 0 h 14"/>
                <a:gd name="T22" fmla="*/ 2147483647 w 28"/>
                <a:gd name="T23" fmla="*/ 0 h 14"/>
                <a:gd name="T24" fmla="*/ 2147483647 w 28"/>
                <a:gd name="T25" fmla="*/ 0 h 14"/>
                <a:gd name="T26" fmla="*/ 2147483647 w 28"/>
                <a:gd name="T27" fmla="*/ 2147483647 h 14"/>
                <a:gd name="T28" fmla="*/ 2147483647 w 28"/>
                <a:gd name="T29" fmla="*/ 2147483647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14"/>
                <a:gd name="T47" fmla="*/ 28 w 28"/>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14">
                  <a:moveTo>
                    <a:pt x="26" y="4"/>
                  </a:moveTo>
                  <a:lnTo>
                    <a:pt x="22" y="6"/>
                  </a:lnTo>
                  <a:lnTo>
                    <a:pt x="18" y="10"/>
                  </a:lnTo>
                  <a:lnTo>
                    <a:pt x="10" y="12"/>
                  </a:lnTo>
                  <a:lnTo>
                    <a:pt x="6" y="14"/>
                  </a:lnTo>
                  <a:lnTo>
                    <a:pt x="2" y="12"/>
                  </a:lnTo>
                  <a:lnTo>
                    <a:pt x="0" y="10"/>
                  </a:lnTo>
                  <a:lnTo>
                    <a:pt x="0" y="6"/>
                  </a:lnTo>
                  <a:lnTo>
                    <a:pt x="2" y="6"/>
                  </a:lnTo>
                  <a:lnTo>
                    <a:pt x="8" y="2"/>
                  </a:lnTo>
                  <a:lnTo>
                    <a:pt x="14" y="0"/>
                  </a:lnTo>
                  <a:lnTo>
                    <a:pt x="22" y="0"/>
                  </a:lnTo>
                  <a:lnTo>
                    <a:pt x="26" y="0"/>
                  </a:lnTo>
                  <a:lnTo>
                    <a:pt x="28" y="2"/>
                  </a:lnTo>
                  <a:lnTo>
                    <a:pt x="26" y="4"/>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68" name="Freeform 304"/>
            <p:cNvSpPr/>
            <p:nvPr>
              <p:custDataLst>
                <p:tags r:id="rId251"/>
              </p:custDataLst>
            </p:nvPr>
          </p:nvSpPr>
          <p:spPr bwMode="auto">
            <a:xfrm>
              <a:off x="7428346" y="4515871"/>
              <a:ext cx="145292" cy="215046"/>
            </a:xfrm>
            <a:custGeom>
              <a:avLst/>
              <a:gdLst>
                <a:gd name="T0" fmla="*/ 2147483647 w 100"/>
                <a:gd name="T1" fmla="*/ 2147483647 h 136"/>
                <a:gd name="T2" fmla="*/ 2147483647 w 100"/>
                <a:gd name="T3" fmla="*/ 2147483647 h 136"/>
                <a:gd name="T4" fmla="*/ 2147483647 w 100"/>
                <a:gd name="T5" fmla="*/ 2147483647 h 136"/>
                <a:gd name="T6" fmla="*/ 2147483647 w 100"/>
                <a:gd name="T7" fmla="*/ 2147483647 h 136"/>
                <a:gd name="T8" fmla="*/ 2147483647 w 100"/>
                <a:gd name="T9" fmla="*/ 2147483647 h 136"/>
                <a:gd name="T10" fmla="*/ 2147483647 w 100"/>
                <a:gd name="T11" fmla="*/ 2147483647 h 136"/>
                <a:gd name="T12" fmla="*/ 2147483647 w 100"/>
                <a:gd name="T13" fmla="*/ 2147483647 h 136"/>
                <a:gd name="T14" fmla="*/ 2147483647 w 100"/>
                <a:gd name="T15" fmla="*/ 2147483647 h 136"/>
                <a:gd name="T16" fmla="*/ 2147483647 w 100"/>
                <a:gd name="T17" fmla="*/ 0 h 136"/>
                <a:gd name="T18" fmla="*/ 2147483647 w 100"/>
                <a:gd name="T19" fmla="*/ 2147483647 h 136"/>
                <a:gd name="T20" fmla="*/ 2147483647 w 100"/>
                <a:gd name="T21" fmla="*/ 2147483647 h 136"/>
                <a:gd name="T22" fmla="*/ 2147483647 w 100"/>
                <a:gd name="T23" fmla="*/ 2147483647 h 136"/>
                <a:gd name="T24" fmla="*/ 2147483647 w 100"/>
                <a:gd name="T25" fmla="*/ 2147483647 h 136"/>
                <a:gd name="T26" fmla="*/ 2147483647 w 100"/>
                <a:gd name="T27" fmla="*/ 2147483647 h 136"/>
                <a:gd name="T28" fmla="*/ 2147483647 w 100"/>
                <a:gd name="T29" fmla="*/ 2147483647 h 136"/>
                <a:gd name="T30" fmla="*/ 2147483647 w 100"/>
                <a:gd name="T31" fmla="*/ 2147483647 h 136"/>
                <a:gd name="T32" fmla="*/ 2147483647 w 100"/>
                <a:gd name="T33" fmla="*/ 2147483647 h 136"/>
                <a:gd name="T34" fmla="*/ 2147483647 w 100"/>
                <a:gd name="T35" fmla="*/ 2147483647 h 136"/>
                <a:gd name="T36" fmla="*/ 2147483647 w 100"/>
                <a:gd name="T37" fmla="*/ 2147483647 h 136"/>
                <a:gd name="T38" fmla="*/ 2147483647 w 100"/>
                <a:gd name="T39" fmla="*/ 2147483647 h 136"/>
                <a:gd name="T40" fmla="*/ 2147483647 w 100"/>
                <a:gd name="T41" fmla="*/ 2147483647 h 136"/>
                <a:gd name="T42" fmla="*/ 2147483647 w 100"/>
                <a:gd name="T43" fmla="*/ 2147483647 h 136"/>
                <a:gd name="T44" fmla="*/ 2147483647 w 100"/>
                <a:gd name="T45" fmla="*/ 2147483647 h 136"/>
                <a:gd name="T46" fmla="*/ 2147483647 w 100"/>
                <a:gd name="T47" fmla="*/ 2147483647 h 136"/>
                <a:gd name="T48" fmla="*/ 2147483647 w 100"/>
                <a:gd name="T49" fmla="*/ 2147483647 h 136"/>
                <a:gd name="T50" fmla="*/ 2147483647 w 100"/>
                <a:gd name="T51" fmla="*/ 2147483647 h 136"/>
                <a:gd name="T52" fmla="*/ 2147483647 w 100"/>
                <a:gd name="T53" fmla="*/ 2147483647 h 136"/>
                <a:gd name="T54" fmla="*/ 2147483647 w 100"/>
                <a:gd name="T55" fmla="*/ 2147483647 h 136"/>
                <a:gd name="T56" fmla="*/ 2147483647 w 100"/>
                <a:gd name="T57" fmla="*/ 2147483647 h 136"/>
                <a:gd name="T58" fmla="*/ 2147483647 w 100"/>
                <a:gd name="T59" fmla="*/ 2147483647 h 136"/>
                <a:gd name="T60" fmla="*/ 2147483647 w 100"/>
                <a:gd name="T61" fmla="*/ 2147483647 h 136"/>
                <a:gd name="T62" fmla="*/ 2147483647 w 100"/>
                <a:gd name="T63" fmla="*/ 2147483647 h 136"/>
                <a:gd name="T64" fmla="*/ 2147483647 w 100"/>
                <a:gd name="T65" fmla="*/ 2147483647 h 136"/>
                <a:gd name="T66" fmla="*/ 2147483647 w 100"/>
                <a:gd name="T67" fmla="*/ 2147483647 h 136"/>
                <a:gd name="T68" fmla="*/ 2147483647 w 100"/>
                <a:gd name="T69" fmla="*/ 2147483647 h 136"/>
                <a:gd name="T70" fmla="*/ 2147483647 w 100"/>
                <a:gd name="T71" fmla="*/ 2147483647 h 136"/>
                <a:gd name="T72" fmla="*/ 2147483647 w 100"/>
                <a:gd name="T73" fmla="*/ 2147483647 h 136"/>
                <a:gd name="T74" fmla="*/ 2147483647 w 100"/>
                <a:gd name="T75" fmla="*/ 2147483647 h 136"/>
                <a:gd name="T76" fmla="*/ 2147483647 w 100"/>
                <a:gd name="T77" fmla="*/ 2147483647 h 136"/>
                <a:gd name="T78" fmla="*/ 2147483647 w 100"/>
                <a:gd name="T79" fmla="*/ 2147483647 h 136"/>
                <a:gd name="T80" fmla="*/ 0 w 100"/>
                <a:gd name="T81" fmla="*/ 2147483647 h 136"/>
                <a:gd name="T82" fmla="*/ 2147483647 w 100"/>
                <a:gd name="T83" fmla="*/ 2147483647 h 136"/>
                <a:gd name="T84" fmla="*/ 2147483647 w 100"/>
                <a:gd name="T85" fmla="*/ 2147483647 h 1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0"/>
                <a:gd name="T130" fmla="*/ 0 h 136"/>
                <a:gd name="T131" fmla="*/ 100 w 100"/>
                <a:gd name="T132" fmla="*/ 136 h 1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0" h="136">
                  <a:moveTo>
                    <a:pt x="12" y="46"/>
                  </a:moveTo>
                  <a:lnTo>
                    <a:pt x="12" y="28"/>
                  </a:lnTo>
                  <a:lnTo>
                    <a:pt x="16" y="26"/>
                  </a:lnTo>
                  <a:lnTo>
                    <a:pt x="18" y="22"/>
                  </a:lnTo>
                  <a:lnTo>
                    <a:pt x="24" y="14"/>
                  </a:lnTo>
                  <a:lnTo>
                    <a:pt x="28" y="10"/>
                  </a:lnTo>
                  <a:lnTo>
                    <a:pt x="32" y="8"/>
                  </a:lnTo>
                  <a:lnTo>
                    <a:pt x="34" y="6"/>
                  </a:lnTo>
                  <a:lnTo>
                    <a:pt x="36" y="6"/>
                  </a:lnTo>
                  <a:lnTo>
                    <a:pt x="38" y="8"/>
                  </a:lnTo>
                  <a:lnTo>
                    <a:pt x="42" y="10"/>
                  </a:lnTo>
                  <a:lnTo>
                    <a:pt x="60" y="12"/>
                  </a:lnTo>
                  <a:lnTo>
                    <a:pt x="80" y="14"/>
                  </a:lnTo>
                  <a:lnTo>
                    <a:pt x="84" y="12"/>
                  </a:lnTo>
                  <a:lnTo>
                    <a:pt x="88" y="12"/>
                  </a:lnTo>
                  <a:lnTo>
                    <a:pt x="90" y="8"/>
                  </a:lnTo>
                  <a:lnTo>
                    <a:pt x="94" y="2"/>
                  </a:lnTo>
                  <a:lnTo>
                    <a:pt x="100" y="0"/>
                  </a:lnTo>
                  <a:lnTo>
                    <a:pt x="100" y="6"/>
                  </a:lnTo>
                  <a:lnTo>
                    <a:pt x="90" y="16"/>
                  </a:lnTo>
                  <a:lnTo>
                    <a:pt x="86" y="22"/>
                  </a:lnTo>
                  <a:lnTo>
                    <a:pt x="82" y="24"/>
                  </a:lnTo>
                  <a:lnTo>
                    <a:pt x="76" y="24"/>
                  </a:lnTo>
                  <a:lnTo>
                    <a:pt x="70" y="24"/>
                  </a:lnTo>
                  <a:lnTo>
                    <a:pt x="64" y="22"/>
                  </a:lnTo>
                  <a:lnTo>
                    <a:pt x="26" y="22"/>
                  </a:lnTo>
                  <a:lnTo>
                    <a:pt x="22" y="24"/>
                  </a:lnTo>
                  <a:lnTo>
                    <a:pt x="22" y="26"/>
                  </a:lnTo>
                  <a:lnTo>
                    <a:pt x="20" y="34"/>
                  </a:lnTo>
                  <a:lnTo>
                    <a:pt x="22" y="38"/>
                  </a:lnTo>
                  <a:lnTo>
                    <a:pt x="24" y="46"/>
                  </a:lnTo>
                  <a:lnTo>
                    <a:pt x="28" y="52"/>
                  </a:lnTo>
                  <a:lnTo>
                    <a:pt x="32" y="54"/>
                  </a:lnTo>
                  <a:lnTo>
                    <a:pt x="34" y="54"/>
                  </a:lnTo>
                  <a:lnTo>
                    <a:pt x="36" y="52"/>
                  </a:lnTo>
                  <a:lnTo>
                    <a:pt x="40" y="50"/>
                  </a:lnTo>
                  <a:lnTo>
                    <a:pt x="46" y="46"/>
                  </a:lnTo>
                  <a:lnTo>
                    <a:pt x="54" y="44"/>
                  </a:lnTo>
                  <a:lnTo>
                    <a:pt x="62" y="42"/>
                  </a:lnTo>
                  <a:lnTo>
                    <a:pt x="68" y="40"/>
                  </a:lnTo>
                  <a:lnTo>
                    <a:pt x="74" y="40"/>
                  </a:lnTo>
                  <a:lnTo>
                    <a:pt x="72" y="42"/>
                  </a:lnTo>
                  <a:lnTo>
                    <a:pt x="68" y="44"/>
                  </a:lnTo>
                  <a:lnTo>
                    <a:pt x="62" y="48"/>
                  </a:lnTo>
                  <a:lnTo>
                    <a:pt x="56" y="50"/>
                  </a:lnTo>
                  <a:lnTo>
                    <a:pt x="50" y="56"/>
                  </a:lnTo>
                  <a:lnTo>
                    <a:pt x="42" y="66"/>
                  </a:lnTo>
                  <a:lnTo>
                    <a:pt x="44" y="66"/>
                  </a:lnTo>
                  <a:lnTo>
                    <a:pt x="46" y="70"/>
                  </a:lnTo>
                  <a:lnTo>
                    <a:pt x="48" y="76"/>
                  </a:lnTo>
                  <a:lnTo>
                    <a:pt x="54" y="84"/>
                  </a:lnTo>
                  <a:lnTo>
                    <a:pt x="54" y="98"/>
                  </a:lnTo>
                  <a:lnTo>
                    <a:pt x="56" y="102"/>
                  </a:lnTo>
                  <a:lnTo>
                    <a:pt x="60" y="104"/>
                  </a:lnTo>
                  <a:lnTo>
                    <a:pt x="64" y="104"/>
                  </a:lnTo>
                  <a:lnTo>
                    <a:pt x="64" y="106"/>
                  </a:lnTo>
                  <a:lnTo>
                    <a:pt x="60" y="110"/>
                  </a:lnTo>
                  <a:lnTo>
                    <a:pt x="54" y="114"/>
                  </a:lnTo>
                  <a:lnTo>
                    <a:pt x="50" y="118"/>
                  </a:lnTo>
                  <a:lnTo>
                    <a:pt x="44" y="118"/>
                  </a:lnTo>
                  <a:lnTo>
                    <a:pt x="32" y="92"/>
                  </a:lnTo>
                  <a:lnTo>
                    <a:pt x="32" y="88"/>
                  </a:lnTo>
                  <a:lnTo>
                    <a:pt x="34" y="84"/>
                  </a:lnTo>
                  <a:lnTo>
                    <a:pt x="32" y="78"/>
                  </a:lnTo>
                  <a:lnTo>
                    <a:pt x="28" y="80"/>
                  </a:lnTo>
                  <a:lnTo>
                    <a:pt x="24" y="78"/>
                  </a:lnTo>
                  <a:lnTo>
                    <a:pt x="22" y="106"/>
                  </a:lnTo>
                  <a:lnTo>
                    <a:pt x="22" y="120"/>
                  </a:lnTo>
                  <a:lnTo>
                    <a:pt x="20" y="126"/>
                  </a:lnTo>
                  <a:lnTo>
                    <a:pt x="18" y="132"/>
                  </a:lnTo>
                  <a:lnTo>
                    <a:pt x="14" y="134"/>
                  </a:lnTo>
                  <a:lnTo>
                    <a:pt x="8" y="136"/>
                  </a:lnTo>
                  <a:lnTo>
                    <a:pt x="6" y="134"/>
                  </a:lnTo>
                  <a:lnTo>
                    <a:pt x="6" y="130"/>
                  </a:lnTo>
                  <a:lnTo>
                    <a:pt x="6" y="120"/>
                  </a:lnTo>
                  <a:lnTo>
                    <a:pt x="6" y="116"/>
                  </a:lnTo>
                  <a:lnTo>
                    <a:pt x="8" y="110"/>
                  </a:lnTo>
                  <a:lnTo>
                    <a:pt x="10" y="102"/>
                  </a:lnTo>
                  <a:lnTo>
                    <a:pt x="10" y="94"/>
                  </a:lnTo>
                  <a:lnTo>
                    <a:pt x="4" y="94"/>
                  </a:lnTo>
                  <a:lnTo>
                    <a:pt x="0" y="92"/>
                  </a:lnTo>
                  <a:lnTo>
                    <a:pt x="0" y="90"/>
                  </a:lnTo>
                  <a:lnTo>
                    <a:pt x="0" y="78"/>
                  </a:lnTo>
                  <a:lnTo>
                    <a:pt x="4" y="66"/>
                  </a:lnTo>
                  <a:lnTo>
                    <a:pt x="8" y="54"/>
                  </a:lnTo>
                  <a:lnTo>
                    <a:pt x="12" y="44"/>
                  </a:lnTo>
                  <a:lnTo>
                    <a:pt x="12" y="4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69" name="Freeform 305"/>
            <p:cNvSpPr/>
            <p:nvPr>
              <p:custDataLst>
                <p:tags r:id="rId252"/>
              </p:custDataLst>
            </p:nvPr>
          </p:nvSpPr>
          <p:spPr bwMode="auto">
            <a:xfrm>
              <a:off x="7216174" y="4360560"/>
              <a:ext cx="221397" cy="177877"/>
            </a:xfrm>
            <a:custGeom>
              <a:avLst/>
              <a:gdLst>
                <a:gd name="T0" fmla="*/ 2147483647 w 152"/>
                <a:gd name="T1" fmla="*/ 2147483647 h 112"/>
                <a:gd name="T2" fmla="*/ 2147483647 w 152"/>
                <a:gd name="T3" fmla="*/ 2147483647 h 112"/>
                <a:gd name="T4" fmla="*/ 2147483647 w 152"/>
                <a:gd name="T5" fmla="*/ 2147483647 h 112"/>
                <a:gd name="T6" fmla="*/ 2147483647 w 152"/>
                <a:gd name="T7" fmla="*/ 2147483647 h 112"/>
                <a:gd name="T8" fmla="*/ 2147483647 w 152"/>
                <a:gd name="T9" fmla="*/ 2147483647 h 112"/>
                <a:gd name="T10" fmla="*/ 2147483647 w 152"/>
                <a:gd name="T11" fmla="*/ 2147483647 h 112"/>
                <a:gd name="T12" fmla="*/ 2147483647 w 152"/>
                <a:gd name="T13" fmla="*/ 2147483647 h 112"/>
                <a:gd name="T14" fmla="*/ 2147483647 w 152"/>
                <a:gd name="T15" fmla="*/ 2147483647 h 112"/>
                <a:gd name="T16" fmla="*/ 2147483647 w 152"/>
                <a:gd name="T17" fmla="*/ 2147483647 h 112"/>
                <a:gd name="T18" fmla="*/ 2147483647 w 152"/>
                <a:gd name="T19" fmla="*/ 0 h 112"/>
                <a:gd name="T20" fmla="*/ 2147483647 w 152"/>
                <a:gd name="T21" fmla="*/ 2147483647 h 112"/>
                <a:gd name="T22" fmla="*/ 2147483647 w 152"/>
                <a:gd name="T23" fmla="*/ 2147483647 h 112"/>
                <a:gd name="T24" fmla="*/ 2147483647 w 152"/>
                <a:gd name="T25" fmla="*/ 2147483647 h 112"/>
                <a:gd name="T26" fmla="*/ 2147483647 w 152"/>
                <a:gd name="T27" fmla="*/ 2147483647 h 112"/>
                <a:gd name="T28" fmla="*/ 2147483647 w 152"/>
                <a:gd name="T29" fmla="*/ 2147483647 h 112"/>
                <a:gd name="T30" fmla="*/ 2147483647 w 152"/>
                <a:gd name="T31" fmla="*/ 2147483647 h 112"/>
                <a:gd name="T32" fmla="*/ 2147483647 w 152"/>
                <a:gd name="T33" fmla="*/ 2147483647 h 112"/>
                <a:gd name="T34" fmla="*/ 2147483647 w 152"/>
                <a:gd name="T35" fmla="*/ 2147483647 h 112"/>
                <a:gd name="T36" fmla="*/ 2147483647 w 152"/>
                <a:gd name="T37" fmla="*/ 2147483647 h 112"/>
                <a:gd name="T38" fmla="*/ 2147483647 w 152"/>
                <a:gd name="T39" fmla="*/ 2147483647 h 112"/>
                <a:gd name="T40" fmla="*/ 2147483647 w 152"/>
                <a:gd name="T41" fmla="*/ 2147483647 h 112"/>
                <a:gd name="T42" fmla="*/ 2147483647 w 152"/>
                <a:gd name="T43" fmla="*/ 2147483647 h 112"/>
                <a:gd name="T44" fmla="*/ 2147483647 w 152"/>
                <a:gd name="T45" fmla="*/ 2147483647 h 112"/>
                <a:gd name="T46" fmla="*/ 2147483647 w 152"/>
                <a:gd name="T47" fmla="*/ 2147483647 h 112"/>
                <a:gd name="T48" fmla="*/ 2147483647 w 152"/>
                <a:gd name="T49" fmla="*/ 2147483647 h 112"/>
                <a:gd name="T50" fmla="*/ 2147483647 w 152"/>
                <a:gd name="T51" fmla="*/ 2147483647 h 112"/>
                <a:gd name="T52" fmla="*/ 2147483647 w 152"/>
                <a:gd name="T53" fmla="*/ 2147483647 h 112"/>
                <a:gd name="T54" fmla="*/ 2147483647 w 152"/>
                <a:gd name="T55" fmla="*/ 2147483647 h 112"/>
                <a:gd name="T56" fmla="*/ 2147483647 w 152"/>
                <a:gd name="T57" fmla="*/ 2147483647 h 112"/>
                <a:gd name="T58" fmla="*/ 2147483647 w 152"/>
                <a:gd name="T59" fmla="*/ 2147483647 h 112"/>
                <a:gd name="T60" fmla="*/ 2147483647 w 152"/>
                <a:gd name="T61" fmla="*/ 2147483647 h 112"/>
                <a:gd name="T62" fmla="*/ 2147483647 w 152"/>
                <a:gd name="T63" fmla="*/ 2147483647 h 112"/>
                <a:gd name="T64" fmla="*/ 0 w 152"/>
                <a:gd name="T65" fmla="*/ 2147483647 h 112"/>
                <a:gd name="T66" fmla="*/ 0 w 152"/>
                <a:gd name="T67" fmla="*/ 2147483647 h 112"/>
                <a:gd name="T68" fmla="*/ 0 w 152"/>
                <a:gd name="T69" fmla="*/ 2147483647 h 112"/>
                <a:gd name="T70" fmla="*/ 2147483647 w 152"/>
                <a:gd name="T71" fmla="*/ 2147483647 h 112"/>
                <a:gd name="T72" fmla="*/ 2147483647 w 152"/>
                <a:gd name="T73" fmla="*/ 2147483647 h 112"/>
                <a:gd name="T74" fmla="*/ 2147483647 w 152"/>
                <a:gd name="T75" fmla="*/ 2147483647 h 112"/>
                <a:gd name="T76" fmla="*/ 2147483647 w 152"/>
                <a:gd name="T77" fmla="*/ 2147483647 h 112"/>
                <a:gd name="T78" fmla="*/ 2147483647 w 152"/>
                <a:gd name="T79" fmla="*/ 2147483647 h 112"/>
                <a:gd name="T80" fmla="*/ 2147483647 w 152"/>
                <a:gd name="T81" fmla="*/ 2147483647 h 11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2"/>
                <a:gd name="T124" fmla="*/ 0 h 112"/>
                <a:gd name="T125" fmla="*/ 152 w 152"/>
                <a:gd name="T126" fmla="*/ 112 h 11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2" h="112">
                  <a:moveTo>
                    <a:pt x="58" y="58"/>
                  </a:moveTo>
                  <a:lnTo>
                    <a:pt x="68" y="62"/>
                  </a:lnTo>
                  <a:lnTo>
                    <a:pt x="70" y="60"/>
                  </a:lnTo>
                  <a:lnTo>
                    <a:pt x="68" y="58"/>
                  </a:lnTo>
                  <a:lnTo>
                    <a:pt x="68" y="54"/>
                  </a:lnTo>
                  <a:lnTo>
                    <a:pt x="70" y="56"/>
                  </a:lnTo>
                  <a:lnTo>
                    <a:pt x="74" y="58"/>
                  </a:lnTo>
                  <a:lnTo>
                    <a:pt x="74" y="54"/>
                  </a:lnTo>
                  <a:lnTo>
                    <a:pt x="70" y="52"/>
                  </a:lnTo>
                  <a:lnTo>
                    <a:pt x="70" y="48"/>
                  </a:lnTo>
                  <a:lnTo>
                    <a:pt x="68" y="48"/>
                  </a:lnTo>
                  <a:lnTo>
                    <a:pt x="76" y="42"/>
                  </a:lnTo>
                  <a:lnTo>
                    <a:pt x="80" y="40"/>
                  </a:lnTo>
                  <a:lnTo>
                    <a:pt x="86" y="40"/>
                  </a:lnTo>
                  <a:lnTo>
                    <a:pt x="88" y="36"/>
                  </a:lnTo>
                  <a:lnTo>
                    <a:pt x="92" y="26"/>
                  </a:lnTo>
                  <a:lnTo>
                    <a:pt x="98" y="16"/>
                  </a:lnTo>
                  <a:lnTo>
                    <a:pt x="106" y="4"/>
                  </a:lnTo>
                  <a:lnTo>
                    <a:pt x="110" y="0"/>
                  </a:lnTo>
                  <a:lnTo>
                    <a:pt x="114" y="0"/>
                  </a:lnTo>
                  <a:lnTo>
                    <a:pt x="118" y="2"/>
                  </a:lnTo>
                  <a:lnTo>
                    <a:pt x="122" y="8"/>
                  </a:lnTo>
                  <a:lnTo>
                    <a:pt x="124" y="14"/>
                  </a:lnTo>
                  <a:lnTo>
                    <a:pt x="124" y="20"/>
                  </a:lnTo>
                  <a:lnTo>
                    <a:pt x="132" y="22"/>
                  </a:lnTo>
                  <a:lnTo>
                    <a:pt x="138" y="26"/>
                  </a:lnTo>
                  <a:lnTo>
                    <a:pt x="144" y="26"/>
                  </a:lnTo>
                  <a:lnTo>
                    <a:pt x="152" y="28"/>
                  </a:lnTo>
                  <a:lnTo>
                    <a:pt x="152" y="32"/>
                  </a:lnTo>
                  <a:lnTo>
                    <a:pt x="150" y="34"/>
                  </a:lnTo>
                  <a:lnTo>
                    <a:pt x="148" y="36"/>
                  </a:lnTo>
                  <a:lnTo>
                    <a:pt x="140" y="36"/>
                  </a:lnTo>
                  <a:lnTo>
                    <a:pt x="134" y="36"/>
                  </a:lnTo>
                  <a:lnTo>
                    <a:pt x="132" y="38"/>
                  </a:lnTo>
                  <a:lnTo>
                    <a:pt x="130" y="40"/>
                  </a:lnTo>
                  <a:lnTo>
                    <a:pt x="138" y="44"/>
                  </a:lnTo>
                  <a:lnTo>
                    <a:pt x="138" y="46"/>
                  </a:lnTo>
                  <a:lnTo>
                    <a:pt x="132" y="48"/>
                  </a:lnTo>
                  <a:lnTo>
                    <a:pt x="124" y="54"/>
                  </a:lnTo>
                  <a:lnTo>
                    <a:pt x="122" y="60"/>
                  </a:lnTo>
                  <a:lnTo>
                    <a:pt x="112" y="58"/>
                  </a:lnTo>
                  <a:lnTo>
                    <a:pt x="106" y="56"/>
                  </a:lnTo>
                  <a:lnTo>
                    <a:pt x="100" y="56"/>
                  </a:lnTo>
                  <a:lnTo>
                    <a:pt x="94" y="56"/>
                  </a:lnTo>
                  <a:lnTo>
                    <a:pt x="88" y="60"/>
                  </a:lnTo>
                  <a:lnTo>
                    <a:pt x="82" y="64"/>
                  </a:lnTo>
                  <a:lnTo>
                    <a:pt x="78" y="70"/>
                  </a:lnTo>
                  <a:lnTo>
                    <a:pt x="74" y="82"/>
                  </a:lnTo>
                  <a:lnTo>
                    <a:pt x="70" y="96"/>
                  </a:lnTo>
                  <a:lnTo>
                    <a:pt x="70" y="104"/>
                  </a:lnTo>
                  <a:lnTo>
                    <a:pt x="68" y="108"/>
                  </a:lnTo>
                  <a:lnTo>
                    <a:pt x="64" y="108"/>
                  </a:lnTo>
                  <a:lnTo>
                    <a:pt x="60" y="106"/>
                  </a:lnTo>
                  <a:lnTo>
                    <a:pt x="56" y="104"/>
                  </a:lnTo>
                  <a:lnTo>
                    <a:pt x="52" y="100"/>
                  </a:lnTo>
                  <a:lnTo>
                    <a:pt x="48" y="98"/>
                  </a:lnTo>
                  <a:lnTo>
                    <a:pt x="44" y="98"/>
                  </a:lnTo>
                  <a:lnTo>
                    <a:pt x="42" y="100"/>
                  </a:lnTo>
                  <a:lnTo>
                    <a:pt x="36" y="106"/>
                  </a:lnTo>
                  <a:lnTo>
                    <a:pt x="28" y="108"/>
                  </a:lnTo>
                  <a:lnTo>
                    <a:pt x="26" y="110"/>
                  </a:lnTo>
                  <a:lnTo>
                    <a:pt x="20" y="112"/>
                  </a:lnTo>
                  <a:lnTo>
                    <a:pt x="14" y="110"/>
                  </a:lnTo>
                  <a:lnTo>
                    <a:pt x="8" y="108"/>
                  </a:lnTo>
                  <a:lnTo>
                    <a:pt x="2" y="106"/>
                  </a:lnTo>
                  <a:lnTo>
                    <a:pt x="0" y="104"/>
                  </a:lnTo>
                  <a:lnTo>
                    <a:pt x="0" y="102"/>
                  </a:lnTo>
                  <a:lnTo>
                    <a:pt x="0" y="92"/>
                  </a:lnTo>
                  <a:lnTo>
                    <a:pt x="0" y="90"/>
                  </a:lnTo>
                  <a:lnTo>
                    <a:pt x="0" y="94"/>
                  </a:lnTo>
                  <a:lnTo>
                    <a:pt x="2" y="96"/>
                  </a:lnTo>
                  <a:lnTo>
                    <a:pt x="8" y="100"/>
                  </a:lnTo>
                  <a:lnTo>
                    <a:pt x="20" y="100"/>
                  </a:lnTo>
                  <a:lnTo>
                    <a:pt x="20" y="90"/>
                  </a:lnTo>
                  <a:lnTo>
                    <a:pt x="26" y="82"/>
                  </a:lnTo>
                  <a:lnTo>
                    <a:pt x="30" y="78"/>
                  </a:lnTo>
                  <a:lnTo>
                    <a:pt x="34" y="76"/>
                  </a:lnTo>
                  <a:lnTo>
                    <a:pt x="46" y="72"/>
                  </a:lnTo>
                  <a:lnTo>
                    <a:pt x="50" y="70"/>
                  </a:lnTo>
                  <a:lnTo>
                    <a:pt x="54" y="66"/>
                  </a:lnTo>
                  <a:lnTo>
                    <a:pt x="60" y="56"/>
                  </a:lnTo>
                  <a:lnTo>
                    <a:pt x="58" y="5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70" name="Freeform 306"/>
            <p:cNvSpPr/>
            <p:nvPr>
              <p:custDataLst>
                <p:tags r:id="rId253"/>
              </p:custDataLst>
            </p:nvPr>
          </p:nvSpPr>
          <p:spPr bwMode="auto">
            <a:xfrm>
              <a:off x="7300352" y="4437551"/>
              <a:ext cx="23062" cy="23894"/>
            </a:xfrm>
            <a:custGeom>
              <a:avLst/>
              <a:gdLst>
                <a:gd name="T0" fmla="*/ 2147483647 w 16"/>
                <a:gd name="T1" fmla="*/ 0 h 14"/>
                <a:gd name="T2" fmla="*/ 2147483647 w 16"/>
                <a:gd name="T3" fmla="*/ 2147483647 h 14"/>
                <a:gd name="T4" fmla="*/ 2147483647 w 16"/>
                <a:gd name="T5" fmla="*/ 2147483647 h 14"/>
                <a:gd name="T6" fmla="*/ 2147483647 w 16"/>
                <a:gd name="T7" fmla="*/ 2147483647 h 14"/>
                <a:gd name="T8" fmla="*/ 2147483647 w 16"/>
                <a:gd name="T9" fmla="*/ 2147483647 h 14"/>
                <a:gd name="T10" fmla="*/ 2147483647 w 16"/>
                <a:gd name="T11" fmla="*/ 2147483647 h 14"/>
                <a:gd name="T12" fmla="*/ 2147483647 w 16"/>
                <a:gd name="T13" fmla="*/ 2147483647 h 14"/>
                <a:gd name="T14" fmla="*/ 2147483647 w 16"/>
                <a:gd name="T15" fmla="*/ 2147483647 h 14"/>
                <a:gd name="T16" fmla="*/ 2147483647 w 16"/>
                <a:gd name="T17" fmla="*/ 2147483647 h 14"/>
                <a:gd name="T18" fmla="*/ 0 w 16"/>
                <a:gd name="T19" fmla="*/ 2147483647 h 14"/>
                <a:gd name="T20" fmla="*/ 2147483647 w 16"/>
                <a:gd name="T21" fmla="*/ 0 h 14"/>
                <a:gd name="T22" fmla="*/ 2147483647 w 16"/>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4"/>
                <a:gd name="T38" fmla="*/ 16 w 16"/>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4">
                  <a:moveTo>
                    <a:pt x="12" y="0"/>
                  </a:moveTo>
                  <a:lnTo>
                    <a:pt x="12" y="4"/>
                  </a:lnTo>
                  <a:lnTo>
                    <a:pt x="16" y="6"/>
                  </a:lnTo>
                  <a:lnTo>
                    <a:pt x="16" y="10"/>
                  </a:lnTo>
                  <a:lnTo>
                    <a:pt x="12" y="8"/>
                  </a:lnTo>
                  <a:lnTo>
                    <a:pt x="10" y="6"/>
                  </a:lnTo>
                  <a:lnTo>
                    <a:pt x="10" y="10"/>
                  </a:lnTo>
                  <a:lnTo>
                    <a:pt x="12" y="12"/>
                  </a:lnTo>
                  <a:lnTo>
                    <a:pt x="10" y="14"/>
                  </a:lnTo>
                  <a:lnTo>
                    <a:pt x="0" y="10"/>
                  </a:lnTo>
                  <a:lnTo>
                    <a:pt x="10" y="0"/>
                  </a:lnTo>
                  <a:lnTo>
                    <a:pt x="12"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71" name="Freeform 307"/>
            <p:cNvSpPr/>
            <p:nvPr>
              <p:custDataLst>
                <p:tags r:id="rId254"/>
              </p:custDataLst>
            </p:nvPr>
          </p:nvSpPr>
          <p:spPr bwMode="auto">
            <a:xfrm>
              <a:off x="7707399" y="4576933"/>
              <a:ext cx="232928" cy="260179"/>
            </a:xfrm>
            <a:custGeom>
              <a:avLst/>
              <a:gdLst>
                <a:gd name="T0" fmla="*/ 2147483647 w 160"/>
                <a:gd name="T1" fmla="*/ 2147483647 h 164"/>
                <a:gd name="T2" fmla="*/ 2147483647 w 160"/>
                <a:gd name="T3" fmla="*/ 2147483647 h 164"/>
                <a:gd name="T4" fmla="*/ 2147483647 w 160"/>
                <a:gd name="T5" fmla="*/ 2147483647 h 164"/>
                <a:gd name="T6" fmla="*/ 2147483647 w 160"/>
                <a:gd name="T7" fmla="*/ 2147483647 h 164"/>
                <a:gd name="T8" fmla="*/ 2147483647 w 160"/>
                <a:gd name="T9" fmla="*/ 2147483647 h 164"/>
                <a:gd name="T10" fmla="*/ 2147483647 w 160"/>
                <a:gd name="T11" fmla="*/ 2147483647 h 164"/>
                <a:gd name="T12" fmla="*/ 2147483647 w 160"/>
                <a:gd name="T13" fmla="*/ 2147483647 h 164"/>
                <a:gd name="T14" fmla="*/ 2147483647 w 160"/>
                <a:gd name="T15" fmla="*/ 2147483647 h 164"/>
                <a:gd name="T16" fmla="*/ 2147483647 w 160"/>
                <a:gd name="T17" fmla="*/ 2147483647 h 164"/>
                <a:gd name="T18" fmla="*/ 2147483647 w 160"/>
                <a:gd name="T19" fmla="*/ 2147483647 h 164"/>
                <a:gd name="T20" fmla="*/ 2147483647 w 160"/>
                <a:gd name="T21" fmla="*/ 2147483647 h 164"/>
                <a:gd name="T22" fmla="*/ 2147483647 w 160"/>
                <a:gd name="T23" fmla="*/ 2147483647 h 164"/>
                <a:gd name="T24" fmla="*/ 2147483647 w 160"/>
                <a:gd name="T25" fmla="*/ 2147483647 h 164"/>
                <a:gd name="T26" fmla="*/ 2147483647 w 160"/>
                <a:gd name="T27" fmla="*/ 2147483647 h 164"/>
                <a:gd name="T28" fmla="*/ 2147483647 w 160"/>
                <a:gd name="T29" fmla="*/ 2147483647 h 164"/>
                <a:gd name="T30" fmla="*/ 2147483647 w 160"/>
                <a:gd name="T31" fmla="*/ 2147483647 h 164"/>
                <a:gd name="T32" fmla="*/ 2147483647 w 160"/>
                <a:gd name="T33" fmla="*/ 2147483647 h 164"/>
                <a:gd name="T34" fmla="*/ 2147483647 w 160"/>
                <a:gd name="T35" fmla="*/ 2147483647 h 164"/>
                <a:gd name="T36" fmla="*/ 2147483647 w 160"/>
                <a:gd name="T37" fmla="*/ 2147483647 h 164"/>
                <a:gd name="T38" fmla="*/ 2147483647 w 160"/>
                <a:gd name="T39" fmla="*/ 2147483647 h 164"/>
                <a:gd name="T40" fmla="*/ 2147483647 w 160"/>
                <a:gd name="T41" fmla="*/ 2147483647 h 164"/>
                <a:gd name="T42" fmla="*/ 2147483647 w 160"/>
                <a:gd name="T43" fmla="*/ 2147483647 h 164"/>
                <a:gd name="T44" fmla="*/ 2147483647 w 160"/>
                <a:gd name="T45" fmla="*/ 2147483647 h 164"/>
                <a:gd name="T46" fmla="*/ 2147483647 w 160"/>
                <a:gd name="T47" fmla="*/ 2147483647 h 164"/>
                <a:gd name="T48" fmla="*/ 2147483647 w 160"/>
                <a:gd name="T49" fmla="*/ 2147483647 h 164"/>
                <a:gd name="T50" fmla="*/ 2147483647 w 160"/>
                <a:gd name="T51" fmla="*/ 2147483647 h 164"/>
                <a:gd name="T52" fmla="*/ 2147483647 w 160"/>
                <a:gd name="T53" fmla="*/ 2147483647 h 164"/>
                <a:gd name="T54" fmla="*/ 2147483647 w 160"/>
                <a:gd name="T55" fmla="*/ 2147483647 h 164"/>
                <a:gd name="T56" fmla="*/ 2147483647 w 160"/>
                <a:gd name="T57" fmla="*/ 2147483647 h 164"/>
                <a:gd name="T58" fmla="*/ 2147483647 w 160"/>
                <a:gd name="T59" fmla="*/ 2147483647 h 164"/>
                <a:gd name="T60" fmla="*/ 2147483647 w 160"/>
                <a:gd name="T61" fmla="*/ 2147483647 h 164"/>
                <a:gd name="T62" fmla="*/ 2147483647 w 160"/>
                <a:gd name="T63" fmla="*/ 2147483647 h 164"/>
                <a:gd name="T64" fmla="*/ 0 w 160"/>
                <a:gd name="T65" fmla="*/ 2147483647 h 164"/>
                <a:gd name="T66" fmla="*/ 2147483647 w 160"/>
                <a:gd name="T67" fmla="*/ 2147483647 h 164"/>
                <a:gd name="T68" fmla="*/ 2147483647 w 160"/>
                <a:gd name="T69" fmla="*/ 0 h 164"/>
                <a:gd name="T70" fmla="*/ 2147483647 w 160"/>
                <a:gd name="T71" fmla="*/ 2147483647 h 164"/>
                <a:gd name="T72" fmla="*/ 2147483647 w 160"/>
                <a:gd name="T73" fmla="*/ 2147483647 h 164"/>
                <a:gd name="T74" fmla="*/ 2147483647 w 160"/>
                <a:gd name="T75" fmla="*/ 2147483647 h 164"/>
                <a:gd name="T76" fmla="*/ 2147483647 w 160"/>
                <a:gd name="T77" fmla="*/ 2147483647 h 164"/>
                <a:gd name="T78" fmla="*/ 2147483647 w 160"/>
                <a:gd name="T79" fmla="*/ 2147483647 h 164"/>
                <a:gd name="T80" fmla="*/ 2147483647 w 160"/>
                <a:gd name="T81" fmla="*/ 2147483647 h 164"/>
                <a:gd name="T82" fmla="*/ 2147483647 w 160"/>
                <a:gd name="T83" fmla="*/ 2147483647 h 164"/>
                <a:gd name="T84" fmla="*/ 2147483647 w 160"/>
                <a:gd name="T85" fmla="*/ 2147483647 h 164"/>
                <a:gd name="T86" fmla="*/ 2147483647 w 160"/>
                <a:gd name="T87" fmla="*/ 2147483647 h 164"/>
                <a:gd name="T88" fmla="*/ 2147483647 w 160"/>
                <a:gd name="T89" fmla="*/ 2147483647 h 164"/>
                <a:gd name="T90" fmla="*/ 2147483647 w 160"/>
                <a:gd name="T91" fmla="*/ 2147483647 h 164"/>
                <a:gd name="T92" fmla="*/ 2147483647 w 160"/>
                <a:gd name="T93" fmla="*/ 2147483647 h 164"/>
                <a:gd name="T94" fmla="*/ 2147483647 w 160"/>
                <a:gd name="T95" fmla="*/ 2147483647 h 164"/>
                <a:gd name="T96" fmla="*/ 2147483647 w 160"/>
                <a:gd name="T97" fmla="*/ 2147483647 h 164"/>
                <a:gd name="T98" fmla="*/ 2147483647 w 160"/>
                <a:gd name="T99" fmla="*/ 2147483647 h 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0"/>
                <a:gd name="T151" fmla="*/ 0 h 164"/>
                <a:gd name="T152" fmla="*/ 160 w 160"/>
                <a:gd name="T153" fmla="*/ 164 h 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0" h="164">
                  <a:moveTo>
                    <a:pt x="160" y="38"/>
                  </a:moveTo>
                  <a:lnTo>
                    <a:pt x="160" y="114"/>
                  </a:lnTo>
                  <a:lnTo>
                    <a:pt x="156" y="118"/>
                  </a:lnTo>
                  <a:lnTo>
                    <a:pt x="156" y="122"/>
                  </a:lnTo>
                  <a:lnTo>
                    <a:pt x="160" y="126"/>
                  </a:lnTo>
                  <a:lnTo>
                    <a:pt x="160" y="164"/>
                  </a:lnTo>
                  <a:lnTo>
                    <a:pt x="154" y="164"/>
                  </a:lnTo>
                  <a:lnTo>
                    <a:pt x="148" y="158"/>
                  </a:lnTo>
                  <a:lnTo>
                    <a:pt x="144" y="152"/>
                  </a:lnTo>
                  <a:lnTo>
                    <a:pt x="144" y="144"/>
                  </a:lnTo>
                  <a:lnTo>
                    <a:pt x="126" y="144"/>
                  </a:lnTo>
                  <a:lnTo>
                    <a:pt x="120" y="148"/>
                  </a:lnTo>
                  <a:lnTo>
                    <a:pt x="112" y="148"/>
                  </a:lnTo>
                  <a:lnTo>
                    <a:pt x="104" y="148"/>
                  </a:lnTo>
                  <a:lnTo>
                    <a:pt x="102" y="146"/>
                  </a:lnTo>
                  <a:lnTo>
                    <a:pt x="102" y="144"/>
                  </a:lnTo>
                  <a:lnTo>
                    <a:pt x="104" y="138"/>
                  </a:lnTo>
                  <a:lnTo>
                    <a:pt x="110" y="134"/>
                  </a:lnTo>
                  <a:lnTo>
                    <a:pt x="116" y="128"/>
                  </a:lnTo>
                  <a:lnTo>
                    <a:pt x="120" y="126"/>
                  </a:lnTo>
                  <a:lnTo>
                    <a:pt x="118" y="118"/>
                  </a:lnTo>
                  <a:lnTo>
                    <a:pt x="118" y="112"/>
                  </a:lnTo>
                  <a:lnTo>
                    <a:pt x="116" y="106"/>
                  </a:lnTo>
                  <a:lnTo>
                    <a:pt x="116" y="100"/>
                  </a:lnTo>
                  <a:lnTo>
                    <a:pt x="112" y="94"/>
                  </a:lnTo>
                  <a:lnTo>
                    <a:pt x="104" y="90"/>
                  </a:lnTo>
                  <a:lnTo>
                    <a:pt x="90" y="84"/>
                  </a:lnTo>
                  <a:lnTo>
                    <a:pt x="74" y="80"/>
                  </a:lnTo>
                  <a:lnTo>
                    <a:pt x="68" y="74"/>
                  </a:lnTo>
                  <a:lnTo>
                    <a:pt x="62" y="70"/>
                  </a:lnTo>
                  <a:lnTo>
                    <a:pt x="58" y="68"/>
                  </a:lnTo>
                  <a:lnTo>
                    <a:pt x="54" y="66"/>
                  </a:lnTo>
                  <a:lnTo>
                    <a:pt x="44" y="66"/>
                  </a:lnTo>
                  <a:lnTo>
                    <a:pt x="46" y="60"/>
                  </a:lnTo>
                  <a:lnTo>
                    <a:pt x="48" y="58"/>
                  </a:lnTo>
                  <a:lnTo>
                    <a:pt x="42" y="66"/>
                  </a:lnTo>
                  <a:lnTo>
                    <a:pt x="38" y="70"/>
                  </a:lnTo>
                  <a:lnTo>
                    <a:pt x="34" y="72"/>
                  </a:lnTo>
                  <a:lnTo>
                    <a:pt x="32" y="72"/>
                  </a:lnTo>
                  <a:lnTo>
                    <a:pt x="32" y="66"/>
                  </a:lnTo>
                  <a:lnTo>
                    <a:pt x="32" y="64"/>
                  </a:lnTo>
                  <a:lnTo>
                    <a:pt x="26" y="54"/>
                  </a:lnTo>
                  <a:lnTo>
                    <a:pt x="24" y="50"/>
                  </a:lnTo>
                  <a:lnTo>
                    <a:pt x="20" y="48"/>
                  </a:lnTo>
                  <a:lnTo>
                    <a:pt x="20" y="44"/>
                  </a:lnTo>
                  <a:lnTo>
                    <a:pt x="20" y="42"/>
                  </a:lnTo>
                  <a:lnTo>
                    <a:pt x="24" y="42"/>
                  </a:lnTo>
                  <a:lnTo>
                    <a:pt x="28" y="42"/>
                  </a:lnTo>
                  <a:lnTo>
                    <a:pt x="32" y="44"/>
                  </a:lnTo>
                  <a:lnTo>
                    <a:pt x="34" y="42"/>
                  </a:lnTo>
                  <a:lnTo>
                    <a:pt x="38" y="38"/>
                  </a:lnTo>
                  <a:lnTo>
                    <a:pt x="46" y="40"/>
                  </a:lnTo>
                  <a:lnTo>
                    <a:pt x="50" y="38"/>
                  </a:lnTo>
                  <a:lnTo>
                    <a:pt x="54" y="36"/>
                  </a:lnTo>
                  <a:lnTo>
                    <a:pt x="50" y="36"/>
                  </a:lnTo>
                  <a:lnTo>
                    <a:pt x="40" y="36"/>
                  </a:lnTo>
                  <a:lnTo>
                    <a:pt x="32" y="38"/>
                  </a:lnTo>
                  <a:lnTo>
                    <a:pt x="26" y="38"/>
                  </a:lnTo>
                  <a:lnTo>
                    <a:pt x="22" y="36"/>
                  </a:lnTo>
                  <a:lnTo>
                    <a:pt x="18" y="32"/>
                  </a:lnTo>
                  <a:lnTo>
                    <a:pt x="18" y="28"/>
                  </a:lnTo>
                  <a:lnTo>
                    <a:pt x="16" y="28"/>
                  </a:lnTo>
                  <a:lnTo>
                    <a:pt x="14" y="26"/>
                  </a:lnTo>
                  <a:lnTo>
                    <a:pt x="6" y="22"/>
                  </a:lnTo>
                  <a:lnTo>
                    <a:pt x="0" y="16"/>
                  </a:lnTo>
                  <a:lnTo>
                    <a:pt x="0" y="12"/>
                  </a:lnTo>
                  <a:lnTo>
                    <a:pt x="6" y="8"/>
                  </a:lnTo>
                  <a:lnTo>
                    <a:pt x="14" y="4"/>
                  </a:lnTo>
                  <a:lnTo>
                    <a:pt x="22" y="0"/>
                  </a:lnTo>
                  <a:lnTo>
                    <a:pt x="30" y="0"/>
                  </a:lnTo>
                  <a:lnTo>
                    <a:pt x="34" y="0"/>
                  </a:lnTo>
                  <a:lnTo>
                    <a:pt x="36" y="2"/>
                  </a:lnTo>
                  <a:lnTo>
                    <a:pt x="44" y="4"/>
                  </a:lnTo>
                  <a:lnTo>
                    <a:pt x="50" y="4"/>
                  </a:lnTo>
                  <a:lnTo>
                    <a:pt x="54" y="10"/>
                  </a:lnTo>
                  <a:lnTo>
                    <a:pt x="56" y="16"/>
                  </a:lnTo>
                  <a:lnTo>
                    <a:pt x="56" y="32"/>
                  </a:lnTo>
                  <a:lnTo>
                    <a:pt x="58" y="38"/>
                  </a:lnTo>
                  <a:lnTo>
                    <a:pt x="60" y="40"/>
                  </a:lnTo>
                  <a:lnTo>
                    <a:pt x="62" y="40"/>
                  </a:lnTo>
                  <a:lnTo>
                    <a:pt x="64" y="48"/>
                  </a:lnTo>
                  <a:lnTo>
                    <a:pt x="66" y="54"/>
                  </a:lnTo>
                  <a:lnTo>
                    <a:pt x="70" y="54"/>
                  </a:lnTo>
                  <a:lnTo>
                    <a:pt x="72" y="54"/>
                  </a:lnTo>
                  <a:lnTo>
                    <a:pt x="76" y="52"/>
                  </a:lnTo>
                  <a:lnTo>
                    <a:pt x="78" y="48"/>
                  </a:lnTo>
                  <a:lnTo>
                    <a:pt x="84" y="42"/>
                  </a:lnTo>
                  <a:lnTo>
                    <a:pt x="88" y="38"/>
                  </a:lnTo>
                  <a:lnTo>
                    <a:pt x="94" y="34"/>
                  </a:lnTo>
                  <a:lnTo>
                    <a:pt x="100" y="28"/>
                  </a:lnTo>
                  <a:lnTo>
                    <a:pt x="106" y="22"/>
                  </a:lnTo>
                  <a:lnTo>
                    <a:pt x="108" y="20"/>
                  </a:lnTo>
                  <a:lnTo>
                    <a:pt x="112" y="18"/>
                  </a:lnTo>
                  <a:lnTo>
                    <a:pt x="116" y="20"/>
                  </a:lnTo>
                  <a:lnTo>
                    <a:pt x="120" y="22"/>
                  </a:lnTo>
                  <a:lnTo>
                    <a:pt x="128" y="26"/>
                  </a:lnTo>
                  <a:lnTo>
                    <a:pt x="136" y="30"/>
                  </a:lnTo>
                  <a:lnTo>
                    <a:pt x="142" y="34"/>
                  </a:lnTo>
                  <a:lnTo>
                    <a:pt x="150" y="36"/>
                  </a:lnTo>
                  <a:lnTo>
                    <a:pt x="160" y="3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72" name="Freeform 308"/>
            <p:cNvSpPr/>
            <p:nvPr>
              <p:custDataLst>
                <p:tags r:id="rId255"/>
              </p:custDataLst>
            </p:nvPr>
          </p:nvSpPr>
          <p:spPr bwMode="auto">
            <a:xfrm>
              <a:off x="7420275" y="4837111"/>
              <a:ext cx="34594" cy="19911"/>
            </a:xfrm>
            <a:custGeom>
              <a:avLst/>
              <a:gdLst>
                <a:gd name="T0" fmla="*/ 2147483647 w 24"/>
                <a:gd name="T1" fmla="*/ 2147483647 h 14"/>
                <a:gd name="T2" fmla="*/ 2147483647 w 24"/>
                <a:gd name="T3" fmla="*/ 2147483647 h 14"/>
                <a:gd name="T4" fmla="*/ 0 w 24"/>
                <a:gd name="T5" fmla="*/ 2147483647 h 14"/>
                <a:gd name="T6" fmla="*/ 2147483647 w 24"/>
                <a:gd name="T7" fmla="*/ 0 h 14"/>
                <a:gd name="T8" fmla="*/ 2147483647 w 24"/>
                <a:gd name="T9" fmla="*/ 0 h 14"/>
                <a:gd name="T10" fmla="*/ 2147483647 w 24"/>
                <a:gd name="T11" fmla="*/ 0 h 14"/>
                <a:gd name="T12" fmla="*/ 2147483647 w 24"/>
                <a:gd name="T13" fmla="*/ 0 h 14"/>
                <a:gd name="T14" fmla="*/ 2147483647 w 24"/>
                <a:gd name="T15" fmla="*/ 2147483647 h 14"/>
                <a:gd name="T16" fmla="*/ 2147483647 w 24"/>
                <a:gd name="T17" fmla="*/ 2147483647 h 14"/>
                <a:gd name="T18" fmla="*/ 2147483647 w 24"/>
                <a:gd name="T19" fmla="*/ 2147483647 h 14"/>
                <a:gd name="T20" fmla="*/ 2147483647 w 24"/>
                <a:gd name="T21" fmla="*/ 2147483647 h 14"/>
                <a:gd name="T22" fmla="*/ 2147483647 w 24"/>
                <a:gd name="T23" fmla="*/ 2147483647 h 14"/>
                <a:gd name="T24" fmla="*/ 2147483647 w 24"/>
                <a:gd name="T25" fmla="*/ 2147483647 h 14"/>
                <a:gd name="T26" fmla="*/ 2147483647 w 2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
                <a:gd name="T43" fmla="*/ 0 h 14"/>
                <a:gd name="T44" fmla="*/ 24 w 2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 h="14">
                  <a:moveTo>
                    <a:pt x="16" y="12"/>
                  </a:moveTo>
                  <a:lnTo>
                    <a:pt x="8" y="8"/>
                  </a:lnTo>
                  <a:lnTo>
                    <a:pt x="0" y="2"/>
                  </a:lnTo>
                  <a:lnTo>
                    <a:pt x="4" y="0"/>
                  </a:lnTo>
                  <a:lnTo>
                    <a:pt x="10" y="0"/>
                  </a:lnTo>
                  <a:lnTo>
                    <a:pt x="12" y="0"/>
                  </a:lnTo>
                  <a:lnTo>
                    <a:pt x="16" y="0"/>
                  </a:lnTo>
                  <a:lnTo>
                    <a:pt x="18" y="4"/>
                  </a:lnTo>
                  <a:lnTo>
                    <a:pt x="22" y="4"/>
                  </a:lnTo>
                  <a:lnTo>
                    <a:pt x="24" y="10"/>
                  </a:lnTo>
                  <a:lnTo>
                    <a:pt x="22" y="12"/>
                  </a:lnTo>
                  <a:lnTo>
                    <a:pt x="20" y="14"/>
                  </a:lnTo>
                  <a:lnTo>
                    <a:pt x="18" y="14"/>
                  </a:lnTo>
                  <a:lnTo>
                    <a:pt x="16" y="1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73" name="Freeform 309"/>
            <p:cNvSpPr/>
            <p:nvPr>
              <p:custDataLst>
                <p:tags r:id="rId256"/>
              </p:custDataLst>
            </p:nvPr>
          </p:nvSpPr>
          <p:spPr bwMode="auto">
            <a:xfrm>
              <a:off x="7645131" y="5597736"/>
              <a:ext cx="31134" cy="11947"/>
            </a:xfrm>
            <a:custGeom>
              <a:avLst/>
              <a:gdLst>
                <a:gd name="T0" fmla="*/ 2147483647 w 22"/>
                <a:gd name="T1" fmla="*/ 2147483647 h 8"/>
                <a:gd name="T2" fmla="*/ 2147483647 w 22"/>
                <a:gd name="T3" fmla="*/ 2147483647 h 8"/>
                <a:gd name="T4" fmla="*/ 2147483647 w 22"/>
                <a:gd name="T5" fmla="*/ 2147483647 h 8"/>
                <a:gd name="T6" fmla="*/ 0 w 22"/>
                <a:gd name="T7" fmla="*/ 2147483647 h 8"/>
                <a:gd name="T8" fmla="*/ 2147483647 w 22"/>
                <a:gd name="T9" fmla="*/ 2147483647 h 8"/>
                <a:gd name="T10" fmla="*/ 2147483647 w 22"/>
                <a:gd name="T11" fmla="*/ 2147483647 h 8"/>
                <a:gd name="T12" fmla="*/ 2147483647 w 22"/>
                <a:gd name="T13" fmla="*/ 2147483647 h 8"/>
                <a:gd name="T14" fmla="*/ 2147483647 w 22"/>
                <a:gd name="T15" fmla="*/ 2147483647 h 8"/>
                <a:gd name="T16" fmla="*/ 2147483647 w 22"/>
                <a:gd name="T17" fmla="*/ 2147483647 h 8"/>
                <a:gd name="T18" fmla="*/ 2147483647 w 22"/>
                <a:gd name="T19" fmla="*/ 0 h 8"/>
                <a:gd name="T20" fmla="*/ 2147483647 w 22"/>
                <a:gd name="T21" fmla="*/ 0 h 8"/>
                <a:gd name="T22" fmla="*/ 2147483647 w 22"/>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8"/>
                <a:gd name="T38" fmla="*/ 22 w 22"/>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8">
                  <a:moveTo>
                    <a:pt x="8" y="2"/>
                  </a:moveTo>
                  <a:lnTo>
                    <a:pt x="4" y="2"/>
                  </a:lnTo>
                  <a:lnTo>
                    <a:pt x="2" y="4"/>
                  </a:lnTo>
                  <a:lnTo>
                    <a:pt x="0" y="6"/>
                  </a:lnTo>
                  <a:lnTo>
                    <a:pt x="4" y="8"/>
                  </a:lnTo>
                  <a:lnTo>
                    <a:pt x="8" y="8"/>
                  </a:lnTo>
                  <a:lnTo>
                    <a:pt x="12" y="8"/>
                  </a:lnTo>
                  <a:lnTo>
                    <a:pt x="16" y="6"/>
                  </a:lnTo>
                  <a:lnTo>
                    <a:pt x="22" y="2"/>
                  </a:lnTo>
                  <a:lnTo>
                    <a:pt x="20" y="0"/>
                  </a:lnTo>
                  <a:lnTo>
                    <a:pt x="16" y="0"/>
                  </a:lnTo>
                  <a:lnTo>
                    <a:pt x="8" y="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74" name="Freeform 310"/>
            <p:cNvSpPr/>
            <p:nvPr>
              <p:custDataLst>
                <p:tags r:id="rId257"/>
              </p:custDataLst>
            </p:nvPr>
          </p:nvSpPr>
          <p:spPr bwMode="auto">
            <a:xfrm>
              <a:off x="8187093" y="4648614"/>
              <a:ext cx="42665" cy="58407"/>
            </a:xfrm>
            <a:custGeom>
              <a:avLst/>
              <a:gdLst>
                <a:gd name="T0" fmla="*/ 2147483647 w 30"/>
                <a:gd name="T1" fmla="*/ 2147483647 h 36"/>
                <a:gd name="T2" fmla="*/ 2147483647 w 30"/>
                <a:gd name="T3" fmla="*/ 2147483647 h 36"/>
                <a:gd name="T4" fmla="*/ 2147483647 w 30"/>
                <a:gd name="T5" fmla="*/ 2147483647 h 36"/>
                <a:gd name="T6" fmla="*/ 2147483647 w 30"/>
                <a:gd name="T7" fmla="*/ 2147483647 h 36"/>
                <a:gd name="T8" fmla="*/ 2147483647 w 30"/>
                <a:gd name="T9" fmla="*/ 2147483647 h 36"/>
                <a:gd name="T10" fmla="*/ 2147483647 w 30"/>
                <a:gd name="T11" fmla="*/ 2147483647 h 36"/>
                <a:gd name="T12" fmla="*/ 2147483647 w 30"/>
                <a:gd name="T13" fmla="*/ 2147483647 h 36"/>
                <a:gd name="T14" fmla="*/ 2147483647 w 30"/>
                <a:gd name="T15" fmla="*/ 2147483647 h 36"/>
                <a:gd name="T16" fmla="*/ 0 w 30"/>
                <a:gd name="T17" fmla="*/ 2147483647 h 36"/>
                <a:gd name="T18" fmla="*/ 0 w 30"/>
                <a:gd name="T19" fmla="*/ 0 h 36"/>
                <a:gd name="T20" fmla="*/ 2147483647 w 30"/>
                <a:gd name="T21" fmla="*/ 2147483647 h 36"/>
                <a:gd name="T22" fmla="*/ 2147483647 w 30"/>
                <a:gd name="T23" fmla="*/ 2147483647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36"/>
                <a:gd name="T38" fmla="*/ 30 w 30"/>
                <a:gd name="T39" fmla="*/ 36 h 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36">
                  <a:moveTo>
                    <a:pt x="30" y="26"/>
                  </a:moveTo>
                  <a:lnTo>
                    <a:pt x="30" y="36"/>
                  </a:lnTo>
                  <a:lnTo>
                    <a:pt x="26" y="36"/>
                  </a:lnTo>
                  <a:lnTo>
                    <a:pt x="22" y="32"/>
                  </a:lnTo>
                  <a:lnTo>
                    <a:pt x="20" y="26"/>
                  </a:lnTo>
                  <a:lnTo>
                    <a:pt x="18" y="18"/>
                  </a:lnTo>
                  <a:lnTo>
                    <a:pt x="14" y="14"/>
                  </a:lnTo>
                  <a:lnTo>
                    <a:pt x="6" y="8"/>
                  </a:lnTo>
                  <a:lnTo>
                    <a:pt x="0" y="6"/>
                  </a:lnTo>
                  <a:lnTo>
                    <a:pt x="0" y="0"/>
                  </a:lnTo>
                  <a:lnTo>
                    <a:pt x="14" y="12"/>
                  </a:lnTo>
                  <a:lnTo>
                    <a:pt x="30" y="2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75" name="Freeform 311"/>
            <p:cNvSpPr/>
            <p:nvPr>
              <p:custDataLst>
                <p:tags r:id="rId258"/>
              </p:custDataLst>
            </p:nvPr>
          </p:nvSpPr>
          <p:spPr bwMode="auto">
            <a:xfrm>
              <a:off x="7816945" y="4582242"/>
              <a:ext cx="18450" cy="19911"/>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0 w 12"/>
                <a:gd name="T9" fmla="*/ 2147483647 h 12"/>
                <a:gd name="T10" fmla="*/ 0 w 12"/>
                <a:gd name="T11" fmla="*/ 0 h 12"/>
                <a:gd name="T12" fmla="*/ 2147483647 w 12"/>
                <a:gd name="T13" fmla="*/ 2147483647 h 12"/>
                <a:gd name="T14" fmla="*/ 2147483647 w 12"/>
                <a:gd name="T15" fmla="*/ 2147483647 h 12"/>
                <a:gd name="T16" fmla="*/ 2147483647 w 12"/>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12" y="12"/>
                  </a:moveTo>
                  <a:lnTo>
                    <a:pt x="10" y="12"/>
                  </a:lnTo>
                  <a:lnTo>
                    <a:pt x="6" y="12"/>
                  </a:lnTo>
                  <a:lnTo>
                    <a:pt x="4" y="8"/>
                  </a:lnTo>
                  <a:lnTo>
                    <a:pt x="0" y="4"/>
                  </a:lnTo>
                  <a:lnTo>
                    <a:pt x="0" y="0"/>
                  </a:lnTo>
                  <a:lnTo>
                    <a:pt x="4" y="2"/>
                  </a:lnTo>
                  <a:lnTo>
                    <a:pt x="8" y="4"/>
                  </a:lnTo>
                  <a:lnTo>
                    <a:pt x="12" y="1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76" name="Freeform 312"/>
            <p:cNvSpPr/>
            <p:nvPr>
              <p:custDataLst>
                <p:tags r:id="rId259"/>
              </p:custDataLst>
            </p:nvPr>
          </p:nvSpPr>
          <p:spPr bwMode="auto">
            <a:xfrm>
              <a:off x="7820404" y="4618083"/>
              <a:ext cx="20756" cy="5310"/>
            </a:xfrm>
            <a:custGeom>
              <a:avLst/>
              <a:gdLst>
                <a:gd name="T0" fmla="*/ 2147483647 w 14"/>
                <a:gd name="T1" fmla="*/ 0 h 4"/>
                <a:gd name="T2" fmla="*/ 2147483647 w 14"/>
                <a:gd name="T3" fmla="*/ 2147483647 h 4"/>
                <a:gd name="T4" fmla="*/ 0 w 14"/>
                <a:gd name="T5" fmla="*/ 2147483647 h 4"/>
                <a:gd name="T6" fmla="*/ 0 w 14"/>
                <a:gd name="T7" fmla="*/ 0 h 4"/>
                <a:gd name="T8" fmla="*/ 2147483647 w 14"/>
                <a:gd name="T9" fmla="*/ 0 h 4"/>
                <a:gd name="T10" fmla="*/ 0 60000 65536"/>
                <a:gd name="T11" fmla="*/ 0 60000 65536"/>
                <a:gd name="T12" fmla="*/ 0 60000 65536"/>
                <a:gd name="T13" fmla="*/ 0 60000 65536"/>
                <a:gd name="T14" fmla="*/ 0 60000 65536"/>
                <a:gd name="T15" fmla="*/ 0 w 14"/>
                <a:gd name="T16" fmla="*/ 0 h 4"/>
                <a:gd name="T17" fmla="*/ 14 w 14"/>
                <a:gd name="T18" fmla="*/ 4 h 4"/>
              </a:gdLst>
              <a:ahLst/>
              <a:cxnLst>
                <a:cxn ang="T10">
                  <a:pos x="T0" y="T1"/>
                </a:cxn>
                <a:cxn ang="T11">
                  <a:pos x="T2" y="T3"/>
                </a:cxn>
                <a:cxn ang="T12">
                  <a:pos x="T4" y="T5"/>
                </a:cxn>
                <a:cxn ang="T13">
                  <a:pos x="T6" y="T7"/>
                </a:cxn>
                <a:cxn ang="T14">
                  <a:pos x="T8" y="T9"/>
                </a:cxn>
              </a:cxnLst>
              <a:rect l="T15" t="T16" r="T17" b="T18"/>
              <a:pathLst>
                <a:path w="14" h="4">
                  <a:moveTo>
                    <a:pt x="14" y="0"/>
                  </a:moveTo>
                  <a:lnTo>
                    <a:pt x="14" y="4"/>
                  </a:lnTo>
                  <a:lnTo>
                    <a:pt x="0" y="2"/>
                  </a:lnTo>
                  <a:lnTo>
                    <a:pt x="0" y="0"/>
                  </a:lnTo>
                  <a:lnTo>
                    <a:pt x="14"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77" name="Freeform 313"/>
            <p:cNvSpPr/>
            <p:nvPr>
              <p:custDataLst>
                <p:tags r:id="rId260"/>
              </p:custDataLst>
            </p:nvPr>
          </p:nvSpPr>
          <p:spPr bwMode="auto">
            <a:xfrm>
              <a:off x="7773126" y="4750828"/>
              <a:ext cx="14991" cy="18584"/>
            </a:xfrm>
            <a:custGeom>
              <a:avLst/>
              <a:gdLst>
                <a:gd name="T0" fmla="*/ 2147483647 w 10"/>
                <a:gd name="T1" fmla="*/ 2147483647 h 12"/>
                <a:gd name="T2" fmla="*/ 2147483647 w 10"/>
                <a:gd name="T3" fmla="*/ 2147483647 h 12"/>
                <a:gd name="T4" fmla="*/ 2147483647 w 10"/>
                <a:gd name="T5" fmla="*/ 2147483647 h 12"/>
                <a:gd name="T6" fmla="*/ 2147483647 w 10"/>
                <a:gd name="T7" fmla="*/ 2147483647 h 12"/>
                <a:gd name="T8" fmla="*/ 0 w 10"/>
                <a:gd name="T9" fmla="*/ 2147483647 h 12"/>
                <a:gd name="T10" fmla="*/ 0 w 10"/>
                <a:gd name="T11" fmla="*/ 2147483647 h 12"/>
                <a:gd name="T12" fmla="*/ 2147483647 w 10"/>
                <a:gd name="T13" fmla="*/ 0 h 12"/>
                <a:gd name="T14" fmla="*/ 2147483647 w 10"/>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2"/>
                <a:gd name="T26" fmla="*/ 10 w 1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2">
                  <a:moveTo>
                    <a:pt x="10" y="6"/>
                  </a:moveTo>
                  <a:lnTo>
                    <a:pt x="8" y="10"/>
                  </a:lnTo>
                  <a:lnTo>
                    <a:pt x="4" y="12"/>
                  </a:lnTo>
                  <a:lnTo>
                    <a:pt x="2" y="12"/>
                  </a:lnTo>
                  <a:lnTo>
                    <a:pt x="0" y="10"/>
                  </a:lnTo>
                  <a:lnTo>
                    <a:pt x="0" y="6"/>
                  </a:lnTo>
                  <a:lnTo>
                    <a:pt x="2" y="0"/>
                  </a:lnTo>
                  <a:lnTo>
                    <a:pt x="10" y="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78" name="Freeform 314"/>
            <p:cNvSpPr/>
            <p:nvPr>
              <p:custDataLst>
                <p:tags r:id="rId261"/>
              </p:custDataLst>
            </p:nvPr>
          </p:nvSpPr>
          <p:spPr bwMode="auto">
            <a:xfrm>
              <a:off x="7695868" y="4566314"/>
              <a:ext cx="21909" cy="10620"/>
            </a:xfrm>
            <a:custGeom>
              <a:avLst/>
              <a:gdLst>
                <a:gd name="T0" fmla="*/ 2147483647 w 16"/>
                <a:gd name="T1" fmla="*/ 2147483647 h 6"/>
                <a:gd name="T2" fmla="*/ 2147483647 w 16"/>
                <a:gd name="T3" fmla="*/ 2147483647 h 6"/>
                <a:gd name="T4" fmla="*/ 2147483647 w 16"/>
                <a:gd name="T5" fmla="*/ 2147483647 h 6"/>
                <a:gd name="T6" fmla="*/ 0 w 16"/>
                <a:gd name="T7" fmla="*/ 2147483647 h 6"/>
                <a:gd name="T8" fmla="*/ 2147483647 w 16"/>
                <a:gd name="T9" fmla="*/ 2147483647 h 6"/>
                <a:gd name="T10" fmla="*/ 2147483647 w 16"/>
                <a:gd name="T11" fmla="*/ 0 h 6"/>
                <a:gd name="T12" fmla="*/ 2147483647 w 16"/>
                <a:gd name="T13" fmla="*/ 0 h 6"/>
                <a:gd name="T14" fmla="*/ 2147483647 w 16"/>
                <a:gd name="T15" fmla="*/ 2147483647 h 6"/>
                <a:gd name="T16" fmla="*/ 2147483647 w 16"/>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6"/>
                <a:gd name="T29" fmla="*/ 16 w 16"/>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6">
                  <a:moveTo>
                    <a:pt x="16" y="6"/>
                  </a:moveTo>
                  <a:lnTo>
                    <a:pt x="8" y="6"/>
                  </a:lnTo>
                  <a:lnTo>
                    <a:pt x="4" y="6"/>
                  </a:lnTo>
                  <a:lnTo>
                    <a:pt x="0" y="6"/>
                  </a:lnTo>
                  <a:lnTo>
                    <a:pt x="4" y="2"/>
                  </a:lnTo>
                  <a:lnTo>
                    <a:pt x="8" y="0"/>
                  </a:lnTo>
                  <a:lnTo>
                    <a:pt x="12" y="0"/>
                  </a:lnTo>
                  <a:lnTo>
                    <a:pt x="14" y="2"/>
                  </a:lnTo>
                  <a:lnTo>
                    <a:pt x="16" y="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79" name="Freeform 315"/>
            <p:cNvSpPr/>
            <p:nvPr>
              <p:custDataLst>
                <p:tags r:id="rId262"/>
              </p:custDataLst>
            </p:nvPr>
          </p:nvSpPr>
          <p:spPr bwMode="auto">
            <a:xfrm>
              <a:off x="7557495" y="4622066"/>
              <a:ext cx="13837" cy="5310"/>
            </a:xfrm>
            <a:custGeom>
              <a:avLst/>
              <a:gdLst>
                <a:gd name="T0" fmla="*/ 2147483647 w 10"/>
                <a:gd name="T1" fmla="*/ 0 h 4"/>
                <a:gd name="T2" fmla="*/ 2147483647 w 10"/>
                <a:gd name="T3" fmla="*/ 2147483647 h 4"/>
                <a:gd name="T4" fmla="*/ 2147483647 w 10"/>
                <a:gd name="T5" fmla="*/ 2147483647 h 4"/>
                <a:gd name="T6" fmla="*/ 2147483647 w 10"/>
                <a:gd name="T7" fmla="*/ 2147483647 h 4"/>
                <a:gd name="T8" fmla="*/ 0 w 10"/>
                <a:gd name="T9" fmla="*/ 0 h 4"/>
                <a:gd name="T10" fmla="*/ 2147483647 w 10"/>
                <a:gd name="T11" fmla="*/ 0 h 4"/>
                <a:gd name="T12" fmla="*/ 2147483647 w 10"/>
                <a:gd name="T13" fmla="*/ 0 h 4"/>
                <a:gd name="T14" fmla="*/ 0 60000 65536"/>
                <a:gd name="T15" fmla="*/ 0 60000 65536"/>
                <a:gd name="T16" fmla="*/ 0 60000 65536"/>
                <a:gd name="T17" fmla="*/ 0 60000 65536"/>
                <a:gd name="T18" fmla="*/ 0 60000 65536"/>
                <a:gd name="T19" fmla="*/ 0 60000 65536"/>
                <a:gd name="T20" fmla="*/ 0 60000 65536"/>
                <a:gd name="T21" fmla="*/ 0 w 10"/>
                <a:gd name="T22" fmla="*/ 0 h 4"/>
                <a:gd name="T23" fmla="*/ 10 w 10"/>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4">
                  <a:moveTo>
                    <a:pt x="10" y="0"/>
                  </a:moveTo>
                  <a:lnTo>
                    <a:pt x="8" y="2"/>
                  </a:lnTo>
                  <a:lnTo>
                    <a:pt x="4" y="4"/>
                  </a:lnTo>
                  <a:lnTo>
                    <a:pt x="2" y="2"/>
                  </a:lnTo>
                  <a:lnTo>
                    <a:pt x="0" y="0"/>
                  </a:lnTo>
                  <a:lnTo>
                    <a:pt x="6" y="0"/>
                  </a:lnTo>
                  <a:lnTo>
                    <a:pt x="10"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80" name="Freeform 316"/>
            <p:cNvSpPr/>
            <p:nvPr>
              <p:custDataLst>
                <p:tags r:id="rId263"/>
              </p:custDataLst>
            </p:nvPr>
          </p:nvSpPr>
          <p:spPr bwMode="auto">
            <a:xfrm>
              <a:off x="7502146" y="4254364"/>
              <a:ext cx="26521" cy="53098"/>
            </a:xfrm>
            <a:custGeom>
              <a:avLst/>
              <a:gdLst>
                <a:gd name="T0" fmla="*/ 2147483647 w 18"/>
                <a:gd name="T1" fmla="*/ 2147483647 h 34"/>
                <a:gd name="T2" fmla="*/ 2147483647 w 18"/>
                <a:gd name="T3" fmla="*/ 2147483647 h 34"/>
                <a:gd name="T4" fmla="*/ 2147483647 w 18"/>
                <a:gd name="T5" fmla="*/ 2147483647 h 34"/>
                <a:gd name="T6" fmla="*/ 2147483647 w 18"/>
                <a:gd name="T7" fmla="*/ 2147483647 h 34"/>
                <a:gd name="T8" fmla="*/ 2147483647 w 18"/>
                <a:gd name="T9" fmla="*/ 2147483647 h 34"/>
                <a:gd name="T10" fmla="*/ 2147483647 w 18"/>
                <a:gd name="T11" fmla="*/ 2147483647 h 34"/>
                <a:gd name="T12" fmla="*/ 2147483647 w 18"/>
                <a:gd name="T13" fmla="*/ 2147483647 h 34"/>
                <a:gd name="T14" fmla="*/ 2147483647 w 18"/>
                <a:gd name="T15" fmla="*/ 2147483647 h 34"/>
                <a:gd name="T16" fmla="*/ 2147483647 w 18"/>
                <a:gd name="T17" fmla="*/ 2147483647 h 34"/>
                <a:gd name="T18" fmla="*/ 2147483647 w 18"/>
                <a:gd name="T19" fmla="*/ 2147483647 h 34"/>
                <a:gd name="T20" fmla="*/ 2147483647 w 18"/>
                <a:gd name="T21" fmla="*/ 2147483647 h 34"/>
                <a:gd name="T22" fmla="*/ 2147483647 w 18"/>
                <a:gd name="T23" fmla="*/ 2147483647 h 34"/>
                <a:gd name="T24" fmla="*/ 0 w 18"/>
                <a:gd name="T25" fmla="*/ 2147483647 h 34"/>
                <a:gd name="T26" fmla="*/ 2147483647 w 18"/>
                <a:gd name="T27" fmla="*/ 2147483647 h 34"/>
                <a:gd name="T28" fmla="*/ 2147483647 w 18"/>
                <a:gd name="T29" fmla="*/ 2147483647 h 34"/>
                <a:gd name="T30" fmla="*/ 2147483647 w 18"/>
                <a:gd name="T31" fmla="*/ 2147483647 h 34"/>
                <a:gd name="T32" fmla="*/ 2147483647 w 18"/>
                <a:gd name="T33" fmla="*/ 2147483647 h 34"/>
                <a:gd name="T34" fmla="*/ 2147483647 w 18"/>
                <a:gd name="T35" fmla="*/ 0 h 34"/>
                <a:gd name="T36" fmla="*/ 2147483647 w 18"/>
                <a:gd name="T37" fmla="*/ 0 h 34"/>
                <a:gd name="T38" fmla="*/ 2147483647 w 18"/>
                <a:gd name="T39" fmla="*/ 2147483647 h 34"/>
                <a:gd name="T40" fmla="*/ 2147483647 w 18"/>
                <a:gd name="T41" fmla="*/ 2147483647 h 34"/>
                <a:gd name="T42" fmla="*/ 2147483647 w 18"/>
                <a:gd name="T43" fmla="*/ 2147483647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34"/>
                <a:gd name="T68" fmla="*/ 18 w 18"/>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34">
                  <a:moveTo>
                    <a:pt x="18" y="6"/>
                  </a:moveTo>
                  <a:lnTo>
                    <a:pt x="16" y="12"/>
                  </a:lnTo>
                  <a:lnTo>
                    <a:pt x="14" y="14"/>
                  </a:lnTo>
                  <a:lnTo>
                    <a:pt x="12" y="18"/>
                  </a:lnTo>
                  <a:lnTo>
                    <a:pt x="12" y="24"/>
                  </a:lnTo>
                  <a:lnTo>
                    <a:pt x="12" y="26"/>
                  </a:lnTo>
                  <a:lnTo>
                    <a:pt x="12" y="28"/>
                  </a:lnTo>
                  <a:lnTo>
                    <a:pt x="14" y="32"/>
                  </a:lnTo>
                  <a:lnTo>
                    <a:pt x="14" y="34"/>
                  </a:lnTo>
                  <a:lnTo>
                    <a:pt x="10" y="34"/>
                  </a:lnTo>
                  <a:lnTo>
                    <a:pt x="6" y="28"/>
                  </a:lnTo>
                  <a:lnTo>
                    <a:pt x="2" y="24"/>
                  </a:lnTo>
                  <a:lnTo>
                    <a:pt x="0" y="18"/>
                  </a:lnTo>
                  <a:lnTo>
                    <a:pt x="2" y="16"/>
                  </a:lnTo>
                  <a:lnTo>
                    <a:pt x="6" y="16"/>
                  </a:lnTo>
                  <a:lnTo>
                    <a:pt x="6" y="8"/>
                  </a:lnTo>
                  <a:lnTo>
                    <a:pt x="8" y="2"/>
                  </a:lnTo>
                  <a:lnTo>
                    <a:pt x="10" y="0"/>
                  </a:lnTo>
                  <a:lnTo>
                    <a:pt x="12" y="0"/>
                  </a:lnTo>
                  <a:lnTo>
                    <a:pt x="16" y="2"/>
                  </a:lnTo>
                  <a:lnTo>
                    <a:pt x="18" y="4"/>
                  </a:lnTo>
                  <a:lnTo>
                    <a:pt x="18" y="6"/>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81" name="Freeform 317"/>
            <p:cNvSpPr/>
            <p:nvPr>
              <p:custDataLst>
                <p:tags r:id="rId264"/>
              </p:custDataLst>
            </p:nvPr>
          </p:nvSpPr>
          <p:spPr bwMode="auto">
            <a:xfrm>
              <a:off x="7530973" y="4275603"/>
              <a:ext cx="19603" cy="19911"/>
            </a:xfrm>
            <a:custGeom>
              <a:avLst/>
              <a:gdLst>
                <a:gd name="T0" fmla="*/ 2147483647 w 14"/>
                <a:gd name="T1" fmla="*/ 0 h 12"/>
                <a:gd name="T2" fmla="*/ 2147483647 w 14"/>
                <a:gd name="T3" fmla="*/ 2147483647 h 12"/>
                <a:gd name="T4" fmla="*/ 2147483647 w 14"/>
                <a:gd name="T5" fmla="*/ 2147483647 h 12"/>
                <a:gd name="T6" fmla="*/ 2147483647 w 14"/>
                <a:gd name="T7" fmla="*/ 2147483647 h 12"/>
                <a:gd name="T8" fmla="*/ 2147483647 w 14"/>
                <a:gd name="T9" fmla="*/ 2147483647 h 12"/>
                <a:gd name="T10" fmla="*/ 2147483647 w 14"/>
                <a:gd name="T11" fmla="*/ 2147483647 h 12"/>
                <a:gd name="T12" fmla="*/ 0 w 14"/>
                <a:gd name="T13" fmla="*/ 2147483647 h 12"/>
                <a:gd name="T14" fmla="*/ 2147483647 w 14"/>
                <a:gd name="T15" fmla="*/ 2147483647 h 12"/>
                <a:gd name="T16" fmla="*/ 2147483647 w 14"/>
                <a:gd name="T17" fmla="*/ 0 h 12"/>
                <a:gd name="T18" fmla="*/ 2147483647 w 14"/>
                <a:gd name="T19" fmla="*/ 0 h 12"/>
                <a:gd name="T20" fmla="*/ 2147483647 w 14"/>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2"/>
                <a:gd name="T35" fmla="*/ 14 w 14"/>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2">
                  <a:moveTo>
                    <a:pt x="14" y="0"/>
                  </a:moveTo>
                  <a:lnTo>
                    <a:pt x="12" y="4"/>
                  </a:lnTo>
                  <a:lnTo>
                    <a:pt x="10" y="8"/>
                  </a:lnTo>
                  <a:lnTo>
                    <a:pt x="8" y="10"/>
                  </a:lnTo>
                  <a:lnTo>
                    <a:pt x="4" y="12"/>
                  </a:lnTo>
                  <a:lnTo>
                    <a:pt x="2" y="10"/>
                  </a:lnTo>
                  <a:lnTo>
                    <a:pt x="0" y="8"/>
                  </a:lnTo>
                  <a:lnTo>
                    <a:pt x="2" y="4"/>
                  </a:lnTo>
                  <a:lnTo>
                    <a:pt x="6" y="0"/>
                  </a:lnTo>
                  <a:lnTo>
                    <a:pt x="10" y="0"/>
                  </a:lnTo>
                  <a:lnTo>
                    <a:pt x="14"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82" name="Freeform 318"/>
            <p:cNvSpPr/>
            <p:nvPr>
              <p:custDataLst>
                <p:tags r:id="rId265"/>
              </p:custDataLst>
            </p:nvPr>
          </p:nvSpPr>
          <p:spPr bwMode="auto">
            <a:xfrm>
              <a:off x="7513677" y="4206577"/>
              <a:ext cx="17296" cy="25221"/>
            </a:xfrm>
            <a:custGeom>
              <a:avLst/>
              <a:gdLst>
                <a:gd name="T0" fmla="*/ 0 w 12"/>
                <a:gd name="T1" fmla="*/ 2147483647 h 16"/>
                <a:gd name="T2" fmla="*/ 0 w 12"/>
                <a:gd name="T3" fmla="*/ 0 h 16"/>
                <a:gd name="T4" fmla="*/ 2147483647 w 12"/>
                <a:gd name="T5" fmla="*/ 0 h 16"/>
                <a:gd name="T6" fmla="*/ 2147483647 w 12"/>
                <a:gd name="T7" fmla="*/ 2147483647 h 16"/>
                <a:gd name="T8" fmla="*/ 2147483647 w 12"/>
                <a:gd name="T9" fmla="*/ 2147483647 h 16"/>
                <a:gd name="T10" fmla="*/ 2147483647 w 12"/>
                <a:gd name="T11" fmla="*/ 2147483647 h 16"/>
                <a:gd name="T12" fmla="*/ 2147483647 w 12"/>
                <a:gd name="T13" fmla="*/ 2147483647 h 16"/>
                <a:gd name="T14" fmla="*/ 2147483647 w 12"/>
                <a:gd name="T15" fmla="*/ 2147483647 h 16"/>
                <a:gd name="T16" fmla="*/ 2147483647 w 12"/>
                <a:gd name="T17" fmla="*/ 2147483647 h 16"/>
                <a:gd name="T18" fmla="*/ 2147483647 w 12"/>
                <a:gd name="T19" fmla="*/ 2147483647 h 16"/>
                <a:gd name="T20" fmla="*/ 0 w 12"/>
                <a:gd name="T21" fmla="*/ 2147483647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6"/>
                <a:gd name="T35" fmla="*/ 12 w 12"/>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6">
                  <a:moveTo>
                    <a:pt x="0" y="8"/>
                  </a:moveTo>
                  <a:lnTo>
                    <a:pt x="0" y="0"/>
                  </a:lnTo>
                  <a:lnTo>
                    <a:pt x="2" y="0"/>
                  </a:lnTo>
                  <a:lnTo>
                    <a:pt x="6" y="4"/>
                  </a:lnTo>
                  <a:lnTo>
                    <a:pt x="8" y="6"/>
                  </a:lnTo>
                  <a:lnTo>
                    <a:pt x="12" y="10"/>
                  </a:lnTo>
                  <a:lnTo>
                    <a:pt x="12" y="14"/>
                  </a:lnTo>
                  <a:lnTo>
                    <a:pt x="12" y="16"/>
                  </a:lnTo>
                  <a:lnTo>
                    <a:pt x="10" y="14"/>
                  </a:lnTo>
                  <a:lnTo>
                    <a:pt x="6" y="8"/>
                  </a:lnTo>
                  <a:lnTo>
                    <a:pt x="0" y="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83" name="Freeform 319"/>
            <p:cNvSpPr/>
            <p:nvPr>
              <p:custDataLst>
                <p:tags r:id="rId266"/>
              </p:custDataLst>
            </p:nvPr>
          </p:nvSpPr>
          <p:spPr bwMode="auto">
            <a:xfrm>
              <a:off x="7442184" y="4180028"/>
              <a:ext cx="29981" cy="31859"/>
            </a:xfrm>
            <a:custGeom>
              <a:avLst/>
              <a:gdLst>
                <a:gd name="T0" fmla="*/ 2147483647 w 20"/>
                <a:gd name="T1" fmla="*/ 2147483647 h 20"/>
                <a:gd name="T2" fmla="*/ 2147483647 w 20"/>
                <a:gd name="T3" fmla="*/ 2147483647 h 20"/>
                <a:gd name="T4" fmla="*/ 2147483647 w 20"/>
                <a:gd name="T5" fmla="*/ 2147483647 h 20"/>
                <a:gd name="T6" fmla="*/ 0 w 20"/>
                <a:gd name="T7" fmla="*/ 0 h 20"/>
                <a:gd name="T8" fmla="*/ 2147483647 w 20"/>
                <a:gd name="T9" fmla="*/ 0 h 20"/>
                <a:gd name="T10" fmla="*/ 2147483647 w 20"/>
                <a:gd name="T11" fmla="*/ 2147483647 h 20"/>
                <a:gd name="T12" fmla="*/ 2147483647 w 20"/>
                <a:gd name="T13" fmla="*/ 2147483647 h 20"/>
                <a:gd name="T14" fmla="*/ 2147483647 w 20"/>
                <a:gd name="T15" fmla="*/ 2147483647 h 20"/>
                <a:gd name="T16" fmla="*/ 2147483647 w 20"/>
                <a:gd name="T17" fmla="*/ 2147483647 h 20"/>
                <a:gd name="T18" fmla="*/ 2147483647 w 20"/>
                <a:gd name="T19" fmla="*/ 2147483647 h 20"/>
                <a:gd name="T20" fmla="*/ 2147483647 w 20"/>
                <a:gd name="T21" fmla="*/ 2147483647 h 20"/>
                <a:gd name="T22" fmla="*/ 2147483647 w 20"/>
                <a:gd name="T23" fmla="*/ 2147483647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20"/>
                <a:gd name="T38" fmla="*/ 20 w 20"/>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20">
                  <a:moveTo>
                    <a:pt x="16" y="20"/>
                  </a:moveTo>
                  <a:lnTo>
                    <a:pt x="12" y="16"/>
                  </a:lnTo>
                  <a:lnTo>
                    <a:pt x="6" y="10"/>
                  </a:lnTo>
                  <a:lnTo>
                    <a:pt x="0" y="0"/>
                  </a:lnTo>
                  <a:lnTo>
                    <a:pt x="6" y="0"/>
                  </a:lnTo>
                  <a:lnTo>
                    <a:pt x="14" y="4"/>
                  </a:lnTo>
                  <a:lnTo>
                    <a:pt x="18" y="4"/>
                  </a:lnTo>
                  <a:lnTo>
                    <a:pt x="20" y="8"/>
                  </a:lnTo>
                  <a:lnTo>
                    <a:pt x="20" y="12"/>
                  </a:lnTo>
                  <a:lnTo>
                    <a:pt x="20" y="16"/>
                  </a:lnTo>
                  <a:lnTo>
                    <a:pt x="18" y="20"/>
                  </a:lnTo>
                  <a:lnTo>
                    <a:pt x="16" y="2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84" name="Freeform 320"/>
            <p:cNvSpPr/>
            <p:nvPr>
              <p:custDataLst>
                <p:tags r:id="rId267"/>
              </p:custDataLst>
            </p:nvPr>
          </p:nvSpPr>
          <p:spPr bwMode="auto">
            <a:xfrm>
              <a:off x="8302403" y="4760120"/>
              <a:ext cx="20756" cy="25221"/>
            </a:xfrm>
            <a:custGeom>
              <a:avLst/>
              <a:gdLst>
                <a:gd name="T0" fmla="*/ 2147483647 w 14"/>
                <a:gd name="T1" fmla="*/ 2147483647 h 16"/>
                <a:gd name="T2" fmla="*/ 2147483647 w 14"/>
                <a:gd name="T3" fmla="*/ 2147483647 h 16"/>
                <a:gd name="T4" fmla="*/ 2147483647 w 14"/>
                <a:gd name="T5" fmla="*/ 2147483647 h 16"/>
                <a:gd name="T6" fmla="*/ 2147483647 w 14"/>
                <a:gd name="T7" fmla="*/ 2147483647 h 16"/>
                <a:gd name="T8" fmla="*/ 2147483647 w 14"/>
                <a:gd name="T9" fmla="*/ 2147483647 h 16"/>
                <a:gd name="T10" fmla="*/ 0 w 14"/>
                <a:gd name="T11" fmla="*/ 2147483647 h 16"/>
                <a:gd name="T12" fmla="*/ 0 w 14"/>
                <a:gd name="T13" fmla="*/ 0 h 16"/>
                <a:gd name="T14" fmla="*/ 2147483647 w 14"/>
                <a:gd name="T15" fmla="*/ 2147483647 h 16"/>
                <a:gd name="T16" fmla="*/ 2147483647 w 14"/>
                <a:gd name="T17" fmla="*/ 2147483647 h 16"/>
                <a:gd name="T18" fmla="*/ 2147483647 w 14"/>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14" y="12"/>
                  </a:moveTo>
                  <a:lnTo>
                    <a:pt x="12" y="14"/>
                  </a:lnTo>
                  <a:lnTo>
                    <a:pt x="10" y="16"/>
                  </a:lnTo>
                  <a:lnTo>
                    <a:pt x="8" y="14"/>
                  </a:lnTo>
                  <a:lnTo>
                    <a:pt x="4" y="12"/>
                  </a:lnTo>
                  <a:lnTo>
                    <a:pt x="0" y="4"/>
                  </a:lnTo>
                  <a:lnTo>
                    <a:pt x="0" y="0"/>
                  </a:lnTo>
                  <a:lnTo>
                    <a:pt x="8" y="4"/>
                  </a:lnTo>
                  <a:lnTo>
                    <a:pt x="12" y="8"/>
                  </a:lnTo>
                  <a:lnTo>
                    <a:pt x="14" y="12"/>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85" name="Freeform 321"/>
            <p:cNvSpPr/>
            <p:nvPr>
              <p:custDataLst>
                <p:tags r:id="rId268"/>
              </p:custDataLst>
            </p:nvPr>
          </p:nvSpPr>
          <p:spPr bwMode="auto">
            <a:xfrm>
              <a:off x="8368131" y="4839767"/>
              <a:ext cx="28828" cy="17257"/>
            </a:xfrm>
            <a:custGeom>
              <a:avLst/>
              <a:gdLst>
                <a:gd name="T0" fmla="*/ 2147483647 w 20"/>
                <a:gd name="T1" fmla="*/ 2147483647 h 12"/>
                <a:gd name="T2" fmla="*/ 2147483647 w 20"/>
                <a:gd name="T3" fmla="*/ 2147483647 h 12"/>
                <a:gd name="T4" fmla="*/ 2147483647 w 20"/>
                <a:gd name="T5" fmla="*/ 2147483647 h 12"/>
                <a:gd name="T6" fmla="*/ 2147483647 w 20"/>
                <a:gd name="T7" fmla="*/ 2147483647 h 12"/>
                <a:gd name="T8" fmla="*/ 2147483647 w 20"/>
                <a:gd name="T9" fmla="*/ 2147483647 h 12"/>
                <a:gd name="T10" fmla="*/ 0 w 20"/>
                <a:gd name="T11" fmla="*/ 2147483647 h 12"/>
                <a:gd name="T12" fmla="*/ 0 w 20"/>
                <a:gd name="T13" fmla="*/ 0 h 12"/>
                <a:gd name="T14" fmla="*/ 2147483647 w 20"/>
                <a:gd name="T15" fmla="*/ 0 h 12"/>
                <a:gd name="T16" fmla="*/ 2147483647 w 20"/>
                <a:gd name="T17" fmla="*/ 2147483647 h 12"/>
                <a:gd name="T18" fmla="*/ 2147483647 w 20"/>
                <a:gd name="T19" fmla="*/ 2147483647 h 12"/>
                <a:gd name="T20" fmla="*/ 2147483647 w 20"/>
                <a:gd name="T21" fmla="*/ 2147483647 h 12"/>
                <a:gd name="T22" fmla="*/ 2147483647 w 20"/>
                <a:gd name="T23" fmla="*/ 214748364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12"/>
                <a:gd name="T38" fmla="*/ 20 w 20"/>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12">
                  <a:moveTo>
                    <a:pt x="20" y="8"/>
                  </a:moveTo>
                  <a:lnTo>
                    <a:pt x="20" y="12"/>
                  </a:lnTo>
                  <a:lnTo>
                    <a:pt x="16" y="12"/>
                  </a:lnTo>
                  <a:lnTo>
                    <a:pt x="6" y="10"/>
                  </a:lnTo>
                  <a:lnTo>
                    <a:pt x="2" y="6"/>
                  </a:lnTo>
                  <a:lnTo>
                    <a:pt x="0" y="2"/>
                  </a:lnTo>
                  <a:lnTo>
                    <a:pt x="0" y="0"/>
                  </a:lnTo>
                  <a:lnTo>
                    <a:pt x="2" y="0"/>
                  </a:lnTo>
                  <a:lnTo>
                    <a:pt x="10" y="2"/>
                  </a:lnTo>
                  <a:lnTo>
                    <a:pt x="18" y="4"/>
                  </a:lnTo>
                  <a:lnTo>
                    <a:pt x="20" y="6"/>
                  </a:lnTo>
                  <a:lnTo>
                    <a:pt x="20" y="8"/>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sp>
          <p:nvSpPr>
            <p:cNvPr id="286" name="Freeform 322"/>
            <p:cNvSpPr/>
            <p:nvPr>
              <p:custDataLst>
                <p:tags r:id="rId269"/>
              </p:custDataLst>
            </p:nvPr>
          </p:nvSpPr>
          <p:spPr bwMode="auto">
            <a:xfrm>
              <a:off x="8509964" y="4997732"/>
              <a:ext cx="11531" cy="21239"/>
            </a:xfrm>
            <a:custGeom>
              <a:avLst/>
              <a:gdLst>
                <a:gd name="T0" fmla="*/ 2147483647 w 8"/>
                <a:gd name="T1" fmla="*/ 0 h 14"/>
                <a:gd name="T2" fmla="*/ 2147483647 w 8"/>
                <a:gd name="T3" fmla="*/ 2147483647 h 14"/>
                <a:gd name="T4" fmla="*/ 2147483647 w 8"/>
                <a:gd name="T5" fmla="*/ 2147483647 h 14"/>
                <a:gd name="T6" fmla="*/ 2147483647 w 8"/>
                <a:gd name="T7" fmla="*/ 2147483647 h 14"/>
                <a:gd name="T8" fmla="*/ 2147483647 w 8"/>
                <a:gd name="T9" fmla="*/ 2147483647 h 14"/>
                <a:gd name="T10" fmla="*/ 2147483647 w 8"/>
                <a:gd name="T11" fmla="*/ 2147483647 h 14"/>
                <a:gd name="T12" fmla="*/ 2147483647 w 8"/>
                <a:gd name="T13" fmla="*/ 2147483647 h 14"/>
                <a:gd name="T14" fmla="*/ 2147483647 w 8"/>
                <a:gd name="T15" fmla="*/ 2147483647 h 14"/>
                <a:gd name="T16" fmla="*/ 0 w 8"/>
                <a:gd name="T17" fmla="*/ 2147483647 h 14"/>
                <a:gd name="T18" fmla="*/ 0 w 8"/>
                <a:gd name="T19" fmla="*/ 2147483647 h 14"/>
                <a:gd name="T20" fmla="*/ 0 w 8"/>
                <a:gd name="T21" fmla="*/ 0 h 14"/>
                <a:gd name="T22" fmla="*/ 2147483647 w 8"/>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4"/>
                <a:gd name="T38" fmla="*/ 8 w 8"/>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4">
                  <a:moveTo>
                    <a:pt x="4" y="0"/>
                  </a:moveTo>
                  <a:lnTo>
                    <a:pt x="4" y="4"/>
                  </a:lnTo>
                  <a:lnTo>
                    <a:pt x="6" y="6"/>
                  </a:lnTo>
                  <a:lnTo>
                    <a:pt x="8" y="6"/>
                  </a:lnTo>
                  <a:lnTo>
                    <a:pt x="8" y="8"/>
                  </a:lnTo>
                  <a:lnTo>
                    <a:pt x="6" y="12"/>
                  </a:lnTo>
                  <a:lnTo>
                    <a:pt x="4" y="14"/>
                  </a:lnTo>
                  <a:lnTo>
                    <a:pt x="2" y="14"/>
                  </a:lnTo>
                  <a:lnTo>
                    <a:pt x="0" y="10"/>
                  </a:lnTo>
                  <a:lnTo>
                    <a:pt x="0" y="6"/>
                  </a:lnTo>
                  <a:lnTo>
                    <a:pt x="0" y="0"/>
                  </a:lnTo>
                  <a:lnTo>
                    <a:pt x="4" y="0"/>
                  </a:lnTo>
                  <a:close/>
                </a:path>
              </a:pathLst>
            </a:custGeom>
            <a:grp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es-ES" sz="3600" i="1" dirty="0">
                <a:solidFill>
                  <a:srgbClr val="20252D"/>
                </a:solidFill>
                <a:sym typeface="Arial" panose="020B0604020202020204" pitchFamily="34" charset="0"/>
              </a:endParaRPr>
            </a:p>
          </p:txBody>
        </p:sp>
      </p:grpSp>
      <p:grpSp>
        <p:nvGrpSpPr>
          <p:cNvPr id="331" name="组合 330"/>
          <p:cNvGrpSpPr/>
          <p:nvPr/>
        </p:nvGrpSpPr>
        <p:grpSpPr>
          <a:xfrm>
            <a:off x="1189990" y="2383155"/>
            <a:ext cx="389067" cy="390974"/>
            <a:chOff x="1430" y="4063"/>
            <a:chExt cx="871" cy="871"/>
          </a:xfrm>
          <a:effectLst>
            <a:outerShdw blurRad="139700" dist="38100" dir="2700000" algn="tl" rotWithShape="0">
              <a:prstClr val="black">
                <a:alpha val="37000"/>
              </a:prstClr>
            </a:outerShdw>
          </a:effectLst>
        </p:grpSpPr>
        <p:sp>
          <p:nvSpPr>
            <p:cNvPr id="287" name="泪滴形 286"/>
            <p:cNvSpPr/>
            <p:nvPr>
              <p:custDataLst>
                <p:tags r:id="rId270"/>
              </p:custDataLst>
            </p:nvPr>
          </p:nvSpPr>
          <p:spPr>
            <a:xfrm rot="7963856">
              <a:off x="1430" y="4063"/>
              <a:ext cx="871" cy="871"/>
            </a:xfrm>
            <a:prstGeom prst="teardrop">
              <a:avLst/>
            </a:prstGeom>
            <a:solidFill>
              <a:srgbClr val="FFFFFF"/>
            </a:solidFill>
            <a:ln w="25400">
              <a:no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zh-CN" altLang="en-US" sz="2000" i="1">
                <a:solidFill>
                  <a:srgbClr val="20252D"/>
                </a:solidFill>
                <a:sym typeface="Arial" panose="020B0604020202020204" pitchFamily="34" charset="0"/>
              </a:endParaRPr>
            </a:p>
          </p:txBody>
        </p:sp>
        <p:sp>
          <p:nvSpPr>
            <p:cNvPr id="288" name="椭圆 287"/>
            <p:cNvSpPr/>
            <p:nvPr>
              <p:custDataLst>
                <p:tags r:id="rId271"/>
              </p:custDataLst>
            </p:nvPr>
          </p:nvSpPr>
          <p:spPr>
            <a:xfrm>
              <a:off x="1559" y="4178"/>
              <a:ext cx="605" cy="605"/>
            </a:xfrm>
            <a:prstGeom prst="ellipse">
              <a:avLst/>
            </a:prstGeom>
            <a:solidFill>
              <a:schemeClr val="tx1">
                <a:lumMod val="85000"/>
                <a:lumOff val="15000"/>
              </a:schemeClr>
            </a:solidFill>
            <a:ln w="25400">
              <a:no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lIns="0" tIns="0" rIns="0" bIns="0" rtlCol="0" anchor="ctr" anchorCtr="0">
              <a:noAutofit/>
            </a:bodyPr>
            <a:lstStyle/>
            <a:p>
              <a:pPr algn="ctr">
                <a:lnSpc>
                  <a:spcPct val="110000"/>
                </a:lnSpc>
              </a:pPr>
              <a:r>
                <a:rPr lang="en-US" altLang="zh-CN" dirty="0">
                  <a:solidFill>
                    <a:srgbClr val="FFFF00"/>
                  </a:solidFill>
                  <a:latin typeface="Gen Shin Gothic Heavy" panose="020B0702020203020207" charset="-120"/>
                  <a:ea typeface="Gen Shin Gothic Heavy" panose="020B0702020203020207" charset="-120"/>
                  <a:sym typeface="Arial" panose="020B0604020202020204" pitchFamily="34" charset="0"/>
                </a:rPr>
                <a:t>3</a:t>
              </a:r>
              <a:endParaRPr lang="en-US" altLang="zh-CN" dirty="0">
                <a:solidFill>
                  <a:srgbClr val="FFFF00"/>
                </a:solidFill>
                <a:latin typeface="Gen Shin Gothic Heavy" panose="020B0702020203020207" charset="-120"/>
                <a:ea typeface="Gen Shin Gothic Heavy" panose="020B0702020203020207" charset="-120"/>
                <a:sym typeface="Arial" panose="020B0604020202020204" pitchFamily="34" charset="0"/>
              </a:endParaRPr>
            </a:p>
          </p:txBody>
        </p:sp>
      </p:grpSp>
      <p:grpSp>
        <p:nvGrpSpPr>
          <p:cNvPr id="15" name="组合 14"/>
          <p:cNvGrpSpPr/>
          <p:nvPr/>
        </p:nvGrpSpPr>
        <p:grpSpPr>
          <a:xfrm>
            <a:off x="1991995" y="4118610"/>
            <a:ext cx="396240" cy="398780"/>
            <a:chOff x="2737" y="6642"/>
            <a:chExt cx="624" cy="628"/>
          </a:xfrm>
        </p:grpSpPr>
        <p:sp>
          <p:nvSpPr>
            <p:cNvPr id="291" name="泪滴形 290"/>
            <p:cNvSpPr/>
            <p:nvPr>
              <p:custDataLst>
                <p:tags r:id="rId272"/>
              </p:custDataLst>
            </p:nvPr>
          </p:nvSpPr>
          <p:spPr>
            <a:xfrm rot="7963856">
              <a:off x="2735" y="6644"/>
              <a:ext cx="628" cy="625"/>
            </a:xfrm>
            <a:prstGeom prst="teardrop">
              <a:avLst/>
            </a:prstGeom>
            <a:solidFill>
              <a:srgbClr val="FFFFFF"/>
            </a:solidFill>
            <a:ln w="25400">
              <a:no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zh-CN" altLang="en-US" sz="2400" i="1">
                <a:solidFill>
                  <a:srgbClr val="20252D"/>
                </a:solidFill>
                <a:sym typeface="Arial" panose="020B0604020202020204" pitchFamily="34" charset="0"/>
              </a:endParaRPr>
            </a:p>
          </p:txBody>
        </p:sp>
        <p:sp>
          <p:nvSpPr>
            <p:cNvPr id="292" name="椭圆 291"/>
            <p:cNvSpPr/>
            <p:nvPr>
              <p:custDataLst>
                <p:tags r:id="rId273"/>
              </p:custDataLst>
            </p:nvPr>
          </p:nvSpPr>
          <p:spPr>
            <a:xfrm>
              <a:off x="2847" y="6737"/>
              <a:ext cx="425" cy="449"/>
            </a:xfrm>
            <a:prstGeom prst="ellipse">
              <a:avLst/>
            </a:prstGeom>
            <a:solidFill>
              <a:schemeClr val="tx1">
                <a:lumMod val="85000"/>
                <a:lumOff val="15000"/>
              </a:schemeClr>
            </a:solidFill>
            <a:ln w="25400">
              <a:no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lIns="0" tIns="0" rIns="0" bIns="0" rtlCol="0" anchor="ctr" anchorCtr="0">
              <a:noAutofit/>
            </a:bodyPr>
            <a:lstStyle/>
            <a:p>
              <a:pPr algn="ctr">
                <a:lnSpc>
                  <a:spcPct val="110000"/>
                </a:lnSpc>
              </a:pPr>
              <a:r>
                <a:rPr lang="en-US" altLang="zh-CN" sz="1700" dirty="0">
                  <a:solidFill>
                    <a:srgbClr val="FFFF00"/>
                  </a:solidFill>
                  <a:latin typeface="Gen Shin Gothic Heavy" panose="020B0702020203020207" charset="-120"/>
                  <a:ea typeface="Gen Shin Gothic Heavy" panose="020B0702020203020207" charset="-120"/>
                  <a:sym typeface="Arial" panose="020B0604020202020204" pitchFamily="34" charset="0"/>
                </a:rPr>
                <a:t>4</a:t>
              </a:r>
              <a:endParaRPr lang="en-US" altLang="zh-CN" sz="1700" dirty="0">
                <a:solidFill>
                  <a:srgbClr val="FFFF00"/>
                </a:solidFill>
                <a:latin typeface="Gen Shin Gothic Heavy" panose="020B0702020203020207" charset="-120"/>
                <a:ea typeface="Gen Shin Gothic Heavy" panose="020B0702020203020207" charset="-120"/>
                <a:sym typeface="Arial" panose="020B0604020202020204" pitchFamily="34" charset="0"/>
              </a:endParaRPr>
            </a:p>
          </p:txBody>
        </p:sp>
      </p:grpSp>
      <p:grpSp>
        <p:nvGrpSpPr>
          <p:cNvPr id="24" name="组合 23"/>
          <p:cNvGrpSpPr/>
          <p:nvPr/>
        </p:nvGrpSpPr>
        <p:grpSpPr>
          <a:xfrm>
            <a:off x="4378325" y="3611880"/>
            <a:ext cx="396240" cy="398780"/>
            <a:chOff x="5710" y="5586"/>
            <a:chExt cx="888" cy="888"/>
          </a:xfrm>
        </p:grpSpPr>
        <p:sp>
          <p:nvSpPr>
            <p:cNvPr id="294" name="泪滴形 293"/>
            <p:cNvSpPr/>
            <p:nvPr>
              <p:custDataLst>
                <p:tags r:id="rId274"/>
              </p:custDataLst>
            </p:nvPr>
          </p:nvSpPr>
          <p:spPr>
            <a:xfrm rot="7963856">
              <a:off x="5710" y="5586"/>
              <a:ext cx="889" cy="889"/>
            </a:xfrm>
            <a:prstGeom prst="teardrop">
              <a:avLst/>
            </a:prstGeom>
            <a:solidFill>
              <a:srgbClr val="FFFFFF"/>
            </a:solidFill>
            <a:ln w="25400">
              <a:no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zh-CN" altLang="en-US" sz="2800" i="1">
                <a:solidFill>
                  <a:srgbClr val="20252D"/>
                </a:solidFill>
                <a:sym typeface="Arial" panose="020B0604020202020204" pitchFamily="34" charset="0"/>
              </a:endParaRPr>
            </a:p>
          </p:txBody>
        </p:sp>
        <p:sp>
          <p:nvSpPr>
            <p:cNvPr id="295" name="椭圆 294"/>
            <p:cNvSpPr/>
            <p:nvPr>
              <p:custDataLst>
                <p:tags r:id="rId275"/>
              </p:custDataLst>
            </p:nvPr>
          </p:nvSpPr>
          <p:spPr>
            <a:xfrm>
              <a:off x="5849" y="5697"/>
              <a:ext cx="619" cy="619"/>
            </a:xfrm>
            <a:prstGeom prst="ellipse">
              <a:avLst/>
            </a:prstGeom>
            <a:solidFill>
              <a:schemeClr val="tx1">
                <a:lumMod val="85000"/>
                <a:lumOff val="15000"/>
              </a:schemeClr>
            </a:solidFill>
            <a:ln w="25400">
              <a:no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lIns="0" tIns="0" rIns="0" bIns="0" rtlCol="0" anchor="ctr" anchorCtr="0">
              <a:noAutofit/>
            </a:bodyPr>
            <a:lstStyle/>
            <a:p>
              <a:pPr algn="ctr">
                <a:lnSpc>
                  <a:spcPct val="110000"/>
                </a:lnSpc>
              </a:pPr>
              <a:r>
                <a:rPr lang="en-US" altLang="zh-CN" sz="1700" dirty="0">
                  <a:solidFill>
                    <a:srgbClr val="FFFF00"/>
                  </a:solidFill>
                  <a:latin typeface="Gen Shin Gothic Heavy" panose="020B0702020203020207" charset="-120"/>
                  <a:ea typeface="Gen Shin Gothic Heavy" panose="020B0702020203020207" charset="-120"/>
                  <a:sym typeface="Arial" panose="020B0604020202020204" pitchFamily="34" charset="0"/>
                </a:rPr>
                <a:t>5</a:t>
              </a:r>
              <a:endParaRPr lang="en-US" altLang="zh-CN" sz="1700" dirty="0">
                <a:solidFill>
                  <a:srgbClr val="FFFF00"/>
                </a:solidFill>
                <a:latin typeface="Gen Shin Gothic Heavy" panose="020B0702020203020207" charset="-120"/>
                <a:ea typeface="Gen Shin Gothic Heavy" panose="020B0702020203020207" charset="-120"/>
                <a:sym typeface="Arial" panose="020B0604020202020204" pitchFamily="34" charset="0"/>
              </a:endParaRPr>
            </a:p>
          </p:txBody>
        </p:sp>
      </p:grpSp>
      <p:grpSp>
        <p:nvGrpSpPr>
          <p:cNvPr id="308" name="组合 307"/>
          <p:cNvGrpSpPr/>
          <p:nvPr/>
        </p:nvGrpSpPr>
        <p:grpSpPr>
          <a:xfrm>
            <a:off x="6357620" y="1985010"/>
            <a:ext cx="396240" cy="398780"/>
            <a:chOff x="8548" y="3757"/>
            <a:chExt cx="770" cy="770"/>
          </a:xfrm>
        </p:grpSpPr>
        <p:sp>
          <p:nvSpPr>
            <p:cNvPr id="297" name="泪滴形 296"/>
            <p:cNvSpPr/>
            <p:nvPr>
              <p:custDataLst>
                <p:tags r:id="rId276"/>
              </p:custDataLst>
            </p:nvPr>
          </p:nvSpPr>
          <p:spPr>
            <a:xfrm rot="7963856">
              <a:off x="8548" y="3757"/>
              <a:ext cx="771" cy="771"/>
            </a:xfrm>
            <a:prstGeom prst="teardrop">
              <a:avLst/>
            </a:prstGeom>
            <a:solidFill>
              <a:srgbClr val="FFFFFF"/>
            </a:solidFill>
            <a:ln w="25400">
              <a:no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lstStyle/>
            <a:p>
              <a:pPr algn="ctr"/>
              <a:endParaRPr lang="zh-CN" altLang="en-US" sz="2400" i="1">
                <a:solidFill>
                  <a:srgbClr val="20252D"/>
                </a:solidFill>
                <a:sym typeface="Arial" panose="020B0604020202020204" pitchFamily="34" charset="0"/>
              </a:endParaRPr>
            </a:p>
          </p:txBody>
        </p:sp>
        <p:sp>
          <p:nvSpPr>
            <p:cNvPr id="298" name="椭圆 297"/>
            <p:cNvSpPr/>
            <p:nvPr>
              <p:custDataLst>
                <p:tags r:id="rId277"/>
              </p:custDataLst>
            </p:nvPr>
          </p:nvSpPr>
          <p:spPr>
            <a:xfrm>
              <a:off x="8674" y="3872"/>
              <a:ext cx="537" cy="537"/>
            </a:xfrm>
            <a:prstGeom prst="ellipse">
              <a:avLst/>
            </a:prstGeom>
            <a:solidFill>
              <a:schemeClr val="tx1">
                <a:lumMod val="85000"/>
                <a:lumOff val="15000"/>
              </a:schemeClr>
            </a:solidFill>
            <a:ln w="25400">
              <a:no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lIns="0" tIns="0" rIns="0" bIns="0" rtlCol="0" anchor="ctr" anchorCtr="0">
              <a:noAutofit/>
            </a:bodyPr>
            <a:lstStyle/>
            <a:p>
              <a:pPr algn="ctr">
                <a:lnSpc>
                  <a:spcPct val="110000"/>
                </a:lnSpc>
              </a:pPr>
              <a:r>
                <a:rPr lang="en-US" altLang="zh-CN" sz="1700" dirty="0">
                  <a:solidFill>
                    <a:srgbClr val="FFFF00"/>
                  </a:solidFill>
                  <a:latin typeface="Gen Shin Gothic Heavy" panose="020B0702020203020207" charset="-120"/>
                  <a:ea typeface="Gen Shin Gothic Heavy" panose="020B0702020203020207" charset="-120"/>
                  <a:sym typeface="Arial" panose="020B0604020202020204" pitchFamily="34" charset="0"/>
                </a:rPr>
                <a:t>6</a:t>
              </a:r>
              <a:endParaRPr lang="en-US" altLang="zh-CN" sz="1700" dirty="0">
                <a:solidFill>
                  <a:srgbClr val="FFFF00"/>
                </a:solidFill>
                <a:latin typeface="Gen Shin Gothic Heavy" panose="020B0702020203020207" charset="-120"/>
                <a:ea typeface="Gen Shin Gothic Heavy" panose="020B0702020203020207" charset="-120"/>
                <a:sym typeface="Arial" panose="020B0604020202020204" pitchFamily="34" charset="0"/>
              </a:endParaRPr>
            </a:p>
          </p:txBody>
        </p:sp>
      </p:grpSp>
      <p:grpSp>
        <p:nvGrpSpPr>
          <p:cNvPr id="319" name="组合 318"/>
          <p:cNvGrpSpPr/>
          <p:nvPr/>
        </p:nvGrpSpPr>
        <p:grpSpPr>
          <a:xfrm>
            <a:off x="8761730" y="3193415"/>
            <a:ext cx="2362835" cy="555625"/>
            <a:chOff x="13123" y="6705"/>
            <a:chExt cx="3721" cy="875"/>
          </a:xfrm>
        </p:grpSpPr>
        <p:sp>
          <p:nvSpPr>
            <p:cNvPr id="309" name="矩形 308"/>
            <p:cNvSpPr/>
            <p:nvPr>
              <p:custDataLst>
                <p:tags r:id="rId278"/>
              </p:custDataLst>
            </p:nvPr>
          </p:nvSpPr>
          <p:spPr>
            <a:xfrm>
              <a:off x="14631" y="7348"/>
              <a:ext cx="1967" cy="72"/>
            </a:xfrm>
            <a:prstGeom prst="rect">
              <a:avLst/>
            </a:prstGeom>
            <a:solidFill>
              <a:srgbClr val="0C0C0C"/>
            </a:solid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wrap="square" rtlCol="0" anchor="ctr">
              <a:normAutofit fontScale="25000" lnSpcReduction="20000"/>
            </a:bodyPr>
            <a:lstStyle/>
            <a:p>
              <a:pPr algn="ctr"/>
              <a:endParaRPr lang="zh-CN" altLang="en-US" sz="3600" b="1" i="1">
                <a:solidFill>
                  <a:srgbClr val="0C0C0C"/>
                </a:solidFill>
                <a:latin typeface="Tahoma" panose="020B0604030504040204" pitchFamily="34" charset="0"/>
                <a:cs typeface="Tahoma" panose="020B0604030504040204" pitchFamily="34" charset="0"/>
                <a:sym typeface="Arial" panose="020B0604020202020204" pitchFamily="34" charset="0"/>
              </a:endParaRPr>
            </a:p>
          </p:txBody>
        </p:sp>
        <p:sp>
          <p:nvSpPr>
            <p:cNvPr id="290" name="文本框 289"/>
            <p:cNvSpPr txBox="1"/>
            <p:nvPr>
              <p:custDataLst>
                <p:tags r:id="rId279"/>
              </p:custDataLst>
            </p:nvPr>
          </p:nvSpPr>
          <p:spPr>
            <a:xfrm>
              <a:off x="13123" y="6853"/>
              <a:ext cx="1136" cy="727"/>
            </a:xfrm>
            <a:prstGeom prst="rect">
              <a:avLst/>
            </a:prstGeom>
          </p:spPr>
          <p:txBody>
            <a:bodyPr wrap="square">
              <a:normAutofit/>
            </a:bodyPr>
            <a:lstStyle>
              <a:defPPr>
                <a:defRPr lang="zh-CN"/>
              </a:defPPr>
              <a:lvl1pPr algn="r">
                <a:defRPr sz="2400" i="1">
                  <a:cs typeface="+mn-ea"/>
                </a:defRPr>
              </a:lvl1pPr>
            </a:lstStyle>
            <a:p>
              <a:r>
                <a:rPr lang="en-US" altLang="zh-CN" smtClean="0">
                  <a:latin typeface="Tahoma" panose="020B0604030504040204" pitchFamily="34" charset="0"/>
                  <a:cs typeface="Tahoma" panose="020B0604030504040204" pitchFamily="34" charset="0"/>
                </a:rPr>
                <a:t>4</a:t>
              </a:r>
              <a:endParaRPr lang="en-US" altLang="zh-CN" smtClean="0">
                <a:latin typeface="Tahoma" panose="020B0604030504040204" pitchFamily="34" charset="0"/>
                <a:cs typeface="Tahoma" panose="020B0604030504040204" pitchFamily="34" charset="0"/>
              </a:endParaRPr>
            </a:p>
          </p:txBody>
        </p:sp>
        <p:sp>
          <p:nvSpPr>
            <p:cNvPr id="293" name="文本框 292"/>
            <p:cNvSpPr txBox="1"/>
            <p:nvPr>
              <p:custDataLst>
                <p:tags r:id="rId280"/>
              </p:custDataLst>
            </p:nvPr>
          </p:nvSpPr>
          <p:spPr>
            <a:xfrm>
              <a:off x="14438" y="6705"/>
              <a:ext cx="2406" cy="578"/>
            </a:xfrm>
            <a:prstGeom prst="rect">
              <a:avLst/>
            </a:prstGeom>
          </p:spPr>
          <p:txBody>
            <a:bodyPr wrap="square" lIns="90000" tIns="46800" rIns="90000" bIns="46800" anchor="ctr" anchorCtr="0">
              <a:normAutofit fontScale="80000"/>
            </a:bodyPr>
            <a:lstStyle>
              <a:defPPr>
                <a:defRPr lang="zh-CN"/>
              </a:defPPr>
              <a:lvl1pPr>
                <a:defRPr sz="1400" i="1">
                  <a:cs typeface="+mn-ea"/>
                </a:defRPr>
              </a:lvl1pPr>
            </a:lstStyle>
            <a:p>
              <a:r>
                <a:rPr lang="en-US" altLang="zh-CN" sz="1800" b="1" smtClean="0">
                  <a:latin typeface="Tahoma" panose="020B0604030504040204" pitchFamily="34" charset="0"/>
                  <a:cs typeface="Tahoma" panose="020B0604030504040204" pitchFamily="34" charset="0"/>
                  <a:sym typeface="+mn-ea"/>
                </a:rPr>
                <a:t>South America</a:t>
              </a:r>
              <a:endParaRPr lang="en-US" altLang="zh-CN" sz="1800" b="1" smtClean="0">
                <a:latin typeface="Tahoma" panose="020B0604030504040204" pitchFamily="34" charset="0"/>
                <a:ea typeface="+mn-ea"/>
                <a:cs typeface="Tahoma" panose="020B0604030504040204" pitchFamily="34" charset="0"/>
                <a:sym typeface="+mn-ea"/>
              </a:endParaRPr>
            </a:p>
          </p:txBody>
        </p:sp>
      </p:grpSp>
      <p:grpSp>
        <p:nvGrpSpPr>
          <p:cNvPr id="329" name="组合 328"/>
          <p:cNvGrpSpPr/>
          <p:nvPr/>
        </p:nvGrpSpPr>
        <p:grpSpPr>
          <a:xfrm>
            <a:off x="8761730" y="1809750"/>
            <a:ext cx="2625725" cy="560070"/>
            <a:chOff x="13120" y="4137"/>
            <a:chExt cx="4135" cy="882"/>
          </a:xfrm>
        </p:grpSpPr>
        <p:sp>
          <p:nvSpPr>
            <p:cNvPr id="306" name="矩形 305"/>
            <p:cNvSpPr/>
            <p:nvPr>
              <p:custDataLst>
                <p:tags r:id="rId281"/>
              </p:custDataLst>
            </p:nvPr>
          </p:nvSpPr>
          <p:spPr>
            <a:xfrm>
              <a:off x="14640" y="4759"/>
              <a:ext cx="2345" cy="120"/>
            </a:xfrm>
            <a:prstGeom prst="rect">
              <a:avLst/>
            </a:prstGeom>
            <a:solidFill>
              <a:srgbClr val="0C0C0C"/>
            </a:solid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wrap="square" rtlCol="0" anchor="ctr">
              <a:normAutofit fontScale="25000" lnSpcReduction="20000"/>
            </a:bodyPr>
            <a:lstStyle/>
            <a:p>
              <a:pPr algn="ctr"/>
              <a:endParaRPr lang="zh-CN" altLang="en-US" sz="3600" b="1" i="1">
                <a:solidFill>
                  <a:srgbClr val="0C0C0C"/>
                </a:solidFill>
                <a:latin typeface="Tahoma" panose="020B0604030504040204" pitchFamily="34" charset="0"/>
                <a:cs typeface="Tahoma" panose="020B0604030504040204" pitchFamily="34" charset="0"/>
                <a:sym typeface="Arial" panose="020B0604020202020204" pitchFamily="34" charset="0"/>
              </a:endParaRPr>
            </a:p>
          </p:txBody>
        </p:sp>
        <p:sp>
          <p:nvSpPr>
            <p:cNvPr id="296" name="文本框 295"/>
            <p:cNvSpPr txBox="1"/>
            <p:nvPr>
              <p:custDataLst>
                <p:tags r:id="rId282"/>
              </p:custDataLst>
            </p:nvPr>
          </p:nvSpPr>
          <p:spPr>
            <a:xfrm>
              <a:off x="13120" y="4292"/>
              <a:ext cx="1139" cy="727"/>
            </a:xfrm>
            <a:prstGeom prst="rect">
              <a:avLst/>
            </a:prstGeom>
          </p:spPr>
          <p:txBody>
            <a:bodyPr wrap="square">
              <a:normAutofit/>
            </a:bodyPr>
            <a:lstStyle>
              <a:defPPr>
                <a:defRPr lang="zh-CN"/>
              </a:defPPr>
              <a:lvl1pPr algn="r">
                <a:defRPr sz="2400" i="1">
                  <a:cs typeface="+mn-ea"/>
                </a:defRPr>
              </a:lvl1pPr>
            </a:lstStyle>
            <a:p>
              <a:r>
                <a:rPr lang="en-US" altLang="zh-CN" smtClean="0">
                  <a:latin typeface="Tahoma" panose="020B0604030504040204" pitchFamily="34" charset="0"/>
                  <a:cs typeface="Tahoma" panose="020B0604030504040204" pitchFamily="34" charset="0"/>
                </a:rPr>
                <a:t>2</a:t>
              </a:r>
              <a:endParaRPr lang="en-US" altLang="zh-CN" smtClean="0">
                <a:latin typeface="Tahoma" panose="020B0604030504040204" pitchFamily="34" charset="0"/>
                <a:cs typeface="Tahoma" panose="020B0604030504040204" pitchFamily="34" charset="0"/>
              </a:endParaRPr>
            </a:p>
          </p:txBody>
        </p:sp>
        <p:sp>
          <p:nvSpPr>
            <p:cNvPr id="299" name="文本框 298"/>
            <p:cNvSpPr txBox="1"/>
            <p:nvPr>
              <p:custDataLst>
                <p:tags r:id="rId283"/>
              </p:custDataLst>
            </p:nvPr>
          </p:nvSpPr>
          <p:spPr>
            <a:xfrm>
              <a:off x="14446" y="4137"/>
              <a:ext cx="2809" cy="578"/>
            </a:xfrm>
            <a:prstGeom prst="rect">
              <a:avLst/>
            </a:prstGeom>
            <a:noFill/>
          </p:spPr>
          <p:txBody>
            <a:bodyPr wrap="square" lIns="90000" tIns="46800" rIns="90000" bIns="46800" anchor="ctr" anchorCtr="0">
              <a:normAutofit/>
            </a:bodyPr>
            <a:lstStyle>
              <a:defPPr>
                <a:defRPr lang="zh-CN"/>
              </a:defPPr>
              <a:lvl1pPr>
                <a:defRPr sz="1400" i="1">
                  <a:cs typeface="+mn-ea"/>
                </a:defRPr>
              </a:lvl1pPr>
            </a:lstStyle>
            <a:p>
              <a:r>
                <a:rPr lang="en-US" altLang="zh-CN" sz="1800" b="1" smtClean="0">
                  <a:latin typeface="Tahoma" panose="020B0604030504040204" pitchFamily="34" charset="0"/>
                  <a:ea typeface="+mn-ea"/>
                  <a:cs typeface="Tahoma" panose="020B0604030504040204" pitchFamily="34" charset="0"/>
                </a:rPr>
                <a:t>Europe</a:t>
              </a:r>
              <a:endParaRPr lang="en-US" altLang="zh-CN" sz="1800" b="1" smtClean="0">
                <a:latin typeface="Tahoma" panose="020B0604030504040204" pitchFamily="34" charset="0"/>
                <a:ea typeface="+mn-ea"/>
                <a:cs typeface="Tahoma" panose="020B0604030504040204" pitchFamily="34" charset="0"/>
              </a:endParaRPr>
            </a:p>
          </p:txBody>
        </p:sp>
      </p:grpSp>
      <p:cxnSp>
        <p:nvCxnSpPr>
          <p:cNvPr id="21" name="直接连接符 20"/>
          <p:cNvCxnSpPr/>
          <p:nvPr/>
        </p:nvCxnSpPr>
        <p:spPr>
          <a:xfrm>
            <a:off x="6866255" y="3308985"/>
            <a:ext cx="941070" cy="10160"/>
          </a:xfrm>
          <a:prstGeom prst="line">
            <a:avLst/>
          </a:prstGeom>
          <a:ln>
            <a:solidFill>
              <a:srgbClr val="65791F"/>
            </a:solidFill>
          </a:ln>
        </p:spPr>
        <p:style>
          <a:lnRef idx="1">
            <a:schemeClr val="accent1"/>
          </a:lnRef>
          <a:fillRef idx="0">
            <a:schemeClr val="accent1"/>
          </a:fillRef>
          <a:effectRef idx="0">
            <a:schemeClr val="accent1"/>
          </a:effectRef>
          <a:fontRef idx="minor">
            <a:schemeClr val="tx1"/>
          </a:fontRef>
        </p:style>
      </p:cxnSp>
      <p:grpSp>
        <p:nvGrpSpPr>
          <p:cNvPr id="328" name="组合 327"/>
          <p:cNvGrpSpPr/>
          <p:nvPr/>
        </p:nvGrpSpPr>
        <p:grpSpPr>
          <a:xfrm>
            <a:off x="8761730" y="1100455"/>
            <a:ext cx="2579370" cy="561975"/>
            <a:chOff x="13114" y="2966"/>
            <a:chExt cx="4062" cy="885"/>
          </a:xfrm>
        </p:grpSpPr>
        <p:sp>
          <p:nvSpPr>
            <p:cNvPr id="303" name="矩形 302"/>
            <p:cNvSpPr/>
            <p:nvPr>
              <p:custDataLst>
                <p:tags r:id="rId284"/>
              </p:custDataLst>
            </p:nvPr>
          </p:nvSpPr>
          <p:spPr>
            <a:xfrm>
              <a:off x="14631" y="3550"/>
              <a:ext cx="2545" cy="120"/>
            </a:xfrm>
            <a:prstGeom prst="rect">
              <a:avLst/>
            </a:prstGeom>
            <a:solidFill>
              <a:srgbClr val="0C0C0C"/>
            </a:solid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wrap="square" rtlCol="0" anchor="ctr">
              <a:normAutofit fontScale="25000" lnSpcReduction="20000"/>
            </a:bodyPr>
            <a:lstStyle/>
            <a:p>
              <a:pPr algn="ctr"/>
              <a:endParaRPr lang="zh-CN" altLang="en-US" sz="3600" i="1">
                <a:solidFill>
                  <a:srgbClr val="0C0C0C"/>
                </a:solidFill>
                <a:sym typeface="Arial" panose="020B0604020202020204" pitchFamily="34" charset="0"/>
              </a:endParaRPr>
            </a:p>
          </p:txBody>
        </p:sp>
        <p:sp>
          <p:nvSpPr>
            <p:cNvPr id="300" name="文本框 299"/>
            <p:cNvSpPr txBox="1"/>
            <p:nvPr>
              <p:custDataLst>
                <p:tags r:id="rId285"/>
              </p:custDataLst>
            </p:nvPr>
          </p:nvSpPr>
          <p:spPr>
            <a:xfrm>
              <a:off x="13114" y="3124"/>
              <a:ext cx="1145" cy="727"/>
            </a:xfrm>
            <a:prstGeom prst="rect">
              <a:avLst/>
            </a:prstGeom>
          </p:spPr>
          <p:txBody>
            <a:bodyPr wrap="square">
              <a:normAutofit/>
            </a:bodyPr>
            <a:lstStyle>
              <a:defPPr>
                <a:defRPr lang="zh-CN"/>
              </a:defPPr>
              <a:lvl1pPr algn="r">
                <a:defRPr sz="2400" i="1">
                  <a:cs typeface="+mn-ea"/>
                </a:defRPr>
              </a:lvl1pPr>
            </a:lstStyle>
            <a:p>
              <a:r>
                <a:rPr lang="en-US" altLang="zh-CN" smtClean="0">
                  <a:cs typeface="+mn-ea"/>
                </a:rPr>
                <a:t>1</a:t>
              </a:r>
              <a:endParaRPr lang="en-US" altLang="zh-CN" smtClean="0">
                <a:cs typeface="+mn-ea"/>
              </a:endParaRPr>
            </a:p>
          </p:txBody>
        </p:sp>
        <p:sp>
          <p:nvSpPr>
            <p:cNvPr id="301" name="文本框 300"/>
            <p:cNvSpPr txBox="1"/>
            <p:nvPr>
              <p:custDataLst>
                <p:tags r:id="rId286"/>
              </p:custDataLst>
            </p:nvPr>
          </p:nvSpPr>
          <p:spPr>
            <a:xfrm>
              <a:off x="14446" y="2966"/>
              <a:ext cx="2671" cy="578"/>
            </a:xfrm>
            <a:prstGeom prst="rect">
              <a:avLst/>
            </a:prstGeom>
          </p:spPr>
          <p:txBody>
            <a:bodyPr wrap="square" lIns="90000" tIns="46800" rIns="90000" bIns="46800" anchor="ctr" anchorCtr="0">
              <a:normAutofit lnSpcReduction="10000"/>
            </a:bodyPr>
            <a:lstStyle>
              <a:defPPr>
                <a:defRPr lang="zh-CN"/>
              </a:defPPr>
              <a:lvl1pPr>
                <a:defRPr sz="1400" i="1">
                  <a:cs typeface="+mn-ea"/>
                </a:defRPr>
              </a:lvl1pPr>
            </a:lstStyle>
            <a:p>
              <a:r>
                <a:rPr lang="en-US" altLang="zh-CN" sz="1800" b="1" smtClean="0">
                  <a:latin typeface="Tahoma" panose="020B0604030504040204" pitchFamily="34" charset="0"/>
                  <a:ea typeface="+mn-ea"/>
                  <a:cs typeface="Tahoma" panose="020B0604030504040204" pitchFamily="34" charset="0"/>
                </a:rPr>
                <a:t>China</a:t>
              </a:r>
              <a:endParaRPr lang="en-US" altLang="zh-CN" sz="1800" b="1" smtClean="0">
                <a:latin typeface="Tahoma" panose="020B0604030504040204" pitchFamily="34" charset="0"/>
                <a:ea typeface="+mn-ea"/>
                <a:cs typeface="Tahoma" panose="020B0604030504040204" pitchFamily="34" charset="0"/>
              </a:endParaRPr>
            </a:p>
          </p:txBody>
        </p:sp>
      </p:grpSp>
      <p:grpSp>
        <p:nvGrpSpPr>
          <p:cNvPr id="330" name="组合 329"/>
          <p:cNvGrpSpPr/>
          <p:nvPr/>
        </p:nvGrpSpPr>
        <p:grpSpPr>
          <a:xfrm>
            <a:off x="8761730" y="2507615"/>
            <a:ext cx="2454910" cy="557530"/>
            <a:chOff x="13111" y="5421"/>
            <a:chExt cx="3866" cy="878"/>
          </a:xfrm>
        </p:grpSpPr>
        <p:sp>
          <p:nvSpPr>
            <p:cNvPr id="302" name="矩形 301"/>
            <p:cNvSpPr/>
            <p:nvPr>
              <p:custDataLst>
                <p:tags r:id="rId287"/>
              </p:custDataLst>
            </p:nvPr>
          </p:nvSpPr>
          <p:spPr>
            <a:xfrm>
              <a:off x="14640" y="6053"/>
              <a:ext cx="1946" cy="120"/>
            </a:xfrm>
            <a:prstGeom prst="rect">
              <a:avLst/>
            </a:prstGeom>
            <a:solidFill>
              <a:srgbClr val="0C0C0C"/>
            </a:solid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wrap="square" rtlCol="0" anchor="ctr">
              <a:normAutofit fontScale="25000" lnSpcReduction="20000"/>
            </a:bodyPr>
            <a:lstStyle/>
            <a:p>
              <a:pPr algn="ctr"/>
              <a:endParaRPr lang="zh-CN" altLang="en-US" sz="3600" b="1" i="1">
                <a:solidFill>
                  <a:srgbClr val="0C0C0C"/>
                </a:solidFill>
                <a:latin typeface="Tahoma" panose="020B0604030504040204" pitchFamily="34" charset="0"/>
                <a:cs typeface="Tahoma" panose="020B0604030504040204" pitchFamily="34" charset="0"/>
                <a:sym typeface="Arial" panose="020B0604020202020204" pitchFamily="34" charset="0"/>
              </a:endParaRPr>
            </a:p>
          </p:txBody>
        </p:sp>
        <p:sp>
          <p:nvSpPr>
            <p:cNvPr id="304" name="文本框 303"/>
            <p:cNvSpPr txBox="1"/>
            <p:nvPr>
              <p:custDataLst>
                <p:tags r:id="rId288"/>
              </p:custDataLst>
            </p:nvPr>
          </p:nvSpPr>
          <p:spPr>
            <a:xfrm>
              <a:off x="14446" y="5421"/>
              <a:ext cx="2531" cy="578"/>
            </a:xfrm>
            <a:prstGeom prst="rect">
              <a:avLst/>
            </a:prstGeom>
          </p:spPr>
          <p:txBody>
            <a:bodyPr wrap="square" lIns="90000" tIns="46800" rIns="90000" bIns="46800" anchor="ctr" anchorCtr="0">
              <a:normAutofit fontScale="80000"/>
            </a:bodyPr>
            <a:lstStyle>
              <a:defPPr>
                <a:defRPr lang="zh-CN"/>
              </a:defPPr>
              <a:lvl1pPr>
                <a:defRPr sz="1400" i="1">
                  <a:cs typeface="+mn-ea"/>
                </a:defRPr>
              </a:lvl1pPr>
            </a:lstStyle>
            <a:p>
              <a:r>
                <a:rPr lang="en-US" altLang="zh-CN" sz="1800" b="1" smtClean="0">
                  <a:latin typeface="Tahoma" panose="020B0604030504040204" pitchFamily="34" charset="0"/>
                  <a:cs typeface="Tahoma" panose="020B0604030504040204" pitchFamily="34" charset="0"/>
                  <a:sym typeface="+mn-ea"/>
                </a:rPr>
                <a:t>North America</a:t>
              </a:r>
              <a:endParaRPr lang="en-US" altLang="zh-CN" sz="1800" b="1" smtClean="0">
                <a:latin typeface="Tahoma" panose="020B0604030504040204" pitchFamily="34" charset="0"/>
                <a:ea typeface="+mn-ea"/>
                <a:cs typeface="Tahoma" panose="020B0604030504040204" pitchFamily="34" charset="0"/>
                <a:sym typeface="+mn-ea"/>
              </a:endParaRPr>
            </a:p>
          </p:txBody>
        </p:sp>
        <p:sp>
          <p:nvSpPr>
            <p:cNvPr id="305" name="文本框 304"/>
            <p:cNvSpPr txBox="1"/>
            <p:nvPr>
              <p:custDataLst>
                <p:tags r:id="rId289"/>
              </p:custDataLst>
            </p:nvPr>
          </p:nvSpPr>
          <p:spPr>
            <a:xfrm>
              <a:off x="13111" y="5572"/>
              <a:ext cx="1148" cy="727"/>
            </a:xfrm>
            <a:prstGeom prst="rect">
              <a:avLst/>
            </a:prstGeom>
          </p:spPr>
          <p:txBody>
            <a:bodyPr wrap="square">
              <a:normAutofit/>
            </a:bodyPr>
            <a:lstStyle>
              <a:defPPr>
                <a:defRPr lang="zh-CN"/>
              </a:defPPr>
              <a:lvl1pPr algn="r">
                <a:defRPr sz="2400" i="1">
                  <a:cs typeface="+mn-ea"/>
                </a:defRPr>
              </a:lvl1pPr>
            </a:lstStyle>
            <a:p>
              <a:r>
                <a:rPr lang="en-US" altLang="zh-CN" smtClean="0">
                  <a:latin typeface="Tahoma" panose="020B0604030504040204" pitchFamily="34" charset="0"/>
                  <a:cs typeface="Tahoma" panose="020B0604030504040204" pitchFamily="34" charset="0"/>
                </a:rPr>
                <a:t>3</a:t>
              </a:r>
              <a:endParaRPr lang="en-US" altLang="zh-CN" smtClean="0">
                <a:latin typeface="Tahoma" panose="020B0604030504040204" pitchFamily="34" charset="0"/>
                <a:cs typeface="Tahoma" panose="020B0604030504040204" pitchFamily="34" charset="0"/>
              </a:endParaRPr>
            </a:p>
          </p:txBody>
        </p:sp>
      </p:grpSp>
      <p:grpSp>
        <p:nvGrpSpPr>
          <p:cNvPr id="310" name="组合 309"/>
          <p:cNvGrpSpPr/>
          <p:nvPr/>
        </p:nvGrpSpPr>
        <p:grpSpPr>
          <a:xfrm>
            <a:off x="7052310" y="4389120"/>
            <a:ext cx="396240" cy="398780"/>
            <a:chOff x="8548" y="3757"/>
            <a:chExt cx="770" cy="770"/>
          </a:xfrm>
        </p:grpSpPr>
        <p:sp>
          <p:nvSpPr>
            <p:cNvPr id="311" name="泪滴形 310"/>
            <p:cNvSpPr/>
            <p:nvPr>
              <p:custDataLst>
                <p:tags r:id="rId290"/>
              </p:custDataLst>
            </p:nvPr>
          </p:nvSpPr>
          <p:spPr>
            <a:xfrm rot="7963856">
              <a:off x="8548" y="3757"/>
              <a:ext cx="771" cy="771"/>
            </a:xfrm>
            <a:prstGeom prst="teardrop">
              <a:avLst/>
            </a:prstGeom>
            <a:solidFill>
              <a:srgbClr val="FFFFFF"/>
            </a:solidFill>
            <a:ln w="25400">
              <a:no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p>
              <a:pPr algn="ctr"/>
              <a:endParaRPr lang="zh-CN" altLang="en-US" sz="2400" i="1">
                <a:solidFill>
                  <a:srgbClr val="20252D"/>
                </a:solidFill>
                <a:sym typeface="Arial" panose="020B0604020202020204" pitchFamily="34" charset="0"/>
              </a:endParaRPr>
            </a:p>
          </p:txBody>
        </p:sp>
        <p:sp>
          <p:nvSpPr>
            <p:cNvPr id="312" name="椭圆 311"/>
            <p:cNvSpPr/>
            <p:nvPr>
              <p:custDataLst>
                <p:tags r:id="rId291"/>
              </p:custDataLst>
            </p:nvPr>
          </p:nvSpPr>
          <p:spPr>
            <a:xfrm>
              <a:off x="8674" y="3872"/>
              <a:ext cx="537" cy="537"/>
            </a:xfrm>
            <a:prstGeom prst="ellipse">
              <a:avLst/>
            </a:prstGeom>
            <a:solidFill>
              <a:schemeClr val="tx1">
                <a:lumMod val="85000"/>
                <a:lumOff val="15000"/>
              </a:schemeClr>
            </a:solidFill>
            <a:ln w="25400">
              <a:no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lIns="0" tIns="0" rIns="0" bIns="0" rtlCol="0" anchor="ctr" anchorCtr="0">
              <a:noAutofit/>
            </a:bodyPr>
            <a:p>
              <a:pPr algn="ctr">
                <a:lnSpc>
                  <a:spcPct val="110000"/>
                </a:lnSpc>
              </a:pPr>
              <a:r>
                <a:rPr lang="en-US" altLang="zh-CN" sz="1700" dirty="0">
                  <a:solidFill>
                    <a:srgbClr val="FFFF00"/>
                  </a:solidFill>
                  <a:latin typeface="Gen Shin Gothic Heavy" panose="020B0702020203020207" charset="-120"/>
                  <a:ea typeface="Gen Shin Gothic Heavy" panose="020B0702020203020207" charset="-120"/>
                  <a:sym typeface="Arial" panose="020B0604020202020204" pitchFamily="34" charset="0"/>
                </a:rPr>
                <a:t>7</a:t>
              </a:r>
              <a:endParaRPr lang="en-US" altLang="zh-CN" sz="1700" dirty="0">
                <a:solidFill>
                  <a:srgbClr val="FFFF00"/>
                </a:solidFill>
                <a:latin typeface="Gen Shin Gothic Heavy" panose="020B0702020203020207" charset="-120"/>
                <a:ea typeface="Gen Shin Gothic Heavy" panose="020B0702020203020207" charset="-120"/>
                <a:sym typeface="Arial" panose="020B0604020202020204" pitchFamily="34" charset="0"/>
              </a:endParaRPr>
            </a:p>
          </p:txBody>
        </p:sp>
      </p:grpSp>
      <p:grpSp>
        <p:nvGrpSpPr>
          <p:cNvPr id="313" name="组合 312"/>
          <p:cNvGrpSpPr/>
          <p:nvPr/>
        </p:nvGrpSpPr>
        <p:grpSpPr>
          <a:xfrm>
            <a:off x="4549140" y="1888490"/>
            <a:ext cx="396240" cy="398780"/>
            <a:chOff x="8548" y="3757"/>
            <a:chExt cx="770" cy="770"/>
          </a:xfrm>
        </p:grpSpPr>
        <p:sp>
          <p:nvSpPr>
            <p:cNvPr id="314" name="泪滴形 313"/>
            <p:cNvSpPr/>
            <p:nvPr>
              <p:custDataLst>
                <p:tags r:id="rId292"/>
              </p:custDataLst>
            </p:nvPr>
          </p:nvSpPr>
          <p:spPr>
            <a:xfrm rot="7963856">
              <a:off x="8548" y="3757"/>
              <a:ext cx="771" cy="771"/>
            </a:xfrm>
            <a:prstGeom prst="teardrop">
              <a:avLst/>
            </a:prstGeom>
            <a:solidFill>
              <a:srgbClr val="FFFFFF"/>
            </a:solidFill>
            <a:ln w="0">
              <a:solidFill>
                <a:schemeClr val="tx1">
                  <a:lumMod val="75000"/>
                  <a:lumOff val="25000"/>
                </a:schemeClr>
              </a:soli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p>
              <a:pPr algn="ctr"/>
              <a:endParaRPr lang="zh-CN" altLang="en-US" sz="2400" i="1">
                <a:solidFill>
                  <a:srgbClr val="20252D"/>
                </a:solidFill>
                <a:sym typeface="Arial" panose="020B0604020202020204" pitchFamily="34" charset="0"/>
              </a:endParaRPr>
            </a:p>
          </p:txBody>
        </p:sp>
        <p:sp>
          <p:nvSpPr>
            <p:cNvPr id="315" name="椭圆 314"/>
            <p:cNvSpPr/>
            <p:nvPr>
              <p:custDataLst>
                <p:tags r:id="rId293"/>
              </p:custDataLst>
            </p:nvPr>
          </p:nvSpPr>
          <p:spPr>
            <a:xfrm>
              <a:off x="8674" y="3872"/>
              <a:ext cx="537" cy="537"/>
            </a:xfrm>
            <a:prstGeom prst="ellipse">
              <a:avLst/>
            </a:prstGeom>
            <a:solidFill>
              <a:schemeClr val="tx1">
                <a:lumMod val="85000"/>
                <a:lumOff val="15000"/>
              </a:schemeClr>
            </a:solidFill>
            <a:ln w="25400">
              <a:no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lIns="0" tIns="0" rIns="0" bIns="0" rtlCol="0" anchor="ctr" anchorCtr="0">
              <a:noAutofit/>
            </a:bodyPr>
            <a:p>
              <a:pPr algn="ctr">
                <a:lnSpc>
                  <a:spcPct val="110000"/>
                </a:lnSpc>
              </a:pPr>
              <a:r>
                <a:rPr lang="en-US" altLang="zh-CN" sz="1700" dirty="0">
                  <a:solidFill>
                    <a:srgbClr val="FFFF00"/>
                  </a:solidFill>
                  <a:latin typeface="Gen Shin Gothic Heavy" panose="020B0702020203020207" charset="-120"/>
                  <a:ea typeface="Gen Shin Gothic Heavy" panose="020B0702020203020207" charset="-120"/>
                  <a:sym typeface="Arial" panose="020B0604020202020204" pitchFamily="34" charset="0"/>
                </a:rPr>
                <a:t>2</a:t>
              </a:r>
              <a:endParaRPr lang="en-US" altLang="zh-CN" sz="1700" dirty="0">
                <a:solidFill>
                  <a:srgbClr val="FFFF00"/>
                </a:solidFill>
                <a:latin typeface="Gen Shin Gothic Heavy" panose="020B0702020203020207" charset="-120"/>
                <a:ea typeface="Gen Shin Gothic Heavy" panose="020B0702020203020207" charset="-120"/>
                <a:sym typeface="Arial" panose="020B0604020202020204" pitchFamily="34" charset="0"/>
              </a:endParaRPr>
            </a:p>
          </p:txBody>
        </p:sp>
      </p:grpSp>
      <p:grpSp>
        <p:nvGrpSpPr>
          <p:cNvPr id="320" name="组合 319"/>
          <p:cNvGrpSpPr/>
          <p:nvPr/>
        </p:nvGrpSpPr>
        <p:grpSpPr>
          <a:xfrm>
            <a:off x="8761730" y="3858260"/>
            <a:ext cx="2205990" cy="554990"/>
            <a:chOff x="13123" y="6705"/>
            <a:chExt cx="3474" cy="874"/>
          </a:xfrm>
        </p:grpSpPr>
        <p:sp>
          <p:nvSpPr>
            <p:cNvPr id="321" name="矩形 320"/>
            <p:cNvSpPr/>
            <p:nvPr>
              <p:custDataLst>
                <p:tags r:id="rId294"/>
              </p:custDataLst>
            </p:nvPr>
          </p:nvSpPr>
          <p:spPr>
            <a:xfrm>
              <a:off x="14631" y="7348"/>
              <a:ext cx="1967" cy="72"/>
            </a:xfrm>
            <a:prstGeom prst="rect">
              <a:avLst/>
            </a:prstGeom>
            <a:solidFill>
              <a:srgbClr val="0C0C0C"/>
            </a:solid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wrap="square" rtlCol="0" anchor="ctr">
              <a:normAutofit fontScale="25000" lnSpcReduction="20000"/>
            </a:bodyPr>
            <a:lstStyle/>
            <a:p>
              <a:pPr algn="ctr"/>
              <a:endParaRPr lang="zh-CN" altLang="en-US" sz="3600" i="1">
                <a:solidFill>
                  <a:srgbClr val="0C0C0C"/>
                </a:solidFill>
                <a:sym typeface="Arial" panose="020B0604020202020204" pitchFamily="34" charset="0"/>
              </a:endParaRPr>
            </a:p>
          </p:txBody>
        </p:sp>
        <p:sp>
          <p:nvSpPr>
            <p:cNvPr id="322" name="文本框 321"/>
            <p:cNvSpPr txBox="1"/>
            <p:nvPr>
              <p:custDataLst>
                <p:tags r:id="rId295"/>
              </p:custDataLst>
            </p:nvPr>
          </p:nvSpPr>
          <p:spPr>
            <a:xfrm>
              <a:off x="13123" y="6853"/>
              <a:ext cx="1136" cy="727"/>
            </a:xfrm>
            <a:prstGeom prst="rect">
              <a:avLst/>
            </a:prstGeom>
          </p:spPr>
          <p:txBody>
            <a:bodyPr wrap="square">
              <a:normAutofit/>
            </a:bodyPr>
            <a:lstStyle>
              <a:defPPr>
                <a:defRPr lang="zh-CN"/>
              </a:defPPr>
              <a:lvl1pPr algn="r">
                <a:defRPr sz="2400" i="1">
                  <a:cs typeface="+mn-ea"/>
                </a:defRPr>
              </a:lvl1pPr>
            </a:lstStyle>
            <a:p>
              <a:r>
                <a:rPr lang="en-US" altLang="zh-CN" smtClean="0">
                  <a:cs typeface="+mn-ea"/>
                </a:rPr>
                <a:t>5</a:t>
              </a:r>
              <a:endParaRPr lang="en-US" altLang="zh-CN" smtClean="0">
                <a:cs typeface="+mn-ea"/>
              </a:endParaRPr>
            </a:p>
          </p:txBody>
        </p:sp>
        <p:sp>
          <p:nvSpPr>
            <p:cNvPr id="323" name="文本框 322"/>
            <p:cNvSpPr txBox="1"/>
            <p:nvPr>
              <p:custDataLst>
                <p:tags r:id="rId296"/>
              </p:custDataLst>
            </p:nvPr>
          </p:nvSpPr>
          <p:spPr>
            <a:xfrm>
              <a:off x="14438" y="6705"/>
              <a:ext cx="1477" cy="578"/>
            </a:xfrm>
            <a:prstGeom prst="rect">
              <a:avLst/>
            </a:prstGeom>
          </p:spPr>
          <p:txBody>
            <a:bodyPr wrap="square" lIns="90000" tIns="46800" rIns="90000" bIns="46800" anchor="ctr" anchorCtr="0">
              <a:normAutofit lnSpcReduction="10000"/>
            </a:bodyPr>
            <a:lstStyle>
              <a:defPPr>
                <a:defRPr lang="zh-CN"/>
              </a:defPPr>
              <a:lvl1pPr>
                <a:defRPr sz="1400" i="1">
                  <a:cs typeface="+mn-ea"/>
                </a:defRPr>
              </a:lvl1pPr>
            </a:lstStyle>
            <a:p>
              <a:r>
                <a:rPr lang="en-US" altLang="zh-CN" sz="1800" b="1" smtClean="0">
                  <a:latin typeface="Tahoma" panose="020B0604030504040204" pitchFamily="34" charset="0"/>
                  <a:ea typeface="+mn-ea"/>
                  <a:cs typeface="Tahoma" panose="020B0604030504040204" pitchFamily="34" charset="0"/>
                </a:rPr>
                <a:t>Africa</a:t>
              </a:r>
              <a:endParaRPr lang="en-US" altLang="zh-CN" sz="1800" b="1" smtClean="0">
                <a:latin typeface="Tahoma" panose="020B0604030504040204" pitchFamily="34" charset="0"/>
                <a:ea typeface="+mn-ea"/>
                <a:cs typeface="Tahoma" panose="020B0604030504040204" pitchFamily="34" charset="0"/>
              </a:endParaRPr>
            </a:p>
          </p:txBody>
        </p:sp>
      </p:grpSp>
      <p:grpSp>
        <p:nvGrpSpPr>
          <p:cNvPr id="324" name="组合 323"/>
          <p:cNvGrpSpPr/>
          <p:nvPr/>
        </p:nvGrpSpPr>
        <p:grpSpPr>
          <a:xfrm>
            <a:off x="8761730" y="4599305"/>
            <a:ext cx="2206625" cy="555625"/>
            <a:chOff x="13123" y="6705"/>
            <a:chExt cx="3475" cy="875"/>
          </a:xfrm>
        </p:grpSpPr>
        <p:sp>
          <p:nvSpPr>
            <p:cNvPr id="325" name="矩形 324"/>
            <p:cNvSpPr/>
            <p:nvPr>
              <p:custDataLst>
                <p:tags r:id="rId297"/>
              </p:custDataLst>
            </p:nvPr>
          </p:nvSpPr>
          <p:spPr>
            <a:xfrm>
              <a:off x="14631" y="7348"/>
              <a:ext cx="1967" cy="72"/>
            </a:xfrm>
            <a:prstGeom prst="rect">
              <a:avLst/>
            </a:prstGeom>
            <a:solidFill>
              <a:srgbClr val="0C0C0C"/>
            </a:solid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wrap="square" rtlCol="0" anchor="ctr">
              <a:normAutofit fontScale="25000" lnSpcReduction="20000"/>
            </a:bodyPr>
            <a:lstStyle/>
            <a:p>
              <a:pPr algn="ctr"/>
              <a:endParaRPr lang="zh-CN" altLang="en-US" sz="3600" i="1">
                <a:solidFill>
                  <a:srgbClr val="0C0C0C"/>
                </a:solidFill>
                <a:sym typeface="Arial" panose="020B0604020202020204" pitchFamily="34" charset="0"/>
              </a:endParaRPr>
            </a:p>
          </p:txBody>
        </p:sp>
        <p:sp>
          <p:nvSpPr>
            <p:cNvPr id="326" name="文本框 325"/>
            <p:cNvSpPr txBox="1"/>
            <p:nvPr>
              <p:custDataLst>
                <p:tags r:id="rId298"/>
              </p:custDataLst>
            </p:nvPr>
          </p:nvSpPr>
          <p:spPr>
            <a:xfrm>
              <a:off x="13123" y="6853"/>
              <a:ext cx="1136" cy="727"/>
            </a:xfrm>
            <a:prstGeom prst="rect">
              <a:avLst/>
            </a:prstGeom>
          </p:spPr>
          <p:txBody>
            <a:bodyPr wrap="square">
              <a:normAutofit/>
            </a:bodyPr>
            <a:lstStyle>
              <a:defPPr>
                <a:defRPr lang="zh-CN"/>
              </a:defPPr>
              <a:lvl1pPr algn="r">
                <a:defRPr sz="2400" i="1">
                  <a:cs typeface="+mn-ea"/>
                </a:defRPr>
              </a:lvl1pPr>
            </a:lstStyle>
            <a:p>
              <a:r>
                <a:rPr lang="en-US" altLang="zh-CN" smtClean="0">
                  <a:cs typeface="+mn-ea"/>
                </a:rPr>
                <a:t>6</a:t>
              </a:r>
              <a:endParaRPr lang="en-US" altLang="zh-CN" smtClean="0">
                <a:cs typeface="+mn-ea"/>
              </a:endParaRPr>
            </a:p>
          </p:txBody>
        </p:sp>
        <p:sp>
          <p:nvSpPr>
            <p:cNvPr id="327" name="文本框 326"/>
            <p:cNvSpPr txBox="1"/>
            <p:nvPr>
              <p:custDataLst>
                <p:tags r:id="rId299"/>
              </p:custDataLst>
            </p:nvPr>
          </p:nvSpPr>
          <p:spPr>
            <a:xfrm>
              <a:off x="14438" y="6705"/>
              <a:ext cx="2040" cy="578"/>
            </a:xfrm>
            <a:prstGeom prst="rect">
              <a:avLst/>
            </a:prstGeom>
          </p:spPr>
          <p:txBody>
            <a:bodyPr wrap="square" lIns="90000" tIns="46800" rIns="90000" bIns="46800" anchor="ctr" anchorCtr="0">
              <a:normAutofit/>
            </a:bodyPr>
            <a:lstStyle>
              <a:defPPr>
                <a:defRPr lang="zh-CN"/>
              </a:defPPr>
              <a:lvl1pPr>
                <a:defRPr sz="1400" i="1">
                  <a:cs typeface="+mn-ea"/>
                </a:defRPr>
              </a:lvl1pPr>
            </a:lstStyle>
            <a:p>
              <a:r>
                <a:rPr lang="en-US" altLang="zh-CN" sz="1750" b="1" smtClean="0">
                  <a:latin typeface="Tahoma" panose="020B0604030504040204" pitchFamily="34" charset="0"/>
                  <a:cs typeface="Tahoma" panose="020B0604030504040204" pitchFamily="34" charset="0"/>
                  <a:sym typeface="+mn-ea"/>
                </a:rPr>
                <a:t>Russia</a:t>
              </a:r>
              <a:endParaRPr lang="en-US" altLang="zh-CN" sz="1750" b="1" smtClean="0">
                <a:latin typeface="Tahoma" panose="020B0604030504040204" pitchFamily="34" charset="0"/>
                <a:cs typeface="Tahoma" panose="020B0604030504040204" pitchFamily="34" charset="0"/>
                <a:sym typeface="+mn-ea"/>
              </a:endParaRPr>
            </a:p>
          </p:txBody>
        </p:sp>
      </p:grpSp>
      <p:pic>
        <p:nvPicPr>
          <p:cNvPr id="20" name="图片 19" descr="templates\docerresourceshop\icons\\3b343532343136343bcfeec4bfb7b6cea7"/>
          <p:cNvPicPr>
            <a:picLocks noChangeAspect="1"/>
          </p:cNvPicPr>
          <p:nvPr/>
        </p:nvPicPr>
        <p:blipFill>
          <a:blip r:embed="rId300">
            <a:extLst>
              <a:ext uri="{96DAC541-7B7A-43D3-8B79-37D633B846F1}">
                <asvg:svgBlip xmlns:asvg="http://schemas.microsoft.com/office/drawing/2016/SVG/main" r:embed="rId301"/>
              </a:ext>
            </a:extLst>
          </a:blip>
          <a:stretch>
            <a:fillRect/>
          </a:stretch>
        </p:blipFill>
        <p:spPr>
          <a:xfrm>
            <a:off x="6769100" y="3139440"/>
            <a:ext cx="199390" cy="199390"/>
          </a:xfrm>
          <a:prstGeom prst="rect">
            <a:avLst/>
          </a:prstGeom>
        </p:spPr>
      </p:pic>
      <p:pic>
        <p:nvPicPr>
          <p:cNvPr id="22" name="图片 21" descr="xiao"/>
          <p:cNvPicPr>
            <a:picLocks noChangeAspect="1"/>
          </p:cNvPicPr>
          <p:nvPr/>
        </p:nvPicPr>
        <p:blipFill>
          <a:blip r:embed="rId302"/>
          <a:stretch>
            <a:fillRect/>
          </a:stretch>
        </p:blipFill>
        <p:spPr>
          <a:xfrm>
            <a:off x="7762875" y="3161030"/>
            <a:ext cx="777240" cy="280035"/>
          </a:xfrm>
          <a:prstGeom prst="rect">
            <a:avLst/>
          </a:prstGeom>
        </p:spPr>
      </p:pic>
      <p:grpSp>
        <p:nvGrpSpPr>
          <p:cNvPr id="17" name="组合 16"/>
          <p:cNvGrpSpPr/>
          <p:nvPr/>
        </p:nvGrpSpPr>
        <p:grpSpPr>
          <a:xfrm>
            <a:off x="6503670" y="2616835"/>
            <a:ext cx="396240" cy="398780"/>
            <a:chOff x="8548" y="3757"/>
            <a:chExt cx="770" cy="770"/>
          </a:xfrm>
        </p:grpSpPr>
        <p:sp>
          <p:nvSpPr>
            <p:cNvPr id="18" name="泪滴形 17"/>
            <p:cNvSpPr/>
            <p:nvPr>
              <p:custDataLst>
                <p:tags r:id="rId303"/>
              </p:custDataLst>
            </p:nvPr>
          </p:nvSpPr>
          <p:spPr>
            <a:xfrm rot="7963856">
              <a:off x="8548" y="3757"/>
              <a:ext cx="771" cy="771"/>
            </a:xfrm>
            <a:prstGeom prst="teardrop">
              <a:avLst/>
            </a:prstGeom>
            <a:solidFill>
              <a:srgbClr val="FFFFFF"/>
            </a:solidFill>
            <a:ln w="25400">
              <a:no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rtlCol="0" anchor="ctr"/>
            <a:p>
              <a:pPr algn="ctr"/>
              <a:endParaRPr lang="zh-CN" altLang="en-US" sz="2400" i="1">
                <a:solidFill>
                  <a:srgbClr val="20252D"/>
                </a:solidFill>
                <a:sym typeface="Arial" panose="020B0604020202020204" pitchFamily="34" charset="0"/>
              </a:endParaRPr>
            </a:p>
          </p:txBody>
        </p:sp>
        <p:sp>
          <p:nvSpPr>
            <p:cNvPr id="19" name="椭圆 18"/>
            <p:cNvSpPr/>
            <p:nvPr>
              <p:custDataLst>
                <p:tags r:id="rId304"/>
              </p:custDataLst>
            </p:nvPr>
          </p:nvSpPr>
          <p:spPr>
            <a:xfrm>
              <a:off x="8674" y="3872"/>
              <a:ext cx="537" cy="537"/>
            </a:xfrm>
            <a:prstGeom prst="ellipse">
              <a:avLst/>
            </a:prstGeom>
            <a:solidFill>
              <a:schemeClr val="tx1">
                <a:lumMod val="85000"/>
                <a:lumOff val="15000"/>
              </a:schemeClr>
            </a:solidFill>
            <a:ln w="25400">
              <a:no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lIns="0" tIns="0" rIns="0" bIns="0" rtlCol="0" anchor="ctr" anchorCtr="0">
              <a:noAutofit/>
            </a:bodyPr>
            <a:p>
              <a:pPr algn="ctr">
                <a:lnSpc>
                  <a:spcPct val="110000"/>
                </a:lnSpc>
              </a:pPr>
              <a:r>
                <a:rPr lang="en-US" altLang="zh-CN" sz="1700" dirty="0">
                  <a:solidFill>
                    <a:srgbClr val="FFFF00"/>
                  </a:solidFill>
                  <a:latin typeface="Gen Shin Gothic Heavy" panose="020B0702020203020207" charset="-120"/>
                  <a:ea typeface="Gen Shin Gothic Heavy" panose="020B0702020203020207" charset="-120"/>
                  <a:sym typeface="Arial" panose="020B0604020202020204" pitchFamily="34" charset="0"/>
                </a:rPr>
                <a:t>1</a:t>
              </a:r>
              <a:endParaRPr lang="en-US" altLang="zh-CN" sz="1700" dirty="0">
                <a:solidFill>
                  <a:srgbClr val="FFFF00"/>
                </a:solidFill>
                <a:latin typeface="Gen Shin Gothic Heavy" panose="020B0702020203020207" charset="-120"/>
                <a:ea typeface="Gen Shin Gothic Heavy" panose="020B0702020203020207" charset="-120"/>
                <a:sym typeface="Arial" panose="020B0604020202020204" pitchFamily="34" charset="0"/>
              </a:endParaRPr>
            </a:p>
          </p:txBody>
        </p:sp>
      </p:grpSp>
      <p:grpSp>
        <p:nvGrpSpPr>
          <p:cNvPr id="23" name="组合 22"/>
          <p:cNvGrpSpPr/>
          <p:nvPr/>
        </p:nvGrpSpPr>
        <p:grpSpPr>
          <a:xfrm>
            <a:off x="8783955" y="5259705"/>
            <a:ext cx="2206625" cy="555625"/>
            <a:chOff x="13123" y="6705"/>
            <a:chExt cx="3475" cy="875"/>
          </a:xfrm>
        </p:grpSpPr>
        <p:sp>
          <p:nvSpPr>
            <p:cNvPr id="26" name="矩形 25"/>
            <p:cNvSpPr/>
            <p:nvPr>
              <p:custDataLst>
                <p:tags r:id="rId305"/>
              </p:custDataLst>
            </p:nvPr>
          </p:nvSpPr>
          <p:spPr>
            <a:xfrm>
              <a:off x="14631" y="7348"/>
              <a:ext cx="1967" cy="72"/>
            </a:xfrm>
            <a:prstGeom prst="rect">
              <a:avLst/>
            </a:prstGeom>
            <a:solidFill>
              <a:srgbClr val="0C0C0C"/>
            </a:solidFill>
            <a:ln w="25400">
              <a:gradFill>
                <a:gsLst>
                  <a:gs pos="0">
                    <a:srgbClr val="FFFFFF">
                      <a:lumMod val="5000"/>
                      <a:lumOff val="95000"/>
                    </a:srgbClr>
                  </a:gs>
                  <a:gs pos="100000">
                    <a:srgbClr val="E0E0E0"/>
                  </a:gs>
                </a:gsLst>
                <a:lin ang="5400000" scaled="1"/>
              </a:gradFill>
            </a:ln>
            <a:effectLst>
              <a:outerShdw blurRad="571500" dist="342900" dir="2280000" algn="tl" rotWithShape="0">
                <a:prstClr val="black">
                  <a:alpha val="15000"/>
                </a:prstClr>
              </a:outerShdw>
            </a:effectLst>
          </p:spPr>
          <p:style>
            <a:lnRef idx="2">
              <a:srgbClr val="FFFFFF">
                <a:shade val="50000"/>
              </a:srgbClr>
            </a:lnRef>
            <a:fillRef idx="1">
              <a:srgbClr val="FFFFFF"/>
            </a:fillRef>
            <a:effectRef idx="0">
              <a:srgbClr val="FFFFFF"/>
            </a:effectRef>
            <a:fontRef idx="minor">
              <a:srgbClr val="FFFFFF"/>
            </a:fontRef>
          </p:style>
          <p:txBody>
            <a:bodyPr wrap="square" rtlCol="0" anchor="ctr">
              <a:normAutofit fontScale="25000" lnSpcReduction="20000"/>
            </a:bodyPr>
            <a:lstStyle/>
            <a:p>
              <a:pPr algn="ctr"/>
              <a:endParaRPr lang="zh-CN" altLang="en-US" sz="3600" i="1">
                <a:solidFill>
                  <a:srgbClr val="0C0C0C"/>
                </a:solidFill>
                <a:sym typeface="Arial" panose="020B0604020202020204" pitchFamily="34" charset="0"/>
              </a:endParaRPr>
            </a:p>
          </p:txBody>
        </p:sp>
        <p:sp>
          <p:nvSpPr>
            <p:cNvPr id="289" name="文本框 288"/>
            <p:cNvSpPr txBox="1"/>
            <p:nvPr>
              <p:custDataLst>
                <p:tags r:id="rId306"/>
              </p:custDataLst>
            </p:nvPr>
          </p:nvSpPr>
          <p:spPr>
            <a:xfrm>
              <a:off x="13123" y="6853"/>
              <a:ext cx="1136" cy="727"/>
            </a:xfrm>
            <a:prstGeom prst="rect">
              <a:avLst/>
            </a:prstGeom>
          </p:spPr>
          <p:txBody>
            <a:bodyPr wrap="square">
              <a:normAutofit/>
            </a:bodyPr>
            <a:lstStyle>
              <a:defPPr>
                <a:defRPr lang="zh-CN"/>
              </a:defPPr>
              <a:lvl1pPr algn="r">
                <a:defRPr sz="2400" i="1">
                  <a:cs typeface="+mn-ea"/>
                </a:defRPr>
              </a:lvl1pPr>
            </a:lstStyle>
            <a:p>
              <a:r>
                <a:rPr lang="en-US" altLang="zh-CN" smtClean="0">
                  <a:cs typeface="+mn-ea"/>
                </a:rPr>
                <a:t>7</a:t>
              </a:r>
              <a:endParaRPr lang="en-US" altLang="zh-CN" smtClean="0">
                <a:cs typeface="+mn-ea"/>
              </a:endParaRPr>
            </a:p>
          </p:txBody>
        </p:sp>
        <p:sp>
          <p:nvSpPr>
            <p:cNvPr id="307" name="文本框 306"/>
            <p:cNvSpPr txBox="1"/>
            <p:nvPr>
              <p:custDataLst>
                <p:tags r:id="rId307"/>
              </p:custDataLst>
            </p:nvPr>
          </p:nvSpPr>
          <p:spPr>
            <a:xfrm>
              <a:off x="14438" y="6705"/>
              <a:ext cx="2040" cy="578"/>
            </a:xfrm>
            <a:prstGeom prst="rect">
              <a:avLst/>
            </a:prstGeom>
          </p:spPr>
          <p:txBody>
            <a:bodyPr wrap="square" lIns="90000" tIns="46800" rIns="90000" bIns="46800" anchor="ctr" anchorCtr="0">
              <a:normAutofit/>
            </a:bodyPr>
            <a:lstStyle>
              <a:defPPr>
                <a:defRPr lang="zh-CN"/>
              </a:defPPr>
              <a:lvl1pPr>
                <a:defRPr sz="1400" i="1">
                  <a:cs typeface="+mn-ea"/>
                </a:defRPr>
              </a:lvl1pPr>
            </a:lstStyle>
            <a:p>
              <a:r>
                <a:rPr lang="en-US" altLang="zh-CN" sz="1750" b="1" smtClean="0">
                  <a:latin typeface="Tahoma" panose="020B0604030504040204" pitchFamily="34" charset="0"/>
                  <a:ea typeface="+mn-ea"/>
                  <a:cs typeface="Tahoma" panose="020B0604030504040204" pitchFamily="34" charset="0"/>
                </a:rPr>
                <a:t>Australia</a:t>
              </a:r>
              <a:endParaRPr lang="en-US" altLang="zh-CN" sz="1750" b="1" smtClean="0">
                <a:latin typeface="Tahoma" panose="020B0604030504040204" pitchFamily="34" charset="0"/>
                <a:ea typeface="+mn-ea"/>
                <a:cs typeface="Tahoma" panose="020B0604030504040204" pitchFamily="34" charset="0"/>
              </a:endParaRPr>
            </a:p>
          </p:txBody>
        </p:sp>
      </p:grpSp>
      <p:grpSp>
        <p:nvGrpSpPr>
          <p:cNvPr id="2" name="组合 1"/>
          <p:cNvGrpSpPr/>
          <p:nvPr/>
        </p:nvGrpSpPr>
        <p:grpSpPr>
          <a:xfrm>
            <a:off x="0" y="0"/>
            <a:ext cx="826770" cy="1000125"/>
            <a:chOff x="0" y="1855"/>
            <a:chExt cx="5175" cy="6254"/>
          </a:xfrm>
        </p:grpSpPr>
        <p:sp>
          <p:nvSpPr>
            <p:cNvPr id="16" name="直角三角形 15"/>
            <p:cNvSpPr/>
            <p:nvPr>
              <p:custDataLst>
                <p:tags r:id="rId308"/>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6" name="等腰三角形 315"/>
            <p:cNvSpPr/>
            <p:nvPr>
              <p:custDataLst>
                <p:tags r:id="rId309"/>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17" name="组合 316"/>
          <p:cNvGrpSpPr/>
          <p:nvPr/>
        </p:nvGrpSpPr>
        <p:grpSpPr>
          <a:xfrm>
            <a:off x="0" y="0"/>
            <a:ext cx="826770" cy="999490"/>
            <a:chOff x="0" y="0"/>
            <a:chExt cx="1302" cy="1574"/>
          </a:xfrm>
          <a:gradFill>
            <a:gsLst>
              <a:gs pos="0">
                <a:srgbClr val="9EE256"/>
              </a:gs>
              <a:gs pos="100000">
                <a:srgbClr val="52762D"/>
              </a:gs>
            </a:gsLst>
            <a:lin ang="17400000" scaled="0"/>
          </a:gradFill>
        </p:grpSpPr>
        <p:grpSp>
          <p:nvGrpSpPr>
            <p:cNvPr id="318" name="组合 317"/>
            <p:cNvGrpSpPr/>
            <p:nvPr/>
          </p:nvGrpSpPr>
          <p:grpSpPr>
            <a:xfrm>
              <a:off x="0" y="0"/>
              <a:ext cx="1302" cy="1575"/>
              <a:chOff x="0" y="1855"/>
              <a:chExt cx="5175" cy="6254"/>
            </a:xfrm>
            <a:grpFill/>
          </p:grpSpPr>
          <p:sp>
            <p:nvSpPr>
              <p:cNvPr id="332" name="直角三角形 331"/>
              <p:cNvSpPr/>
              <p:nvPr>
                <p:custDataLst>
                  <p:tags r:id="rId310"/>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u="sng"/>
              </a:p>
            </p:txBody>
          </p:sp>
          <p:sp>
            <p:nvSpPr>
              <p:cNvPr id="333" name="等腰三角形 332"/>
              <p:cNvSpPr/>
              <p:nvPr>
                <p:custDataLst>
                  <p:tags r:id="rId311"/>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u="sng"/>
              </a:p>
            </p:txBody>
          </p:sp>
        </p:grpSp>
        <p:sp>
          <p:nvSpPr>
            <p:cNvPr id="334" name="等腰三角形 333"/>
            <p:cNvSpPr/>
            <p:nvPr>
              <p:custDataLst>
                <p:tags r:id="rId312"/>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7" name="文本框 6"/>
          <p:cNvSpPr txBox="1"/>
          <p:nvPr>
            <p:custDataLst>
              <p:tags r:id="rId313"/>
            </p:custDataLst>
          </p:nvPr>
        </p:nvSpPr>
        <p:spPr>
          <a:xfrm>
            <a:off x="1920875" y="5668010"/>
            <a:ext cx="5654675" cy="584835"/>
          </a:xfrm>
          <a:prstGeom prst="rect">
            <a:avLst/>
          </a:prstGeom>
        </p:spPr>
        <p:txBody>
          <a:bodyPr wrap="square">
            <a:normAutofit/>
          </a:bodyPr>
          <a:lstStyle>
            <a:defPPr>
              <a:defRPr lang="zh-CN"/>
            </a:defPPr>
            <a:lvl1pPr algn="r">
              <a:defRPr sz="2400" i="1">
                <a:cs typeface="+mn-ea"/>
              </a:defRPr>
            </a:lvl1pPr>
          </a:lstStyle>
          <a:p>
            <a:r>
              <a:rPr lang="en-US" altLang="zh-CN" smtClean="0">
                <a:cs typeface="+mn-ea"/>
              </a:rPr>
              <a:t>35</a:t>
            </a:r>
            <a:r>
              <a:rPr lang="zh-CN" altLang="en-US" smtClean="0">
                <a:cs typeface="+mn-ea"/>
              </a:rPr>
              <a:t>％</a:t>
            </a:r>
            <a:r>
              <a:rPr lang="en-US" altLang="zh-CN" smtClean="0">
                <a:cs typeface="+mn-ea"/>
              </a:rPr>
              <a:t> O</a:t>
            </a:r>
            <a:r>
              <a:rPr lang="zh-CN" altLang="en-US" smtClean="0">
                <a:cs typeface="+mn-ea"/>
              </a:rPr>
              <a:t>verseas</a:t>
            </a:r>
            <a:r>
              <a:rPr lang="en-US" altLang="zh-CN" smtClean="0">
                <a:cs typeface="+mn-ea"/>
              </a:rPr>
              <a:t>      65</a:t>
            </a:r>
            <a:r>
              <a:rPr lang="zh-CN" altLang="en-US" smtClean="0">
                <a:cs typeface="+mn-ea"/>
              </a:rPr>
              <a:t>％</a:t>
            </a:r>
            <a:r>
              <a:rPr lang="en-US" altLang="zh-CN" smtClean="0">
                <a:cs typeface="+mn-ea"/>
              </a:rPr>
              <a:t> D</a:t>
            </a:r>
            <a:r>
              <a:rPr lang="zh-CN" altLang="en-US" smtClean="0">
                <a:cs typeface="+mn-ea"/>
              </a:rPr>
              <a:t>omestic</a:t>
            </a:r>
            <a:endParaRPr lang="zh-CN" altLang="en-US" smtClean="0">
              <a:cs typeface="+mn-ea"/>
            </a:endParaRPr>
          </a:p>
        </p:txBody>
      </p:sp>
      <p:sp>
        <p:nvSpPr>
          <p:cNvPr id="9" name="文本框 8"/>
          <p:cNvSpPr txBox="1"/>
          <p:nvPr/>
        </p:nvSpPr>
        <p:spPr>
          <a:xfrm>
            <a:off x="629285" y="264160"/>
            <a:ext cx="5252085" cy="521970"/>
          </a:xfrm>
          <a:prstGeom prst="rect">
            <a:avLst/>
          </a:prstGeom>
          <a:noFill/>
        </p:spPr>
        <p:txBody>
          <a:bodyPr wrap="square" rtlCol="0">
            <a:spAutoFit/>
          </a:bodyPr>
          <a:p>
            <a:pPr algn="l"/>
            <a:r>
              <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Global </a:t>
            </a:r>
            <a:r>
              <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M</a:t>
            </a:r>
            <a:r>
              <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arket </a:t>
            </a:r>
            <a:r>
              <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D</a:t>
            </a:r>
            <a:r>
              <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istribution</a:t>
            </a:r>
            <a:endPar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endParaRPr>
          </a:p>
        </p:txBody>
      </p:sp>
    </p:spTree>
    <p:custDataLst>
      <p:tags r:id="rId31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660318" y="818515"/>
            <a:ext cx="10872000" cy="2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5" name="文本框 94"/>
          <p:cNvSpPr txBox="1"/>
          <p:nvPr/>
        </p:nvSpPr>
        <p:spPr>
          <a:xfrm>
            <a:off x="629285" y="264160"/>
            <a:ext cx="2976880" cy="521970"/>
          </a:xfrm>
          <a:prstGeom prst="rect">
            <a:avLst/>
          </a:prstGeom>
          <a:noFill/>
        </p:spPr>
        <p:txBody>
          <a:bodyPr wrap="square" rtlCol="0">
            <a:spAutoFit/>
          </a:bodyPr>
          <a:p>
            <a:pPr algn="l"/>
            <a:r>
              <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Quality </a:t>
            </a:r>
            <a:r>
              <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C</a:t>
            </a:r>
            <a:r>
              <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ontrol</a:t>
            </a:r>
            <a:endPar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endParaRPr>
          </a:p>
        </p:txBody>
      </p:sp>
      <p:sp>
        <p:nvSpPr>
          <p:cNvPr id="12" name="等腰三角形 11"/>
          <p:cNvSpPr/>
          <p:nvPr/>
        </p:nvSpPr>
        <p:spPr>
          <a:xfrm>
            <a:off x="8331200" y="-1000125"/>
            <a:ext cx="185420" cy="126365"/>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3" name="图片 42" descr="logo"/>
          <p:cNvPicPr>
            <a:picLocks noChangeAspect="1"/>
          </p:cNvPicPr>
          <p:nvPr>
            <p:custDataLst>
              <p:tags r:id="rId1"/>
            </p:custDataLst>
          </p:nvPr>
        </p:nvPicPr>
        <p:blipFill>
          <a:blip r:embed="rId2"/>
          <a:stretch>
            <a:fillRect/>
          </a:stretch>
        </p:blipFill>
        <p:spPr>
          <a:xfrm>
            <a:off x="10038715" y="205105"/>
            <a:ext cx="1491615" cy="537210"/>
          </a:xfrm>
          <a:prstGeom prst="rect">
            <a:avLst/>
          </a:prstGeom>
        </p:spPr>
      </p:pic>
      <p:cxnSp>
        <p:nvCxnSpPr>
          <p:cNvPr id="190" name="直接连接符 189"/>
          <p:cNvCxnSpPr/>
          <p:nvPr>
            <p:custDataLst>
              <p:tags r:id="rId3"/>
            </p:custDataLst>
          </p:nvPr>
        </p:nvCxnSpPr>
        <p:spPr>
          <a:xfrm flipV="1">
            <a:off x="5224556" y="2728018"/>
            <a:ext cx="1608322" cy="1"/>
          </a:xfrm>
          <a:prstGeom prst="line">
            <a:avLst/>
          </a:prstGeom>
          <a:ln>
            <a:solidFill>
              <a:srgbClr val="89A129"/>
            </a:solidFill>
            <a:prstDash val="dash"/>
          </a:ln>
        </p:spPr>
        <p:style>
          <a:lnRef idx="1">
            <a:srgbClr val="D52A22"/>
          </a:lnRef>
          <a:fillRef idx="0">
            <a:srgbClr val="D52A22"/>
          </a:fillRef>
          <a:effectRef idx="0">
            <a:srgbClr val="D52A22"/>
          </a:effectRef>
          <a:fontRef idx="minor">
            <a:srgbClr val="000000"/>
          </a:fontRef>
        </p:style>
      </p:cxnSp>
      <p:sp>
        <p:nvSpPr>
          <p:cNvPr id="191" name="左中括号 9"/>
          <p:cNvSpPr/>
          <p:nvPr>
            <p:custDataLst>
              <p:tags r:id="rId4"/>
            </p:custDataLst>
          </p:nvPr>
        </p:nvSpPr>
        <p:spPr>
          <a:xfrm>
            <a:off x="6876747" y="1153144"/>
            <a:ext cx="229398" cy="3041682"/>
          </a:xfrm>
          <a:custGeom>
            <a:avLst/>
            <a:gdLst>
              <a:gd name="connsiteX0" fmla="*/ 278295 w 278295"/>
              <a:gd name="connsiteY0" fmla="*/ 3313043 h 3313043"/>
              <a:gd name="connsiteX1" fmla="*/ 0 w 278295"/>
              <a:gd name="connsiteY1" fmla="*/ 3289853 h 3313043"/>
              <a:gd name="connsiteX2" fmla="*/ 0 w 278295"/>
              <a:gd name="connsiteY2" fmla="*/ 23190 h 3313043"/>
              <a:gd name="connsiteX3" fmla="*/ 278295 w 278295"/>
              <a:gd name="connsiteY3" fmla="*/ 0 h 3313043"/>
              <a:gd name="connsiteX4" fmla="*/ 278295 w 278295"/>
              <a:gd name="connsiteY4" fmla="*/ 3313043 h 3313043"/>
              <a:gd name="connsiteX0-1" fmla="*/ 278295 w 278295"/>
              <a:gd name="connsiteY0-2" fmla="*/ 3313043 h 3313043"/>
              <a:gd name="connsiteX1-3" fmla="*/ 0 w 278295"/>
              <a:gd name="connsiteY1-4" fmla="*/ 3289853 h 3313043"/>
              <a:gd name="connsiteX2-5" fmla="*/ 0 w 278295"/>
              <a:gd name="connsiteY2-6" fmla="*/ 23190 h 3313043"/>
              <a:gd name="connsiteX3-7" fmla="*/ 278295 w 278295"/>
              <a:gd name="connsiteY3-8" fmla="*/ 0 h 3313043"/>
              <a:gd name="connsiteX0-9" fmla="*/ 278295 w 278295"/>
              <a:gd name="connsiteY0-10" fmla="*/ 3354574 h 3354574"/>
              <a:gd name="connsiteX1-11" fmla="*/ 0 w 278295"/>
              <a:gd name="connsiteY1-12" fmla="*/ 3331384 h 3354574"/>
              <a:gd name="connsiteX2-13" fmla="*/ 0 w 278295"/>
              <a:gd name="connsiteY2-14" fmla="*/ 64721 h 3354574"/>
              <a:gd name="connsiteX3-15" fmla="*/ 278295 w 278295"/>
              <a:gd name="connsiteY3-16" fmla="*/ 41531 h 3354574"/>
              <a:gd name="connsiteX4-17" fmla="*/ 278295 w 278295"/>
              <a:gd name="connsiteY4-18" fmla="*/ 3354574 h 3354574"/>
              <a:gd name="connsiteX0-19" fmla="*/ 278295 w 278295"/>
              <a:gd name="connsiteY0-20" fmla="*/ 3354574 h 3354574"/>
              <a:gd name="connsiteX1-21" fmla="*/ 0 w 278295"/>
              <a:gd name="connsiteY1-22" fmla="*/ 3331384 h 3354574"/>
              <a:gd name="connsiteX2-23" fmla="*/ 0 w 278295"/>
              <a:gd name="connsiteY2-24" fmla="*/ 64721 h 3354574"/>
              <a:gd name="connsiteX3-25" fmla="*/ 278295 w 278295"/>
              <a:gd name="connsiteY3-26" fmla="*/ 41531 h 3354574"/>
            </a:gdLst>
            <a:ahLst/>
            <a:cxnLst>
              <a:cxn ang="0">
                <a:pos x="connsiteX0-1" y="connsiteY0-2"/>
              </a:cxn>
              <a:cxn ang="0">
                <a:pos x="connsiteX1-3" y="connsiteY1-4"/>
              </a:cxn>
              <a:cxn ang="0">
                <a:pos x="connsiteX2-5" y="connsiteY2-6"/>
              </a:cxn>
              <a:cxn ang="0">
                <a:pos x="connsiteX3-7" y="connsiteY3-8"/>
              </a:cxn>
            </a:cxnLst>
            <a:rect l="l" t="t" r="r" b="b"/>
            <a:pathLst>
              <a:path w="278295" h="3354574" stroke="0" extrusionOk="0">
                <a:moveTo>
                  <a:pt x="278295" y="3354574"/>
                </a:moveTo>
                <a:cubicBezTo>
                  <a:pt x="124597" y="3354574"/>
                  <a:pt x="0" y="3344191"/>
                  <a:pt x="0" y="3331384"/>
                </a:cubicBezTo>
                <a:lnTo>
                  <a:pt x="0" y="64721"/>
                </a:lnTo>
                <a:cubicBezTo>
                  <a:pt x="0" y="51914"/>
                  <a:pt x="129359" y="-58482"/>
                  <a:pt x="278295" y="41531"/>
                </a:cubicBezTo>
                <a:lnTo>
                  <a:pt x="278295" y="3354574"/>
                </a:lnTo>
                <a:close/>
              </a:path>
              <a:path w="278295" h="3354574" fill="none">
                <a:moveTo>
                  <a:pt x="278295" y="3354574"/>
                </a:moveTo>
                <a:cubicBezTo>
                  <a:pt x="124597" y="3354574"/>
                  <a:pt x="0" y="3344191"/>
                  <a:pt x="0" y="3331384"/>
                </a:cubicBezTo>
                <a:lnTo>
                  <a:pt x="0" y="64721"/>
                </a:lnTo>
                <a:cubicBezTo>
                  <a:pt x="0" y="51914"/>
                  <a:pt x="124597" y="41531"/>
                  <a:pt x="278295" y="41531"/>
                </a:cubicBezTo>
              </a:path>
            </a:pathLst>
          </a:custGeom>
          <a:noFill/>
          <a:ln w="28575">
            <a:solidFill>
              <a:srgbClr val="89A129"/>
            </a:solidFill>
          </a:ln>
        </p:spPr>
        <p:style>
          <a:lnRef idx="1">
            <a:srgbClr val="D52A22"/>
          </a:lnRef>
          <a:fillRef idx="0">
            <a:srgbClr val="D52A22"/>
          </a:fillRef>
          <a:effectRef idx="0">
            <a:srgbClr val="D52A22"/>
          </a:effectRef>
          <a:fontRef idx="minor">
            <a:srgbClr val="000000"/>
          </a:fontRef>
        </p:style>
        <p:txBody>
          <a:bodyPr rtlCol="0" anchor="ctr"/>
          <a:lstStyle/>
          <a:p>
            <a:pPr algn="ctr"/>
            <a:endParaRPr lang="zh-CN" altLang="en-US"/>
          </a:p>
        </p:txBody>
      </p:sp>
      <p:sp>
        <p:nvSpPr>
          <p:cNvPr id="192" name="文本框 191"/>
          <p:cNvSpPr txBox="1"/>
          <p:nvPr>
            <p:custDataLst>
              <p:tags r:id="rId5"/>
            </p:custDataLst>
          </p:nvPr>
        </p:nvSpPr>
        <p:spPr>
          <a:xfrm>
            <a:off x="8087360" y="1983105"/>
            <a:ext cx="3384550" cy="548640"/>
          </a:xfrm>
          <a:prstGeom prst="rect">
            <a:avLst/>
          </a:prstGeom>
          <a:noFill/>
        </p:spPr>
        <p:txBody>
          <a:bodyPr wrap="square" rtlCol="0" anchor="ctr">
            <a:normAutofit/>
          </a:bodyPr>
          <a:lstStyle/>
          <a:p>
            <a:r>
              <a:rPr lang="en-US" altLang="zh-CN" sz="2800" b="1" dirty="0">
                <a:latin typeface="微软雅黑" panose="020B0503020204020204" charset="-122"/>
                <a:ea typeface="微软雅黑" panose="020B0503020204020204" charset="-122"/>
              </a:rPr>
              <a:t>IQC</a:t>
            </a:r>
            <a:endParaRPr lang="en-US" altLang="zh-CN" sz="2800" b="1" dirty="0">
              <a:latin typeface="微软雅黑" panose="020B0503020204020204" charset="-122"/>
              <a:ea typeface="微软雅黑" panose="020B0503020204020204" charset="-122"/>
            </a:endParaRPr>
          </a:p>
        </p:txBody>
      </p:sp>
      <p:sp>
        <p:nvSpPr>
          <p:cNvPr id="193" name="文本框 192"/>
          <p:cNvSpPr txBox="1"/>
          <p:nvPr>
            <p:custDataLst>
              <p:tags r:id="rId6"/>
            </p:custDataLst>
          </p:nvPr>
        </p:nvSpPr>
        <p:spPr>
          <a:xfrm>
            <a:off x="8087360" y="2848610"/>
            <a:ext cx="3384550" cy="548640"/>
          </a:xfrm>
          <a:prstGeom prst="rect">
            <a:avLst/>
          </a:prstGeom>
          <a:noFill/>
        </p:spPr>
        <p:txBody>
          <a:bodyPr wrap="square" rtlCol="0" anchor="ctr">
            <a:normAutofit/>
          </a:bodyPr>
          <a:lstStyle/>
          <a:p>
            <a:r>
              <a:rPr lang="en-US" altLang="zh-CN" sz="2800" b="1" dirty="0">
                <a:latin typeface="微软雅黑" panose="020B0503020204020204" charset="-122"/>
                <a:ea typeface="微软雅黑" panose="020B0503020204020204" charset="-122"/>
              </a:rPr>
              <a:t>IPQC</a:t>
            </a:r>
            <a:endParaRPr lang="en-US" altLang="zh-CN" sz="2800" b="1" dirty="0">
              <a:latin typeface="微软雅黑" panose="020B0503020204020204" charset="-122"/>
              <a:ea typeface="微软雅黑" panose="020B0503020204020204" charset="-122"/>
            </a:endParaRPr>
          </a:p>
        </p:txBody>
      </p:sp>
      <p:sp>
        <p:nvSpPr>
          <p:cNvPr id="194" name="文本框 193"/>
          <p:cNvSpPr txBox="1"/>
          <p:nvPr>
            <p:custDataLst>
              <p:tags r:id="rId7"/>
            </p:custDataLst>
          </p:nvPr>
        </p:nvSpPr>
        <p:spPr>
          <a:xfrm>
            <a:off x="8087360" y="3630930"/>
            <a:ext cx="3384550" cy="548640"/>
          </a:xfrm>
          <a:prstGeom prst="rect">
            <a:avLst/>
          </a:prstGeom>
          <a:noFill/>
        </p:spPr>
        <p:txBody>
          <a:bodyPr wrap="square" rtlCol="0" anchor="ctr">
            <a:noAutofit/>
          </a:bodyPr>
          <a:lstStyle/>
          <a:p>
            <a:r>
              <a:rPr lang="en-US" altLang="zh-CN" sz="2800" b="1" dirty="0">
                <a:latin typeface="微软雅黑" panose="020B0503020204020204" charset="-122"/>
                <a:ea typeface="微软雅黑" panose="020B0503020204020204" charset="-122"/>
              </a:rPr>
              <a:t>OQC</a:t>
            </a:r>
            <a:endParaRPr lang="en-US" altLang="zh-CN" sz="2800" b="1" dirty="0">
              <a:latin typeface="微软雅黑" panose="020B0503020204020204" charset="-122"/>
              <a:ea typeface="微软雅黑" panose="020B0503020204020204" charset="-122"/>
            </a:endParaRPr>
          </a:p>
        </p:txBody>
      </p:sp>
      <p:cxnSp>
        <p:nvCxnSpPr>
          <p:cNvPr id="195" name="直接连接符 194"/>
          <p:cNvCxnSpPr/>
          <p:nvPr>
            <p:custDataLst>
              <p:tags r:id="rId8"/>
            </p:custDataLst>
          </p:nvPr>
        </p:nvCxnSpPr>
        <p:spPr>
          <a:xfrm flipV="1">
            <a:off x="3581880" y="2728018"/>
            <a:ext cx="1329193" cy="1"/>
          </a:xfrm>
          <a:prstGeom prst="line">
            <a:avLst/>
          </a:prstGeom>
          <a:ln>
            <a:solidFill>
              <a:srgbClr val="A9C733"/>
            </a:solidFill>
            <a:prstDash val="dash"/>
          </a:ln>
        </p:spPr>
        <p:style>
          <a:lnRef idx="1">
            <a:srgbClr val="D52A22"/>
          </a:lnRef>
          <a:fillRef idx="0">
            <a:srgbClr val="D52A22"/>
          </a:fillRef>
          <a:effectRef idx="0">
            <a:srgbClr val="D52A22"/>
          </a:effectRef>
          <a:fontRef idx="minor">
            <a:srgbClr val="000000"/>
          </a:fontRef>
        </p:style>
      </p:cxnSp>
      <p:sp>
        <p:nvSpPr>
          <p:cNvPr id="196" name="椭圆 195"/>
          <p:cNvSpPr/>
          <p:nvPr>
            <p:custDataLst>
              <p:tags r:id="rId9"/>
            </p:custDataLst>
          </p:nvPr>
        </p:nvSpPr>
        <p:spPr>
          <a:xfrm>
            <a:off x="1385897" y="1678293"/>
            <a:ext cx="2199113" cy="2199113"/>
          </a:xfrm>
          <a:prstGeom prst="ellipse">
            <a:avLst/>
          </a:prstGeom>
          <a:gradFill>
            <a:gsLst>
              <a:gs pos="0">
                <a:srgbClr val="9EE256"/>
              </a:gs>
              <a:gs pos="100000">
                <a:srgbClr val="52762D"/>
              </a:gs>
            </a:gsLst>
            <a:lin ang="2700000" scaled="0"/>
          </a:gradFill>
          <a:ln>
            <a:noFill/>
          </a:ln>
        </p:spPr>
        <p:style>
          <a:lnRef idx="2">
            <a:srgbClr val="D52A22">
              <a:shade val="50000"/>
            </a:srgbClr>
          </a:lnRef>
          <a:fillRef idx="1">
            <a:srgbClr val="D52A22"/>
          </a:fillRef>
          <a:effectRef idx="0">
            <a:srgbClr val="D52A22"/>
          </a:effectRef>
          <a:fontRef idx="minor">
            <a:sysClr val="window" lastClr="FFFFFF"/>
          </a:fontRef>
        </p:style>
        <p:txBody>
          <a:bodyPr rtlCol="0" anchor="ctr"/>
          <a:lstStyle/>
          <a:p>
            <a:pPr algn="ctr"/>
            <a:endParaRPr lang="zh-CN" altLang="en-US">
              <a:solidFill>
                <a:srgbClr val="000000"/>
              </a:solidFill>
            </a:endParaRPr>
          </a:p>
        </p:txBody>
      </p:sp>
      <p:sp>
        <p:nvSpPr>
          <p:cNvPr id="197" name="KSO_Shape"/>
          <p:cNvSpPr/>
          <p:nvPr>
            <p:custDataLst>
              <p:tags r:id="rId10"/>
            </p:custDataLst>
          </p:nvPr>
        </p:nvSpPr>
        <p:spPr bwMode="auto">
          <a:xfrm>
            <a:off x="1915753" y="2192081"/>
            <a:ext cx="1196556" cy="1196556"/>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rgbClr val="F5F5EB"/>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rgbClr val="000000"/>
                </a:solidFill>
                <a:latin typeface="Calibri" panose="020F0502020204030204" charset="0"/>
                <a:ea typeface="宋体" panose="02010600030101010101" pitchFamily="2" charset="-122"/>
                <a:cs typeface="+mn-ea"/>
              </a:defRPr>
            </a:lvl1pPr>
            <a:lvl2pPr marL="457200" algn="l" rtl="0" eaLnBrk="0" fontAlgn="base" hangingPunct="0">
              <a:spcBef>
                <a:spcPct val="0"/>
              </a:spcBef>
              <a:spcAft>
                <a:spcPct val="0"/>
              </a:spcAft>
              <a:defRPr kern="1200">
                <a:solidFill>
                  <a:srgbClr val="000000"/>
                </a:solidFill>
                <a:latin typeface="Calibri" panose="020F0502020204030204" charset="0"/>
                <a:ea typeface="宋体" panose="02010600030101010101" pitchFamily="2" charset="-122"/>
                <a:cs typeface="+mn-ea"/>
              </a:defRPr>
            </a:lvl2pPr>
            <a:lvl3pPr marL="914400" algn="l" rtl="0" eaLnBrk="0" fontAlgn="base" hangingPunct="0">
              <a:spcBef>
                <a:spcPct val="0"/>
              </a:spcBef>
              <a:spcAft>
                <a:spcPct val="0"/>
              </a:spcAft>
              <a:defRPr kern="1200">
                <a:solidFill>
                  <a:srgbClr val="000000"/>
                </a:solidFill>
                <a:latin typeface="Calibri" panose="020F0502020204030204" charset="0"/>
                <a:ea typeface="宋体" panose="02010600030101010101" pitchFamily="2" charset="-122"/>
                <a:cs typeface="+mn-ea"/>
              </a:defRPr>
            </a:lvl3pPr>
            <a:lvl4pPr marL="1371600" algn="l" rtl="0" eaLnBrk="0" fontAlgn="base" hangingPunct="0">
              <a:spcBef>
                <a:spcPct val="0"/>
              </a:spcBef>
              <a:spcAft>
                <a:spcPct val="0"/>
              </a:spcAft>
              <a:defRPr kern="1200">
                <a:solidFill>
                  <a:srgbClr val="000000"/>
                </a:solidFill>
                <a:latin typeface="Calibri" panose="020F0502020204030204" charset="0"/>
                <a:ea typeface="宋体" panose="02010600030101010101" pitchFamily="2" charset="-122"/>
                <a:cs typeface="+mn-ea"/>
              </a:defRPr>
            </a:lvl4pPr>
            <a:lvl5pPr marL="1828800" algn="l" rtl="0" eaLnBrk="0" fontAlgn="base" hangingPunct="0">
              <a:spcBef>
                <a:spcPct val="0"/>
              </a:spcBef>
              <a:spcAft>
                <a:spcPct val="0"/>
              </a:spcAft>
              <a:defRPr kern="1200">
                <a:solidFill>
                  <a:srgbClr val="000000"/>
                </a:solidFill>
                <a:latin typeface="Calibri" panose="020F0502020204030204" charset="0"/>
                <a:ea typeface="宋体" panose="02010600030101010101" pitchFamily="2" charset="-122"/>
                <a:cs typeface="+mn-ea"/>
              </a:defRPr>
            </a:lvl5pPr>
            <a:lvl6pPr marL="2286000" algn="l" defTabSz="914400" rtl="0" eaLnBrk="1" latinLnBrk="0" hangingPunct="1">
              <a:defRPr kern="1200">
                <a:solidFill>
                  <a:srgbClr val="000000"/>
                </a:solidFill>
                <a:latin typeface="Calibri" panose="020F0502020204030204" charset="0"/>
                <a:ea typeface="宋体" panose="02010600030101010101" pitchFamily="2" charset="-122"/>
                <a:cs typeface="+mn-ea"/>
              </a:defRPr>
            </a:lvl6pPr>
            <a:lvl7pPr marL="2743200" algn="l" defTabSz="914400" rtl="0" eaLnBrk="1" latinLnBrk="0" hangingPunct="1">
              <a:defRPr kern="1200">
                <a:solidFill>
                  <a:srgbClr val="000000"/>
                </a:solidFill>
                <a:latin typeface="Calibri" panose="020F0502020204030204" charset="0"/>
                <a:ea typeface="宋体" panose="02010600030101010101" pitchFamily="2" charset="-122"/>
                <a:cs typeface="+mn-ea"/>
              </a:defRPr>
            </a:lvl7pPr>
            <a:lvl8pPr marL="3200400" algn="l" defTabSz="914400" rtl="0" eaLnBrk="1" latinLnBrk="0" hangingPunct="1">
              <a:defRPr kern="1200">
                <a:solidFill>
                  <a:srgbClr val="000000"/>
                </a:solidFill>
                <a:latin typeface="Calibri" panose="020F0502020204030204" charset="0"/>
                <a:ea typeface="宋体" panose="02010600030101010101" pitchFamily="2" charset="-122"/>
                <a:cs typeface="+mn-ea"/>
              </a:defRPr>
            </a:lvl8pPr>
            <a:lvl9pPr marL="3657600" algn="l" defTabSz="914400" rtl="0" eaLnBrk="1" latinLnBrk="0" hangingPunct="1">
              <a:defRPr kern="1200">
                <a:solidFill>
                  <a:srgbClr val="000000"/>
                </a:solidFill>
                <a:latin typeface="Calibri" panose="020F0502020204030204" charset="0"/>
                <a:ea typeface="宋体" panose="02010600030101010101" pitchFamily="2" charset="-122"/>
                <a:cs typeface="+mn-ea"/>
              </a:defRPr>
            </a:lvl9pPr>
          </a:lstStyle>
          <a:p>
            <a:pPr algn="ctr">
              <a:defRPr/>
            </a:pPr>
            <a:endParaRPr lang="zh-CN" altLang="en-US">
              <a:latin typeface="Calibri" panose="020F0502020204030204" charset="0"/>
              <a:ea typeface="等线" panose="02010600030101010101" charset="-122"/>
            </a:endParaRPr>
          </a:p>
        </p:txBody>
      </p:sp>
      <p:sp>
        <p:nvSpPr>
          <p:cNvPr id="198" name="椭圆 197"/>
          <p:cNvSpPr/>
          <p:nvPr>
            <p:custDataLst>
              <p:tags r:id="rId11"/>
            </p:custDataLst>
          </p:nvPr>
        </p:nvSpPr>
        <p:spPr>
          <a:xfrm>
            <a:off x="4939406" y="2597785"/>
            <a:ext cx="260464" cy="260464"/>
          </a:xfrm>
          <a:prstGeom prst="ellipse">
            <a:avLst/>
          </a:prstGeom>
          <a:noFill/>
          <a:ln w="47625">
            <a:solidFill>
              <a:srgbClr val="89A129"/>
            </a:solidFill>
          </a:ln>
        </p:spPr>
        <p:style>
          <a:lnRef idx="2">
            <a:srgbClr val="D52A22">
              <a:shade val="50000"/>
            </a:srgbClr>
          </a:lnRef>
          <a:fillRef idx="1">
            <a:srgbClr val="D52A22"/>
          </a:fillRef>
          <a:effectRef idx="0">
            <a:srgbClr val="D52A22"/>
          </a:effectRef>
          <a:fontRef idx="minor">
            <a:sysClr val="window" lastClr="FFFFFF"/>
          </a:fontRef>
        </p:style>
        <p:txBody>
          <a:bodyPr rtlCol="0" anchor="ctr"/>
          <a:lstStyle/>
          <a:p>
            <a:pPr algn="ctr"/>
            <a:endParaRPr lang="zh-CN" altLang="en-US">
              <a:solidFill>
                <a:srgbClr val="000000"/>
              </a:solidFill>
            </a:endParaRPr>
          </a:p>
        </p:txBody>
      </p:sp>
      <p:sp>
        <p:nvSpPr>
          <p:cNvPr id="199" name="文本框 198"/>
          <p:cNvSpPr txBox="1"/>
          <p:nvPr>
            <p:custDataLst>
              <p:tags r:id="rId12"/>
            </p:custDataLst>
          </p:nvPr>
        </p:nvSpPr>
        <p:spPr>
          <a:xfrm>
            <a:off x="3807460" y="1905635"/>
            <a:ext cx="2743835" cy="464185"/>
          </a:xfrm>
          <a:prstGeom prst="rect">
            <a:avLst/>
          </a:prstGeom>
          <a:noFill/>
        </p:spPr>
        <p:txBody>
          <a:bodyPr wrap="square" rtlCol="0">
            <a:noAutofit/>
          </a:bodyPr>
          <a:lstStyle/>
          <a:p>
            <a:pPr algn="ctr"/>
            <a:r>
              <a:rPr lang="en-US" altLang="zh-CN" sz="2500" b="1">
                <a:latin typeface="Tahoma" panose="020B0604030504040204" pitchFamily="34" charset="0"/>
                <a:ea typeface="微软雅黑" panose="020B0503020204020204" charset="-122"/>
                <a:cs typeface="Tahoma" panose="020B0604030504040204" pitchFamily="34" charset="0"/>
              </a:rPr>
              <a:t>Quality Control</a:t>
            </a:r>
            <a:endParaRPr lang="en-US" altLang="zh-CN" sz="2500" b="1">
              <a:latin typeface="Tahoma" panose="020B0604030504040204" pitchFamily="34" charset="0"/>
              <a:ea typeface="微软雅黑" panose="020B0503020204020204" charset="-122"/>
              <a:cs typeface="Tahoma" panose="020B0604030504040204" pitchFamily="34" charset="0"/>
            </a:endParaRPr>
          </a:p>
        </p:txBody>
      </p:sp>
      <p:grpSp>
        <p:nvGrpSpPr>
          <p:cNvPr id="11" name="组合 10"/>
          <p:cNvGrpSpPr/>
          <p:nvPr/>
        </p:nvGrpSpPr>
        <p:grpSpPr>
          <a:xfrm>
            <a:off x="7146925" y="1203960"/>
            <a:ext cx="593725" cy="548005"/>
            <a:chOff x="11255" y="1896"/>
            <a:chExt cx="935" cy="863"/>
          </a:xfrm>
          <a:solidFill>
            <a:srgbClr val="92D050"/>
          </a:solidFill>
        </p:grpSpPr>
        <p:grpSp>
          <p:nvGrpSpPr>
            <p:cNvPr id="6" name="组合 5"/>
            <p:cNvGrpSpPr/>
            <p:nvPr/>
          </p:nvGrpSpPr>
          <p:grpSpPr>
            <a:xfrm>
              <a:off x="11255" y="1896"/>
              <a:ext cx="778" cy="778"/>
              <a:chOff x="11255" y="1896"/>
              <a:chExt cx="778" cy="778"/>
            </a:xfrm>
            <a:grpFill/>
          </p:grpSpPr>
          <p:pic>
            <p:nvPicPr>
              <p:cNvPr id="200" name="图形 12"/>
              <p:cNvPicPr>
                <a:picLocks noChangeAspect="1"/>
              </p:cNvPicPr>
              <p:nvPr>
                <p:custDataLst>
                  <p:tags r:id="rId13"/>
                </p:custDataLst>
              </p:nvPr>
            </p:nvPicPr>
            <p:blipFill>
              <a:blip r:embed="rId14" cstate="print">
                <a:extLst>
                  <a:ext uri="{28A0092B-C50C-407E-A947-70E740481C1C}">
                    <a14:useLocalDpi xmlns:a14="http://schemas.microsoft.com/office/drawing/2010/main" val="0"/>
                  </a:ext>
                </a:extLst>
              </a:blip>
              <a:stretch>
                <a:fillRect/>
              </a:stretch>
            </p:blipFill>
            <p:spPr>
              <a:xfrm>
                <a:off x="11417" y="2024"/>
                <a:ext cx="615" cy="615"/>
              </a:xfrm>
              <a:prstGeom prst="rect">
                <a:avLst/>
              </a:prstGeom>
              <a:noFill/>
            </p:spPr>
          </p:pic>
          <p:sp>
            <p:nvSpPr>
              <p:cNvPr id="203" name="半闭框 202"/>
              <p:cNvSpPr/>
              <p:nvPr>
                <p:custDataLst>
                  <p:tags r:id="rId15"/>
                </p:custDataLst>
              </p:nvPr>
            </p:nvSpPr>
            <p:spPr>
              <a:xfrm>
                <a:off x="11255" y="1896"/>
                <a:ext cx="779" cy="779"/>
              </a:xfrm>
              <a:prstGeom prst="halfFrame">
                <a:avLst>
                  <a:gd name="adj1" fmla="val 5701"/>
                  <a:gd name="adj2" fmla="val 5701"/>
                </a:avLst>
              </a:prstGeom>
              <a:grpFill/>
              <a:ln>
                <a:noFill/>
              </a:ln>
            </p:spPr>
            <p:style>
              <a:lnRef idx="2">
                <a:srgbClr val="D52A22">
                  <a:shade val="50000"/>
                </a:srgbClr>
              </a:lnRef>
              <a:fillRef idx="1">
                <a:srgbClr val="D52A22"/>
              </a:fillRef>
              <a:effectRef idx="0">
                <a:srgbClr val="D52A22"/>
              </a:effectRef>
              <a:fontRef idx="minor">
                <a:sysClr val="window" lastClr="FFFFFF"/>
              </a:fontRef>
            </p:style>
            <p:txBody>
              <a:bodyPr rtlCol="0" anchor="ctr"/>
              <a:lstStyle/>
              <a:p>
                <a:pPr algn="ctr"/>
                <a:endParaRPr lang="zh-CN" altLang="en-US">
                  <a:solidFill>
                    <a:srgbClr val="000000"/>
                  </a:solidFill>
                </a:endParaRPr>
              </a:p>
            </p:txBody>
          </p:sp>
        </p:grpSp>
        <p:sp>
          <p:nvSpPr>
            <p:cNvPr id="204" name="半闭框 203"/>
            <p:cNvSpPr/>
            <p:nvPr>
              <p:custDataLst>
                <p:tags r:id="rId16"/>
              </p:custDataLst>
            </p:nvPr>
          </p:nvSpPr>
          <p:spPr>
            <a:xfrm rot="10800000">
              <a:off x="11412" y="1981"/>
              <a:ext cx="779" cy="779"/>
            </a:xfrm>
            <a:prstGeom prst="halfFrame">
              <a:avLst>
                <a:gd name="adj1" fmla="val 5701"/>
                <a:gd name="adj2" fmla="val 5701"/>
              </a:avLst>
            </a:prstGeom>
            <a:grpFill/>
            <a:ln>
              <a:noFill/>
            </a:ln>
          </p:spPr>
          <p:style>
            <a:lnRef idx="2">
              <a:srgbClr val="D52A22">
                <a:shade val="50000"/>
              </a:srgbClr>
            </a:lnRef>
            <a:fillRef idx="1">
              <a:srgbClr val="D52A22"/>
            </a:fillRef>
            <a:effectRef idx="0">
              <a:srgbClr val="D52A22"/>
            </a:effectRef>
            <a:fontRef idx="minor">
              <a:sysClr val="window" lastClr="FFFFFF"/>
            </a:fontRef>
          </p:style>
          <p:txBody>
            <a:bodyPr rtlCol="0" anchor="ctr"/>
            <a:lstStyle/>
            <a:p>
              <a:pPr algn="ctr"/>
              <a:endParaRPr lang="zh-CN" altLang="en-US">
                <a:solidFill>
                  <a:srgbClr val="000000"/>
                </a:solidFill>
              </a:endParaRPr>
            </a:p>
          </p:txBody>
        </p:sp>
      </p:grpSp>
      <p:grpSp>
        <p:nvGrpSpPr>
          <p:cNvPr id="8" name="组合 7"/>
          <p:cNvGrpSpPr/>
          <p:nvPr/>
        </p:nvGrpSpPr>
        <p:grpSpPr>
          <a:xfrm>
            <a:off x="7146925" y="2026285"/>
            <a:ext cx="593725" cy="547370"/>
            <a:chOff x="11255" y="3671"/>
            <a:chExt cx="935" cy="862"/>
          </a:xfrm>
          <a:solidFill>
            <a:srgbClr val="92D050"/>
          </a:solidFill>
        </p:grpSpPr>
        <p:grpSp>
          <p:nvGrpSpPr>
            <p:cNvPr id="3" name="组合 2"/>
            <p:cNvGrpSpPr/>
            <p:nvPr/>
          </p:nvGrpSpPr>
          <p:grpSpPr>
            <a:xfrm>
              <a:off x="11255" y="3671"/>
              <a:ext cx="778" cy="778"/>
              <a:chOff x="11255" y="3671"/>
              <a:chExt cx="778" cy="778"/>
            </a:xfrm>
            <a:grpFill/>
          </p:grpSpPr>
          <p:pic>
            <p:nvPicPr>
              <p:cNvPr id="202" name="图形 15"/>
              <p:cNvPicPr>
                <a:picLocks noChangeAspect="1"/>
              </p:cNvPicPr>
              <p:nvPr>
                <p:custDataLst>
                  <p:tags r:id="rId17"/>
                </p:custDataLst>
              </p:nvPr>
            </p:nvPicPr>
            <p:blipFill>
              <a:blip r:embed="rId18" cstate="print">
                <a:extLst>
                  <a:ext uri="{28A0092B-C50C-407E-A947-70E740481C1C}">
                    <a14:useLocalDpi xmlns:a14="http://schemas.microsoft.com/office/drawing/2010/main" val="0"/>
                  </a:ext>
                </a:extLst>
              </a:blip>
              <a:stretch>
                <a:fillRect/>
              </a:stretch>
            </p:blipFill>
            <p:spPr>
              <a:xfrm>
                <a:off x="11417" y="3807"/>
                <a:ext cx="615" cy="615"/>
              </a:xfrm>
              <a:prstGeom prst="rect">
                <a:avLst/>
              </a:prstGeom>
              <a:noFill/>
            </p:spPr>
          </p:pic>
          <p:sp>
            <p:nvSpPr>
              <p:cNvPr id="205" name="半闭框 204"/>
              <p:cNvSpPr/>
              <p:nvPr>
                <p:custDataLst>
                  <p:tags r:id="rId19"/>
                </p:custDataLst>
              </p:nvPr>
            </p:nvSpPr>
            <p:spPr>
              <a:xfrm>
                <a:off x="11255" y="3671"/>
                <a:ext cx="779" cy="779"/>
              </a:xfrm>
              <a:prstGeom prst="halfFrame">
                <a:avLst>
                  <a:gd name="adj1" fmla="val 5701"/>
                  <a:gd name="adj2" fmla="val 5701"/>
                </a:avLst>
              </a:prstGeom>
              <a:grpFill/>
              <a:ln>
                <a:noFill/>
              </a:ln>
            </p:spPr>
            <p:style>
              <a:lnRef idx="2">
                <a:srgbClr val="D52A22">
                  <a:shade val="50000"/>
                </a:srgbClr>
              </a:lnRef>
              <a:fillRef idx="1">
                <a:srgbClr val="D52A22"/>
              </a:fillRef>
              <a:effectRef idx="0">
                <a:srgbClr val="D52A22"/>
              </a:effectRef>
              <a:fontRef idx="minor">
                <a:sysClr val="window" lastClr="FFFFFF"/>
              </a:fontRef>
            </p:style>
            <p:txBody>
              <a:bodyPr rtlCol="0" anchor="ctr"/>
              <a:lstStyle/>
              <a:p>
                <a:pPr algn="ctr"/>
                <a:endParaRPr lang="zh-CN" altLang="en-US">
                  <a:solidFill>
                    <a:srgbClr val="000000"/>
                  </a:solidFill>
                </a:endParaRPr>
              </a:p>
            </p:txBody>
          </p:sp>
        </p:grpSp>
        <p:sp>
          <p:nvSpPr>
            <p:cNvPr id="206" name="半闭框 205"/>
            <p:cNvSpPr/>
            <p:nvPr>
              <p:custDataLst>
                <p:tags r:id="rId20"/>
              </p:custDataLst>
            </p:nvPr>
          </p:nvSpPr>
          <p:spPr>
            <a:xfrm rot="10800000">
              <a:off x="11412" y="3755"/>
              <a:ext cx="779" cy="779"/>
            </a:xfrm>
            <a:prstGeom prst="halfFrame">
              <a:avLst>
                <a:gd name="adj1" fmla="val 5701"/>
                <a:gd name="adj2" fmla="val 5701"/>
              </a:avLst>
            </a:prstGeom>
            <a:grpFill/>
            <a:ln>
              <a:noFill/>
            </a:ln>
          </p:spPr>
          <p:style>
            <a:lnRef idx="2">
              <a:srgbClr val="D52A22">
                <a:shade val="50000"/>
              </a:srgbClr>
            </a:lnRef>
            <a:fillRef idx="1">
              <a:srgbClr val="D52A22"/>
            </a:fillRef>
            <a:effectRef idx="0">
              <a:srgbClr val="D52A22"/>
            </a:effectRef>
            <a:fontRef idx="minor">
              <a:sysClr val="window" lastClr="FFFFFF"/>
            </a:fontRef>
          </p:style>
          <p:txBody>
            <a:bodyPr rtlCol="0" anchor="ctr"/>
            <a:lstStyle/>
            <a:p>
              <a:pPr algn="ctr"/>
              <a:endParaRPr lang="zh-CN" altLang="en-US">
                <a:solidFill>
                  <a:srgbClr val="000000"/>
                </a:solidFill>
              </a:endParaRPr>
            </a:p>
          </p:txBody>
        </p:sp>
      </p:grpSp>
      <p:grpSp>
        <p:nvGrpSpPr>
          <p:cNvPr id="10" name="组合 9"/>
          <p:cNvGrpSpPr/>
          <p:nvPr/>
        </p:nvGrpSpPr>
        <p:grpSpPr>
          <a:xfrm>
            <a:off x="7146925" y="2844800"/>
            <a:ext cx="594447" cy="548603"/>
            <a:chOff x="11255" y="5365"/>
            <a:chExt cx="936" cy="864"/>
          </a:xfrm>
          <a:solidFill>
            <a:srgbClr val="A9C733"/>
          </a:solidFill>
        </p:grpSpPr>
        <p:sp>
          <p:nvSpPr>
            <p:cNvPr id="208" name="半闭框 207"/>
            <p:cNvSpPr/>
            <p:nvPr>
              <p:custDataLst>
                <p:tags r:id="rId21"/>
              </p:custDataLst>
            </p:nvPr>
          </p:nvSpPr>
          <p:spPr>
            <a:xfrm>
              <a:off x="11255" y="5365"/>
              <a:ext cx="779" cy="779"/>
            </a:xfrm>
            <a:prstGeom prst="halfFrame">
              <a:avLst>
                <a:gd name="adj1" fmla="val 5701"/>
                <a:gd name="adj2" fmla="val 5701"/>
              </a:avLst>
            </a:prstGeom>
            <a:grpFill/>
            <a:ln>
              <a:noFill/>
            </a:ln>
          </p:spPr>
          <p:style>
            <a:lnRef idx="2">
              <a:srgbClr val="D52A22">
                <a:shade val="50000"/>
              </a:srgbClr>
            </a:lnRef>
            <a:fillRef idx="1">
              <a:srgbClr val="D52A22"/>
            </a:fillRef>
            <a:effectRef idx="0">
              <a:srgbClr val="D52A22"/>
            </a:effectRef>
            <a:fontRef idx="minor">
              <a:sysClr val="window" lastClr="FFFFFF"/>
            </a:fontRef>
          </p:style>
          <p:txBody>
            <a:bodyPr rtlCol="0" anchor="ctr"/>
            <a:lstStyle/>
            <a:p>
              <a:pPr algn="ctr"/>
              <a:endParaRPr lang="zh-CN" altLang="en-US">
                <a:solidFill>
                  <a:srgbClr val="000000"/>
                </a:solidFill>
              </a:endParaRPr>
            </a:p>
          </p:txBody>
        </p:sp>
        <p:sp>
          <p:nvSpPr>
            <p:cNvPr id="209" name="半闭框 208"/>
            <p:cNvSpPr/>
            <p:nvPr>
              <p:custDataLst>
                <p:tags r:id="rId22"/>
              </p:custDataLst>
            </p:nvPr>
          </p:nvSpPr>
          <p:spPr>
            <a:xfrm rot="10800000">
              <a:off x="11412" y="5450"/>
              <a:ext cx="779" cy="779"/>
            </a:xfrm>
            <a:prstGeom prst="halfFrame">
              <a:avLst>
                <a:gd name="adj1" fmla="val 5701"/>
                <a:gd name="adj2" fmla="val 5701"/>
              </a:avLst>
            </a:prstGeom>
            <a:grpFill/>
            <a:ln>
              <a:noFill/>
            </a:ln>
          </p:spPr>
          <p:style>
            <a:lnRef idx="2">
              <a:srgbClr val="D52A22">
                <a:shade val="50000"/>
              </a:srgbClr>
            </a:lnRef>
            <a:fillRef idx="1">
              <a:srgbClr val="D52A22"/>
            </a:fillRef>
            <a:effectRef idx="0">
              <a:srgbClr val="D52A22"/>
            </a:effectRef>
            <a:fontRef idx="minor">
              <a:sysClr val="window" lastClr="FFFFFF"/>
            </a:fontRef>
          </p:style>
          <p:txBody>
            <a:bodyPr rtlCol="0" anchor="ctr"/>
            <a:lstStyle/>
            <a:p>
              <a:pPr algn="ctr"/>
              <a:endParaRPr lang="zh-CN" altLang="en-US">
                <a:solidFill>
                  <a:srgbClr val="000000"/>
                </a:solidFill>
              </a:endParaRPr>
            </a:p>
          </p:txBody>
        </p:sp>
      </p:grpSp>
      <p:sp>
        <p:nvSpPr>
          <p:cNvPr id="210" name="矩形 209"/>
          <p:cNvSpPr/>
          <p:nvPr/>
        </p:nvSpPr>
        <p:spPr>
          <a:xfrm>
            <a:off x="-110490" y="4531360"/>
            <a:ext cx="12616180" cy="2448560"/>
          </a:xfrm>
          <a:prstGeom prst="rect">
            <a:avLst/>
          </a:prstGeom>
          <a:gradFill>
            <a:gsLst>
              <a:gs pos="0">
                <a:srgbClr val="9EE256"/>
              </a:gs>
              <a:gs pos="100000">
                <a:srgbClr val="52762D"/>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70" name="组合 269"/>
          <p:cNvGrpSpPr/>
          <p:nvPr/>
        </p:nvGrpSpPr>
        <p:grpSpPr>
          <a:xfrm>
            <a:off x="641350" y="4867910"/>
            <a:ext cx="2298700" cy="1431290"/>
            <a:chOff x="1157" y="7882"/>
            <a:chExt cx="3620" cy="2254"/>
          </a:xfrm>
        </p:grpSpPr>
        <p:sp>
          <p:nvSpPr>
            <p:cNvPr id="268" name="椭圆 267"/>
            <p:cNvSpPr/>
            <p:nvPr>
              <p:custDataLst>
                <p:tags r:id="rId23"/>
              </p:custDataLst>
            </p:nvPr>
          </p:nvSpPr>
          <p:spPr>
            <a:xfrm>
              <a:off x="1704" y="7882"/>
              <a:ext cx="1570" cy="15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en-US" altLang="zh-CN" sz="2400">
                  <a:solidFill>
                    <a:srgbClr val="65791F"/>
                  </a:solidFill>
                  <a:latin typeface="Gen Shin Gothic Heavy" panose="020B0702020203020207" charset="-120"/>
                  <a:ea typeface="Gen Shin Gothic Heavy" panose="020B0702020203020207" charset="-120"/>
                </a:rPr>
                <a:t>50%</a:t>
              </a:r>
              <a:endParaRPr lang="en-US" altLang="zh-CN" sz="2400">
                <a:solidFill>
                  <a:srgbClr val="65791F"/>
                </a:solidFill>
                <a:latin typeface="Gen Shin Gothic Heavy" panose="020B0702020203020207" charset="-120"/>
                <a:ea typeface="Gen Shin Gothic Heavy" panose="020B0702020203020207" charset="-120"/>
              </a:endParaRPr>
            </a:p>
          </p:txBody>
        </p:sp>
        <p:sp>
          <p:nvSpPr>
            <p:cNvPr id="269" name="文本框 268"/>
            <p:cNvSpPr txBox="1"/>
            <p:nvPr>
              <p:custDataLst>
                <p:tags r:id="rId24"/>
              </p:custDataLst>
            </p:nvPr>
          </p:nvSpPr>
          <p:spPr>
            <a:xfrm>
              <a:off x="1157" y="9354"/>
              <a:ext cx="3620" cy="782"/>
            </a:xfrm>
            <a:prstGeom prst="rect">
              <a:avLst/>
            </a:prstGeom>
            <a:noFill/>
          </p:spPr>
          <p:txBody>
            <a:bodyPr wrap="square" rtlCol="0">
              <a:noAutofit/>
            </a:bodyPr>
            <a:p>
              <a:pPr indent="0" algn="ctr">
                <a:buFont typeface="+mj-ea"/>
                <a:buNone/>
              </a:pPr>
              <a:r>
                <a:rPr lang="en-US" altLang="zh-CN" sz="2500" b="1">
                  <a:solidFill>
                    <a:schemeClr val="bg1"/>
                  </a:solidFill>
                  <a:latin typeface="Tahoma" panose="020B0604030504040204" pitchFamily="34" charset="0"/>
                  <a:ea typeface="微软雅黑" panose="020B0503020204020204" charset="-122"/>
                  <a:cs typeface="Tahoma" panose="020B0604030504040204" pitchFamily="34" charset="0"/>
                </a:rPr>
                <a:t>Raw Material</a:t>
              </a:r>
              <a:endParaRPr lang="en-US" altLang="zh-CN" sz="2500" b="1">
                <a:solidFill>
                  <a:schemeClr val="bg1"/>
                </a:solidFill>
                <a:latin typeface="Tahoma" panose="020B0604030504040204" pitchFamily="34" charset="0"/>
                <a:ea typeface="微软雅黑" panose="020B0503020204020204" charset="-122"/>
                <a:cs typeface="Tahoma" panose="020B0604030504040204" pitchFamily="34" charset="0"/>
              </a:endParaRPr>
            </a:p>
          </p:txBody>
        </p:sp>
      </p:grpSp>
      <p:grpSp>
        <p:nvGrpSpPr>
          <p:cNvPr id="271" name="组合 270"/>
          <p:cNvGrpSpPr/>
          <p:nvPr/>
        </p:nvGrpSpPr>
        <p:grpSpPr>
          <a:xfrm>
            <a:off x="3308350" y="4867910"/>
            <a:ext cx="2423160" cy="1431290"/>
            <a:chOff x="557" y="7882"/>
            <a:chExt cx="3816" cy="2254"/>
          </a:xfrm>
        </p:grpSpPr>
        <p:sp>
          <p:nvSpPr>
            <p:cNvPr id="272" name="椭圆 271"/>
            <p:cNvSpPr/>
            <p:nvPr>
              <p:custDataLst>
                <p:tags r:id="rId25"/>
              </p:custDataLst>
            </p:nvPr>
          </p:nvSpPr>
          <p:spPr>
            <a:xfrm>
              <a:off x="1704" y="7882"/>
              <a:ext cx="1570" cy="15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en-US" altLang="zh-CN" sz="2400">
                  <a:solidFill>
                    <a:srgbClr val="65791F"/>
                  </a:solidFill>
                  <a:latin typeface="Gen Shin Gothic Heavy" panose="020B0702020203020207" charset="-120"/>
                  <a:ea typeface="Gen Shin Gothic Heavy" panose="020B0702020203020207" charset="-120"/>
                </a:rPr>
                <a:t>25%</a:t>
              </a:r>
              <a:endParaRPr lang="en-US" altLang="zh-CN" sz="2400">
                <a:solidFill>
                  <a:srgbClr val="65791F"/>
                </a:solidFill>
                <a:latin typeface="Gen Shin Gothic Heavy" panose="020B0702020203020207" charset="-120"/>
                <a:ea typeface="Gen Shin Gothic Heavy" panose="020B0702020203020207" charset="-120"/>
              </a:endParaRPr>
            </a:p>
          </p:txBody>
        </p:sp>
        <p:sp>
          <p:nvSpPr>
            <p:cNvPr id="273" name="文本框 272"/>
            <p:cNvSpPr txBox="1"/>
            <p:nvPr>
              <p:custDataLst>
                <p:tags r:id="rId26"/>
              </p:custDataLst>
            </p:nvPr>
          </p:nvSpPr>
          <p:spPr>
            <a:xfrm>
              <a:off x="557" y="9354"/>
              <a:ext cx="3816" cy="782"/>
            </a:xfrm>
            <a:prstGeom prst="rect">
              <a:avLst/>
            </a:prstGeom>
            <a:noFill/>
          </p:spPr>
          <p:txBody>
            <a:bodyPr wrap="square" rtlCol="0">
              <a:noAutofit/>
            </a:bodyPr>
            <a:p>
              <a:pPr indent="0" algn="ctr">
                <a:buFont typeface="+mj-ea"/>
                <a:buNone/>
              </a:pPr>
              <a:r>
                <a:rPr sz="2500" b="1">
                  <a:solidFill>
                    <a:schemeClr val="bg1"/>
                  </a:solidFill>
                  <a:latin typeface="Tahoma" panose="020B0604030504040204" pitchFamily="34" charset="0"/>
                  <a:ea typeface="微软雅黑" panose="020B0503020204020204" charset="-122"/>
                  <a:cs typeface="Tahoma" panose="020B0604030504040204" pitchFamily="34" charset="0"/>
                </a:rPr>
                <a:t>Process flow</a:t>
              </a:r>
              <a:endParaRPr sz="2500" b="1">
                <a:solidFill>
                  <a:schemeClr val="bg1"/>
                </a:solidFill>
                <a:latin typeface="Tahoma" panose="020B0604030504040204" pitchFamily="34" charset="0"/>
                <a:ea typeface="微软雅黑" panose="020B0503020204020204" charset="-122"/>
                <a:cs typeface="Tahoma" panose="020B0604030504040204" pitchFamily="34" charset="0"/>
              </a:endParaRPr>
            </a:p>
          </p:txBody>
        </p:sp>
      </p:grpSp>
      <p:grpSp>
        <p:nvGrpSpPr>
          <p:cNvPr id="274" name="组合 273"/>
          <p:cNvGrpSpPr/>
          <p:nvPr/>
        </p:nvGrpSpPr>
        <p:grpSpPr>
          <a:xfrm>
            <a:off x="6611620" y="4867910"/>
            <a:ext cx="2105025" cy="1431290"/>
            <a:chOff x="992" y="7882"/>
            <a:chExt cx="3315" cy="2254"/>
          </a:xfrm>
        </p:grpSpPr>
        <p:sp>
          <p:nvSpPr>
            <p:cNvPr id="275" name="椭圆 274"/>
            <p:cNvSpPr/>
            <p:nvPr>
              <p:custDataLst>
                <p:tags r:id="rId27"/>
              </p:custDataLst>
            </p:nvPr>
          </p:nvSpPr>
          <p:spPr>
            <a:xfrm>
              <a:off x="1704" y="7882"/>
              <a:ext cx="1570" cy="15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en-US" altLang="zh-CN" sz="2400">
                  <a:solidFill>
                    <a:srgbClr val="65791F"/>
                  </a:solidFill>
                  <a:latin typeface="Gen Shin Gothic Heavy" panose="020B0702020203020207" charset="-120"/>
                  <a:ea typeface="Gen Shin Gothic Heavy" panose="020B0702020203020207" charset="-120"/>
                </a:rPr>
                <a:t>20%</a:t>
              </a:r>
              <a:endParaRPr lang="en-US" altLang="zh-CN" sz="2400">
                <a:solidFill>
                  <a:srgbClr val="65791F"/>
                </a:solidFill>
                <a:latin typeface="Gen Shin Gothic Heavy" panose="020B0702020203020207" charset="-120"/>
                <a:ea typeface="Gen Shin Gothic Heavy" panose="020B0702020203020207" charset="-120"/>
              </a:endParaRPr>
            </a:p>
          </p:txBody>
        </p:sp>
        <p:sp>
          <p:nvSpPr>
            <p:cNvPr id="276" name="文本框 275"/>
            <p:cNvSpPr txBox="1"/>
            <p:nvPr>
              <p:custDataLst>
                <p:tags r:id="rId28"/>
              </p:custDataLst>
            </p:nvPr>
          </p:nvSpPr>
          <p:spPr>
            <a:xfrm>
              <a:off x="992" y="9354"/>
              <a:ext cx="3315" cy="782"/>
            </a:xfrm>
            <a:prstGeom prst="rect">
              <a:avLst/>
            </a:prstGeom>
            <a:noFill/>
          </p:spPr>
          <p:txBody>
            <a:bodyPr wrap="square" rtlCol="0">
              <a:noAutofit/>
            </a:bodyPr>
            <a:p>
              <a:pPr indent="0" algn="ctr">
                <a:buFont typeface="+mj-ea"/>
                <a:buNone/>
              </a:pPr>
              <a:r>
                <a:rPr lang="zh-CN" altLang="en-US" sz="2500" b="1">
                  <a:solidFill>
                    <a:schemeClr val="bg1"/>
                  </a:solidFill>
                  <a:latin typeface="Tahoma" panose="020B0604030504040204" pitchFamily="34" charset="0"/>
                  <a:ea typeface="微软雅黑" panose="020B0503020204020204" charset="-122"/>
                  <a:cs typeface="Tahoma" panose="020B0604030504040204" pitchFamily="34" charset="0"/>
                </a:rPr>
                <a:t>Production process</a:t>
              </a:r>
              <a:endParaRPr lang="zh-CN" altLang="en-US" sz="2500" b="1">
                <a:solidFill>
                  <a:schemeClr val="bg1"/>
                </a:solidFill>
                <a:latin typeface="Tahoma" panose="020B0604030504040204" pitchFamily="34" charset="0"/>
                <a:ea typeface="微软雅黑" panose="020B0503020204020204" charset="-122"/>
                <a:cs typeface="Tahoma" panose="020B0604030504040204" pitchFamily="34" charset="0"/>
              </a:endParaRPr>
            </a:p>
          </p:txBody>
        </p:sp>
      </p:grpSp>
      <p:grpSp>
        <p:nvGrpSpPr>
          <p:cNvPr id="277" name="组合 276"/>
          <p:cNvGrpSpPr/>
          <p:nvPr/>
        </p:nvGrpSpPr>
        <p:grpSpPr>
          <a:xfrm>
            <a:off x="9573895" y="4867910"/>
            <a:ext cx="1691640" cy="1431290"/>
            <a:chOff x="1157" y="7882"/>
            <a:chExt cx="2664" cy="2254"/>
          </a:xfrm>
        </p:grpSpPr>
        <p:sp>
          <p:nvSpPr>
            <p:cNvPr id="278" name="椭圆 277"/>
            <p:cNvSpPr/>
            <p:nvPr>
              <p:custDataLst>
                <p:tags r:id="rId29"/>
              </p:custDataLst>
            </p:nvPr>
          </p:nvSpPr>
          <p:spPr>
            <a:xfrm>
              <a:off x="1704" y="7882"/>
              <a:ext cx="1570" cy="15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en-US" altLang="zh-CN" sz="2400">
                  <a:solidFill>
                    <a:srgbClr val="65791F"/>
                  </a:solidFill>
                  <a:latin typeface="Gen Shin Gothic Heavy" panose="020B0702020203020207" charset="-120"/>
                  <a:ea typeface="Gen Shin Gothic Heavy" panose="020B0702020203020207" charset="-120"/>
                </a:rPr>
                <a:t>5%</a:t>
              </a:r>
              <a:endParaRPr lang="en-US" altLang="zh-CN" sz="2400">
                <a:solidFill>
                  <a:srgbClr val="65791F"/>
                </a:solidFill>
                <a:latin typeface="Gen Shin Gothic Heavy" panose="020B0702020203020207" charset="-120"/>
                <a:ea typeface="Gen Shin Gothic Heavy" panose="020B0702020203020207" charset="-120"/>
              </a:endParaRPr>
            </a:p>
          </p:txBody>
        </p:sp>
        <p:sp>
          <p:nvSpPr>
            <p:cNvPr id="279" name="文本框 278"/>
            <p:cNvSpPr txBox="1"/>
            <p:nvPr>
              <p:custDataLst>
                <p:tags r:id="rId30"/>
              </p:custDataLst>
            </p:nvPr>
          </p:nvSpPr>
          <p:spPr>
            <a:xfrm>
              <a:off x="1157" y="9354"/>
              <a:ext cx="2664" cy="782"/>
            </a:xfrm>
            <a:prstGeom prst="rect">
              <a:avLst/>
            </a:prstGeom>
            <a:noFill/>
          </p:spPr>
          <p:txBody>
            <a:bodyPr wrap="square" rtlCol="0">
              <a:noAutofit/>
            </a:bodyPr>
            <a:p>
              <a:pPr indent="0" algn="ctr">
                <a:buFont typeface="+mj-ea"/>
                <a:buNone/>
              </a:pPr>
              <a:r>
                <a:rPr lang="en-US" altLang="zh-CN" sz="2800" b="1">
                  <a:solidFill>
                    <a:schemeClr val="bg1"/>
                  </a:solidFill>
                  <a:latin typeface="Tahoma" panose="020B0604030504040204" pitchFamily="34" charset="0"/>
                  <a:ea typeface="微软雅黑" panose="020B0503020204020204" charset="-122"/>
                  <a:cs typeface="Tahoma" panose="020B0604030504040204" pitchFamily="34" charset="0"/>
                </a:rPr>
                <a:t>Other</a:t>
              </a:r>
              <a:endParaRPr lang="en-US" altLang="zh-CN" sz="2800" b="1">
                <a:solidFill>
                  <a:schemeClr val="bg1"/>
                </a:solidFill>
                <a:latin typeface="Tahoma" panose="020B0604030504040204" pitchFamily="34" charset="0"/>
                <a:ea typeface="微软雅黑" panose="020B0503020204020204" charset="-122"/>
                <a:cs typeface="Tahoma" panose="020B0604030504040204" pitchFamily="34" charset="0"/>
              </a:endParaRPr>
            </a:p>
          </p:txBody>
        </p:sp>
      </p:grpSp>
      <p:pic>
        <p:nvPicPr>
          <p:cNvPr id="14" name="图形 12"/>
          <p:cNvPicPr>
            <a:picLocks noChangeAspect="1"/>
          </p:cNvPicPr>
          <p:nvPr>
            <p:custDataLst>
              <p:tags r:id="rId31"/>
            </p:custDataLst>
          </p:nvPr>
        </p:nvPicPr>
        <p:blipFill>
          <a:blip r:embed="rId14" cstate="print">
            <a:extLst>
              <a:ext uri="{28A0092B-C50C-407E-A947-70E740481C1C}">
                <a14:useLocalDpi xmlns:a14="http://schemas.microsoft.com/office/drawing/2010/main" val="0"/>
              </a:ext>
            </a:extLst>
          </a:blip>
          <a:stretch>
            <a:fillRect/>
          </a:stretch>
        </p:blipFill>
        <p:spPr>
          <a:xfrm>
            <a:off x="7246817" y="2917888"/>
            <a:ext cx="390447" cy="390447"/>
          </a:xfrm>
          <a:prstGeom prst="rect">
            <a:avLst/>
          </a:prstGeom>
        </p:spPr>
      </p:pic>
      <p:grpSp>
        <p:nvGrpSpPr>
          <p:cNvPr id="15" name="组合 14"/>
          <p:cNvGrpSpPr/>
          <p:nvPr/>
        </p:nvGrpSpPr>
        <p:grpSpPr>
          <a:xfrm>
            <a:off x="7150735" y="3639820"/>
            <a:ext cx="593725" cy="547370"/>
            <a:chOff x="11255" y="3671"/>
            <a:chExt cx="935" cy="862"/>
          </a:xfrm>
          <a:solidFill>
            <a:srgbClr val="92D050"/>
          </a:solidFill>
        </p:grpSpPr>
        <p:grpSp>
          <p:nvGrpSpPr>
            <p:cNvPr id="16" name="组合 15"/>
            <p:cNvGrpSpPr/>
            <p:nvPr/>
          </p:nvGrpSpPr>
          <p:grpSpPr>
            <a:xfrm>
              <a:off x="11255" y="3671"/>
              <a:ext cx="778" cy="778"/>
              <a:chOff x="11255" y="3671"/>
              <a:chExt cx="778" cy="778"/>
            </a:xfrm>
            <a:grpFill/>
          </p:grpSpPr>
          <p:pic>
            <p:nvPicPr>
              <p:cNvPr id="17" name="图形 15"/>
              <p:cNvPicPr>
                <a:picLocks noChangeAspect="1"/>
              </p:cNvPicPr>
              <p:nvPr>
                <p:custDataLst>
                  <p:tags r:id="rId32"/>
                </p:custDataLst>
              </p:nvPr>
            </p:nvPicPr>
            <p:blipFill>
              <a:blip r:embed="rId18" cstate="print">
                <a:extLst>
                  <a:ext uri="{28A0092B-C50C-407E-A947-70E740481C1C}">
                    <a14:useLocalDpi xmlns:a14="http://schemas.microsoft.com/office/drawing/2010/main" val="0"/>
                  </a:ext>
                </a:extLst>
              </a:blip>
              <a:stretch>
                <a:fillRect/>
              </a:stretch>
            </p:blipFill>
            <p:spPr>
              <a:xfrm>
                <a:off x="11417" y="3807"/>
                <a:ext cx="615" cy="615"/>
              </a:xfrm>
              <a:prstGeom prst="rect">
                <a:avLst/>
              </a:prstGeom>
              <a:noFill/>
            </p:spPr>
          </p:pic>
          <p:sp>
            <p:nvSpPr>
              <p:cNvPr id="18" name="半闭框 17"/>
              <p:cNvSpPr/>
              <p:nvPr>
                <p:custDataLst>
                  <p:tags r:id="rId33"/>
                </p:custDataLst>
              </p:nvPr>
            </p:nvSpPr>
            <p:spPr>
              <a:xfrm>
                <a:off x="11255" y="3671"/>
                <a:ext cx="779" cy="779"/>
              </a:xfrm>
              <a:prstGeom prst="halfFrame">
                <a:avLst>
                  <a:gd name="adj1" fmla="val 5701"/>
                  <a:gd name="adj2" fmla="val 5701"/>
                </a:avLst>
              </a:prstGeom>
              <a:grpFill/>
              <a:ln>
                <a:noFill/>
              </a:ln>
            </p:spPr>
            <p:style>
              <a:lnRef idx="2">
                <a:srgbClr val="D52A22">
                  <a:shade val="50000"/>
                </a:srgbClr>
              </a:lnRef>
              <a:fillRef idx="1">
                <a:srgbClr val="D52A22"/>
              </a:fillRef>
              <a:effectRef idx="0">
                <a:srgbClr val="D52A22"/>
              </a:effectRef>
              <a:fontRef idx="minor">
                <a:sysClr val="window" lastClr="FFFFFF"/>
              </a:fontRef>
            </p:style>
            <p:txBody>
              <a:bodyPr rtlCol="0" anchor="ctr"/>
              <a:p>
                <a:pPr algn="ctr"/>
                <a:endParaRPr lang="zh-CN" altLang="en-US">
                  <a:solidFill>
                    <a:srgbClr val="000000"/>
                  </a:solidFill>
                </a:endParaRPr>
              </a:p>
            </p:txBody>
          </p:sp>
        </p:grpSp>
        <p:sp>
          <p:nvSpPr>
            <p:cNvPr id="19" name="半闭框 18"/>
            <p:cNvSpPr/>
            <p:nvPr>
              <p:custDataLst>
                <p:tags r:id="rId34"/>
              </p:custDataLst>
            </p:nvPr>
          </p:nvSpPr>
          <p:spPr>
            <a:xfrm rot="10800000">
              <a:off x="11412" y="3755"/>
              <a:ext cx="779" cy="779"/>
            </a:xfrm>
            <a:prstGeom prst="halfFrame">
              <a:avLst>
                <a:gd name="adj1" fmla="val 5701"/>
                <a:gd name="adj2" fmla="val 5701"/>
              </a:avLst>
            </a:prstGeom>
            <a:grpFill/>
            <a:ln>
              <a:noFill/>
            </a:ln>
          </p:spPr>
          <p:style>
            <a:lnRef idx="2">
              <a:srgbClr val="D52A22">
                <a:shade val="50000"/>
              </a:srgbClr>
            </a:lnRef>
            <a:fillRef idx="1">
              <a:srgbClr val="D52A22"/>
            </a:fillRef>
            <a:effectRef idx="0">
              <a:srgbClr val="D52A22"/>
            </a:effectRef>
            <a:fontRef idx="minor">
              <a:sysClr val="window" lastClr="FFFFFF"/>
            </a:fontRef>
          </p:style>
          <p:txBody>
            <a:bodyPr rtlCol="0" anchor="ctr"/>
            <a:p>
              <a:pPr algn="ctr"/>
              <a:endParaRPr lang="zh-CN" altLang="en-US">
                <a:solidFill>
                  <a:srgbClr val="000000"/>
                </a:solidFill>
              </a:endParaRPr>
            </a:p>
          </p:txBody>
        </p:sp>
      </p:grpSp>
      <p:sp>
        <p:nvSpPr>
          <p:cNvPr id="22" name="文本框 21"/>
          <p:cNvSpPr txBox="1"/>
          <p:nvPr>
            <p:custDataLst>
              <p:tags r:id="rId35"/>
            </p:custDataLst>
          </p:nvPr>
        </p:nvSpPr>
        <p:spPr>
          <a:xfrm>
            <a:off x="8090535" y="1210310"/>
            <a:ext cx="3384550" cy="548640"/>
          </a:xfrm>
          <a:prstGeom prst="rect">
            <a:avLst/>
          </a:prstGeom>
          <a:noFill/>
        </p:spPr>
        <p:txBody>
          <a:bodyPr wrap="square" rtlCol="0" anchor="ctr">
            <a:normAutofit/>
          </a:bodyPr>
          <a:p>
            <a:r>
              <a:rPr lang="en-US" altLang="zh-CN" sz="2800" b="1" dirty="0">
                <a:latin typeface="微软雅黑" panose="020B0503020204020204" charset="-122"/>
                <a:ea typeface="微软雅黑" panose="020B0503020204020204" charset="-122"/>
              </a:rPr>
              <a:t>QE</a:t>
            </a:r>
            <a:endParaRPr lang="en-US" altLang="zh-CN" sz="2800" b="1" dirty="0">
              <a:latin typeface="微软雅黑" panose="020B0503020204020204" charset="-122"/>
              <a:ea typeface="微软雅黑" panose="020B0503020204020204" charset="-122"/>
            </a:endParaRPr>
          </a:p>
        </p:txBody>
      </p:sp>
      <p:grpSp>
        <p:nvGrpSpPr>
          <p:cNvPr id="23" name="组合 22"/>
          <p:cNvGrpSpPr/>
          <p:nvPr/>
        </p:nvGrpSpPr>
        <p:grpSpPr>
          <a:xfrm>
            <a:off x="0" y="0"/>
            <a:ext cx="826770" cy="999490"/>
            <a:chOff x="0" y="0"/>
            <a:chExt cx="1302" cy="1574"/>
          </a:xfrm>
          <a:gradFill>
            <a:gsLst>
              <a:gs pos="0">
                <a:srgbClr val="9EE256"/>
              </a:gs>
              <a:gs pos="100000">
                <a:srgbClr val="52762D"/>
              </a:gs>
            </a:gsLst>
            <a:lin ang="17400000" scaled="0"/>
          </a:gradFill>
        </p:grpSpPr>
        <p:grpSp>
          <p:nvGrpSpPr>
            <p:cNvPr id="5" name="组合 4"/>
            <p:cNvGrpSpPr/>
            <p:nvPr/>
          </p:nvGrpSpPr>
          <p:grpSpPr>
            <a:xfrm>
              <a:off x="0" y="0"/>
              <a:ext cx="1302" cy="1575"/>
              <a:chOff x="0" y="1855"/>
              <a:chExt cx="5175" cy="6254"/>
            </a:xfrm>
            <a:grpFill/>
          </p:grpSpPr>
          <p:sp>
            <p:nvSpPr>
              <p:cNvPr id="7" name="直角三角形 6"/>
              <p:cNvSpPr/>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u="sng"/>
              </a:p>
            </p:txBody>
          </p:sp>
          <p:sp>
            <p:nvSpPr>
              <p:cNvPr id="9" name="等腰三角形 8"/>
              <p:cNvSpPr/>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u="sng"/>
              </a:p>
            </p:txBody>
          </p:sp>
        </p:grpSp>
        <p:sp>
          <p:nvSpPr>
            <p:cNvPr id="21" name="等腰三角形 20"/>
            <p:cNvSpPr/>
            <p:nvPr/>
          </p:nvSpPr>
          <p:spPr>
            <a:xfrm>
              <a:off x="1027" y="11"/>
              <a:ext cx="273" cy="186"/>
            </a:xfrm>
            <a:prstGeom prst="triangle">
              <a:avLst/>
            </a:prstGeom>
            <a:solidFill>
              <a:srgbClr val="597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ustDataLst>
      <p:tags r:id="rId36"/>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等腰三角形 10"/>
          <p:cNvSpPr/>
          <p:nvPr/>
        </p:nvSpPr>
        <p:spPr>
          <a:xfrm flipV="1">
            <a:off x="3092450" y="4918710"/>
            <a:ext cx="855980" cy="582295"/>
          </a:xfrm>
          <a:prstGeom prst="triangle">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任意多边形 18"/>
          <p:cNvSpPr/>
          <p:nvPr/>
        </p:nvSpPr>
        <p:spPr>
          <a:xfrm flipH="1" flipV="1">
            <a:off x="2978150" y="1177925"/>
            <a:ext cx="4468509" cy="445770"/>
          </a:xfrm>
          <a:custGeom>
            <a:avLst/>
            <a:gdLst/>
            <a:ahLst/>
            <a:cxnLst>
              <a:cxn ang="3">
                <a:pos x="hc" y="t"/>
              </a:cxn>
              <a:cxn ang="cd2">
                <a:pos x="l" y="vc"/>
              </a:cxn>
              <a:cxn ang="cd4">
                <a:pos x="hc" y="b"/>
              </a:cxn>
              <a:cxn ang="0">
                <a:pos x="r" y="vc"/>
              </a:cxn>
            </a:cxnLst>
            <a:rect l="l" t="t" r="r" b="b"/>
            <a:pathLst>
              <a:path w="7037" h="702">
                <a:moveTo>
                  <a:pt x="0" y="0"/>
                </a:moveTo>
                <a:lnTo>
                  <a:pt x="6521" y="0"/>
                </a:lnTo>
                <a:lnTo>
                  <a:pt x="7037" y="702"/>
                </a:lnTo>
                <a:lnTo>
                  <a:pt x="0" y="702"/>
                </a:lnTo>
                <a:lnTo>
                  <a:pt x="0" y="0"/>
                </a:lnTo>
                <a:close/>
              </a:path>
            </a:pathLst>
          </a:custGeom>
          <a:gradFill>
            <a:gsLst>
              <a:gs pos="0">
                <a:schemeClr val="bg1">
                  <a:lumMod val="85000"/>
                  <a:alpha val="62000"/>
                </a:schemeClr>
              </a:gs>
              <a:gs pos="60000">
                <a:schemeClr val="bg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7" name="任意多边形 16"/>
          <p:cNvSpPr/>
          <p:nvPr/>
        </p:nvSpPr>
        <p:spPr>
          <a:xfrm>
            <a:off x="-1001395" y="5055235"/>
            <a:ext cx="4468509" cy="445770"/>
          </a:xfrm>
          <a:custGeom>
            <a:avLst/>
            <a:gdLst/>
            <a:ahLst/>
            <a:cxnLst>
              <a:cxn ang="3">
                <a:pos x="hc" y="t"/>
              </a:cxn>
              <a:cxn ang="cd2">
                <a:pos x="l" y="vc"/>
              </a:cxn>
              <a:cxn ang="cd4">
                <a:pos x="hc" y="b"/>
              </a:cxn>
              <a:cxn ang="0">
                <a:pos x="r" y="vc"/>
              </a:cxn>
            </a:cxnLst>
            <a:rect l="l" t="t" r="r" b="b"/>
            <a:pathLst>
              <a:path w="7037" h="702">
                <a:moveTo>
                  <a:pt x="0" y="0"/>
                </a:moveTo>
                <a:lnTo>
                  <a:pt x="6521" y="0"/>
                </a:lnTo>
                <a:lnTo>
                  <a:pt x="7037" y="702"/>
                </a:lnTo>
                <a:lnTo>
                  <a:pt x="0" y="702"/>
                </a:lnTo>
                <a:lnTo>
                  <a:pt x="0" y="0"/>
                </a:lnTo>
                <a:close/>
              </a:path>
            </a:pathLst>
          </a:custGeom>
          <a:gradFill>
            <a:gsLst>
              <a:gs pos="8000">
                <a:schemeClr val="bg1">
                  <a:lumMod val="85000"/>
                </a:schemeClr>
              </a:gs>
              <a:gs pos="95000">
                <a:schemeClr val="bg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14" name="图片 13" descr="全景"/>
          <p:cNvPicPr>
            <a:picLocks noChangeAspect="1"/>
          </p:cNvPicPr>
          <p:nvPr>
            <p:custDataLst>
              <p:tags r:id="rId1"/>
            </p:custDataLst>
          </p:nvPr>
        </p:nvPicPr>
        <p:blipFill>
          <a:blip r:embed="rId2"/>
          <a:srcRect t="35630" b="16907"/>
          <a:stretch>
            <a:fillRect/>
          </a:stretch>
        </p:blipFill>
        <p:spPr>
          <a:xfrm>
            <a:off x="1905" y="1692275"/>
            <a:ext cx="6396990" cy="3315335"/>
          </a:xfrm>
          <a:prstGeom prst="rect">
            <a:avLst/>
          </a:prstGeom>
        </p:spPr>
      </p:pic>
      <p:sp>
        <p:nvSpPr>
          <p:cNvPr id="7" name="直角三角形 6"/>
          <p:cNvSpPr/>
          <p:nvPr/>
        </p:nvSpPr>
        <p:spPr>
          <a:xfrm flipV="1">
            <a:off x="0" y="1177925"/>
            <a:ext cx="2921000" cy="3971925"/>
          </a:xfrm>
          <a:prstGeom prst="rtTriangle">
            <a:avLst/>
          </a:prstGeom>
          <a:gradFill>
            <a:gsLst>
              <a:gs pos="0">
                <a:srgbClr val="9EE256"/>
              </a:gs>
              <a:gs pos="84000">
                <a:srgbClr val="52762D"/>
              </a:gs>
            </a:gsLst>
            <a:lin ang="19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等腰三角形 8"/>
          <p:cNvSpPr/>
          <p:nvPr/>
        </p:nvSpPr>
        <p:spPr>
          <a:xfrm>
            <a:off x="2549525" y="1177925"/>
            <a:ext cx="736600" cy="501015"/>
          </a:xfrm>
          <a:prstGeom prst="triangle">
            <a:avLst/>
          </a:prstGeom>
          <a:solidFill>
            <a:srgbClr val="657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任意多边形 9"/>
          <p:cNvSpPr/>
          <p:nvPr/>
        </p:nvSpPr>
        <p:spPr>
          <a:xfrm>
            <a:off x="3519805" y="1530350"/>
            <a:ext cx="8672195" cy="3970800"/>
          </a:xfrm>
          <a:custGeom>
            <a:avLst/>
            <a:gdLst/>
            <a:ahLst/>
            <a:cxnLst>
              <a:cxn ang="3">
                <a:pos x="hc" y="t"/>
              </a:cxn>
              <a:cxn ang="cd2">
                <a:pos x="l" y="vc"/>
              </a:cxn>
              <a:cxn ang="cd4">
                <a:pos x="hc" y="b"/>
              </a:cxn>
              <a:cxn ang="0">
                <a:pos x="r" y="vc"/>
              </a:cxn>
            </a:cxnLst>
            <a:rect l="l" t="t" r="r" b="b"/>
            <a:pathLst>
              <a:path w="13657" h="6253">
                <a:moveTo>
                  <a:pt x="4598" y="0"/>
                </a:moveTo>
                <a:lnTo>
                  <a:pt x="13657" y="0"/>
                </a:lnTo>
                <a:lnTo>
                  <a:pt x="13657" y="6253"/>
                </a:lnTo>
                <a:lnTo>
                  <a:pt x="0" y="6253"/>
                </a:lnTo>
                <a:lnTo>
                  <a:pt x="4592" y="8"/>
                </a:lnTo>
                <a:lnTo>
                  <a:pt x="4592" y="0"/>
                </a:lnTo>
                <a:lnTo>
                  <a:pt x="4598" y="0"/>
                </a:lnTo>
                <a:close/>
              </a:path>
            </a:pathLst>
          </a:custGeom>
          <a:gradFill>
            <a:gsLst>
              <a:gs pos="0">
                <a:srgbClr val="9EE256"/>
              </a:gs>
              <a:gs pos="100000">
                <a:srgbClr val="52762D"/>
              </a:gs>
            </a:gsLst>
            <a:lin ang="5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5" name="直角三角形 14"/>
          <p:cNvSpPr/>
          <p:nvPr/>
        </p:nvSpPr>
        <p:spPr>
          <a:xfrm flipH="1">
            <a:off x="6212205" y="-5305425"/>
            <a:ext cx="2919600" cy="3970800"/>
          </a:xfrm>
          <a:prstGeom prst="rtTriangle">
            <a:avLst/>
          </a:prstGeom>
          <a:gradFill>
            <a:gsLst>
              <a:gs pos="29000">
                <a:srgbClr val="C00000"/>
              </a:gs>
              <a:gs pos="100000">
                <a:srgbClr val="FF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矩形 15"/>
          <p:cNvSpPr/>
          <p:nvPr/>
        </p:nvSpPr>
        <p:spPr>
          <a:xfrm>
            <a:off x="9131935" y="-5305425"/>
            <a:ext cx="5752465" cy="3970655"/>
          </a:xfrm>
          <a:prstGeom prst="rect">
            <a:avLst/>
          </a:prstGeom>
          <a:gradFill>
            <a:gsLst>
              <a:gs pos="100000">
                <a:srgbClr val="C00000"/>
              </a:gs>
              <a:gs pos="32000">
                <a:srgbClr val="FF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1" name="组合 30"/>
          <p:cNvGrpSpPr/>
          <p:nvPr/>
        </p:nvGrpSpPr>
        <p:grpSpPr>
          <a:xfrm>
            <a:off x="435610" y="-1760220"/>
            <a:ext cx="2850515" cy="644943"/>
            <a:chOff x="2200" y="1211"/>
            <a:chExt cx="5186" cy="1173"/>
          </a:xfrm>
        </p:grpSpPr>
        <p:grpSp>
          <p:nvGrpSpPr>
            <p:cNvPr id="32" name="组合 31"/>
            <p:cNvGrpSpPr/>
            <p:nvPr/>
          </p:nvGrpSpPr>
          <p:grpSpPr>
            <a:xfrm>
              <a:off x="2200" y="1211"/>
              <a:ext cx="5186" cy="1173"/>
              <a:chOff x="15426" y="2005"/>
              <a:chExt cx="5186" cy="1173"/>
            </a:xfrm>
          </p:grpSpPr>
          <p:sp>
            <p:nvSpPr>
              <p:cNvPr id="33" name="椭圆 32"/>
              <p:cNvSpPr/>
              <p:nvPr/>
            </p:nvSpPr>
            <p:spPr>
              <a:xfrm>
                <a:off x="15426" y="2053"/>
                <a:ext cx="1111" cy="1111"/>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文本框 33"/>
              <p:cNvSpPr txBox="1"/>
              <p:nvPr/>
            </p:nvSpPr>
            <p:spPr>
              <a:xfrm>
                <a:off x="15547" y="2005"/>
                <a:ext cx="1039" cy="1173"/>
              </a:xfrm>
              <a:prstGeom prst="rect">
                <a:avLst/>
              </a:prstGeom>
              <a:noFill/>
            </p:spPr>
            <p:txBody>
              <a:bodyPr wrap="square" rtlCol="0">
                <a:spAutoFit/>
              </a:bodyPr>
              <a:p>
                <a:r>
                  <a:rPr lang="en-US" altLang="zh-CN" sz="3600" b="1">
                    <a:solidFill>
                      <a:srgbClr val="C00000"/>
                    </a:solidFill>
                  </a:rPr>
                  <a:t>A</a:t>
                </a:r>
                <a:endParaRPr lang="en-US" altLang="zh-CN" sz="3600" b="1">
                  <a:solidFill>
                    <a:srgbClr val="C00000"/>
                  </a:solidFill>
                </a:endParaRPr>
              </a:p>
            </p:txBody>
          </p:sp>
          <p:sp>
            <p:nvSpPr>
              <p:cNvPr id="35" name="文本框 34"/>
              <p:cNvSpPr txBox="1"/>
              <p:nvPr/>
            </p:nvSpPr>
            <p:spPr>
              <a:xfrm>
                <a:off x="16699" y="2092"/>
                <a:ext cx="3913" cy="529"/>
              </a:xfrm>
              <a:prstGeom prst="rect">
                <a:avLst/>
              </a:prstGeom>
              <a:noFill/>
            </p:spPr>
            <p:txBody>
              <a:bodyPr wrap="square" rtlCol="0">
                <a:spAutoFit/>
              </a:bodyPr>
              <a:p>
                <a:pPr algn="l"/>
                <a:r>
                  <a:rPr lang="zh-CN" altLang="en-US" b="1">
                    <a:solidFill>
                      <a:schemeClr val="tx1"/>
                    </a:solidFill>
                  </a:rPr>
                  <a:t>COMPANY </a:t>
                </a:r>
                <a:r>
                  <a:rPr lang="en-US" altLang="zh-CN" b="1">
                    <a:solidFill>
                      <a:schemeClr val="tx1"/>
                    </a:solidFill>
                  </a:rPr>
                  <a:t>LOGO</a:t>
                </a:r>
                <a:endParaRPr lang="en-US" altLang="zh-CN" b="1">
                  <a:solidFill>
                    <a:schemeClr val="tx1"/>
                  </a:solidFill>
                </a:endParaRPr>
              </a:p>
            </p:txBody>
          </p:sp>
        </p:grpSp>
        <p:sp>
          <p:nvSpPr>
            <p:cNvPr id="207" name="文本框 206"/>
            <p:cNvSpPr txBox="1"/>
            <p:nvPr/>
          </p:nvSpPr>
          <p:spPr>
            <a:xfrm>
              <a:off x="3473" y="1773"/>
              <a:ext cx="3120" cy="558"/>
            </a:xfrm>
            <a:prstGeom prst="rect">
              <a:avLst/>
            </a:prstGeom>
            <a:noFill/>
          </p:spPr>
          <p:txBody>
            <a:bodyPr wrap="square" rtlCol="0">
              <a:spAutoFit/>
            </a:bodyPr>
            <a:p>
              <a:pPr algn="l"/>
              <a:r>
                <a:rPr lang="zh-CN" altLang="en-US" sz="1400" spc="200">
                  <a:solidFill>
                    <a:schemeClr val="tx1">
                      <a:lumMod val="50000"/>
                      <a:lumOff val="50000"/>
                    </a:schemeClr>
                  </a:solidFill>
                  <a:uFillTx/>
                  <a:latin typeface="+中文标题" charset="0"/>
                  <a:ea typeface="+mj-ea"/>
                </a:rPr>
                <a:t>公司标志位置</a:t>
              </a:r>
              <a:endParaRPr lang="zh-CN" altLang="en-US" sz="1400" spc="200">
                <a:solidFill>
                  <a:schemeClr val="tx1">
                    <a:lumMod val="50000"/>
                    <a:lumOff val="50000"/>
                  </a:schemeClr>
                </a:solidFill>
                <a:uFillTx/>
                <a:latin typeface="+中文标题" charset="0"/>
                <a:ea typeface="+mj-ea"/>
              </a:endParaRPr>
            </a:p>
          </p:txBody>
        </p:sp>
      </p:grpSp>
      <p:sp>
        <p:nvSpPr>
          <p:cNvPr id="27" name="文本框 26"/>
          <p:cNvSpPr txBox="1"/>
          <p:nvPr/>
        </p:nvSpPr>
        <p:spPr>
          <a:xfrm>
            <a:off x="5394325" y="1892935"/>
            <a:ext cx="6396355" cy="1041400"/>
          </a:xfrm>
          <a:prstGeom prst="rect">
            <a:avLst/>
          </a:prstGeom>
          <a:noFill/>
        </p:spPr>
        <p:txBody>
          <a:bodyPr wrap="none" rtlCol="0">
            <a:noAutofit/>
          </a:bodyPr>
          <a:p>
            <a:pPr algn="r"/>
            <a:r>
              <a:rPr lang="zh-CN" altLang="en-US" sz="4800" b="1" spc="200">
                <a:solidFill>
                  <a:schemeClr val="bg1"/>
                </a:solidFill>
                <a:uFillTx/>
                <a:latin typeface="Tahoma" panose="020B0604030504040204" pitchFamily="34" charset="0"/>
                <a:ea typeface="+mj-ea"/>
                <a:cs typeface="Tahoma" panose="020B0604030504040204" pitchFamily="34" charset="0"/>
                <a:sym typeface="+mn-ea"/>
              </a:rPr>
              <a:t>THANK YOU </a:t>
            </a:r>
            <a:endParaRPr lang="zh-CN" altLang="en-US" sz="4800" b="1" spc="200">
              <a:solidFill>
                <a:schemeClr val="bg1"/>
              </a:solidFill>
              <a:uFillTx/>
              <a:latin typeface="Tahoma" panose="020B0604030504040204" pitchFamily="34" charset="0"/>
              <a:ea typeface="+mj-ea"/>
              <a:cs typeface="Tahoma" panose="020B0604030504040204" pitchFamily="34" charset="0"/>
              <a:sym typeface="+mn-ea"/>
            </a:endParaRPr>
          </a:p>
          <a:p>
            <a:pPr algn="r"/>
            <a:endParaRPr lang="zh-CN" altLang="en-US" sz="4800" b="1" spc="200">
              <a:solidFill>
                <a:schemeClr val="bg1"/>
              </a:solidFill>
              <a:uFillTx/>
              <a:latin typeface="Tahoma" panose="020B0604030504040204" pitchFamily="34" charset="0"/>
              <a:ea typeface="+mj-ea"/>
              <a:cs typeface="Tahoma" panose="020B0604030504040204" pitchFamily="34" charset="0"/>
              <a:sym typeface="+mn-ea"/>
            </a:endParaRPr>
          </a:p>
        </p:txBody>
      </p:sp>
      <p:sp>
        <p:nvSpPr>
          <p:cNvPr id="28" name="文本框 27" descr="7b0a202020202262756c6c6574223a20227b5c2263617465676f727949645c223a31303032352c5c2274656d706c61746549645c223a32303233313536307d220a7d0a"/>
          <p:cNvSpPr txBox="1"/>
          <p:nvPr/>
        </p:nvSpPr>
        <p:spPr>
          <a:xfrm>
            <a:off x="6670675" y="3111500"/>
            <a:ext cx="4986020" cy="398780"/>
          </a:xfrm>
          <a:prstGeom prst="rect">
            <a:avLst/>
          </a:prstGeom>
          <a:noFill/>
          <a:ln>
            <a:noFill/>
          </a:ln>
        </p:spPr>
        <p:txBody>
          <a:bodyPr wrap="square" rtlCol="0">
            <a:spAutoFit/>
          </a:bodyPr>
          <a:p>
            <a:pPr indent="0" algn="r">
              <a:buFont typeface="Wingdings" panose="05000000000000000000" charset="0"/>
              <a:buNone/>
            </a:pPr>
            <a:r>
              <a:rPr lang="zh-CN" altLang="en-US" sz="2000" b="1">
                <a:solidFill>
                  <a:schemeClr val="bg1"/>
                </a:solidFill>
                <a:latin typeface="Tahoma" panose="020B0604030504040204" pitchFamily="34" charset="0"/>
                <a:cs typeface="Tahoma" panose="020B0604030504040204" pitchFamily="34" charset="0"/>
                <a:sym typeface="+mn-ea"/>
              </a:rPr>
              <a:t>Dongguan XY New Material Co., Ltd</a:t>
            </a:r>
            <a:r>
              <a:rPr lang="en-US" altLang="zh-CN" sz="2000" b="1">
                <a:solidFill>
                  <a:schemeClr val="bg1"/>
                </a:solidFill>
                <a:latin typeface="Tahoma" panose="020B0604030504040204" pitchFamily="34" charset="0"/>
                <a:cs typeface="Tahoma" panose="020B0604030504040204" pitchFamily="34" charset="0"/>
                <a:sym typeface="+mn-ea"/>
              </a:rPr>
              <a:t>.</a:t>
            </a:r>
            <a:endParaRPr lang="zh-CN" altLang="en-US" sz="2000">
              <a:solidFill>
                <a:schemeClr val="tx1"/>
              </a:solidFill>
              <a:latin typeface="Tahoma" panose="020B0604030504040204" pitchFamily="34" charset="0"/>
              <a:ea typeface="+mj-ea"/>
              <a:cs typeface="Tahoma" panose="020B0604030504040204" pitchFamily="34" charset="0"/>
            </a:endParaRPr>
          </a:p>
        </p:txBody>
      </p:sp>
      <p:sp>
        <p:nvSpPr>
          <p:cNvPr id="29" name="矩形 28"/>
          <p:cNvSpPr/>
          <p:nvPr/>
        </p:nvSpPr>
        <p:spPr>
          <a:xfrm>
            <a:off x="10812870" y="2985770"/>
            <a:ext cx="72000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r"/>
            <a:endParaRPr lang="zh-CN" altLang="en-US"/>
          </a:p>
        </p:txBody>
      </p:sp>
      <p:sp>
        <p:nvSpPr>
          <p:cNvPr id="30" name="文本框 29"/>
          <p:cNvSpPr txBox="1"/>
          <p:nvPr/>
        </p:nvSpPr>
        <p:spPr>
          <a:xfrm>
            <a:off x="7206615" y="3509963"/>
            <a:ext cx="4450080" cy="1437640"/>
          </a:xfrm>
          <a:prstGeom prst="rect">
            <a:avLst/>
          </a:prstGeom>
          <a:noFill/>
          <a:ln>
            <a:noFill/>
          </a:ln>
        </p:spPr>
        <p:txBody>
          <a:bodyPr wrap="none" rtlCol="0">
            <a:spAutoFit/>
          </a:bodyPr>
          <a:p>
            <a:pPr algn="r" fontAlgn="auto">
              <a:lnSpc>
                <a:spcPct val="150000"/>
              </a:lnSpc>
            </a:pPr>
            <a:r>
              <a:rPr lang="en-US" altLang="zh-CN" sz="1200" b="1">
                <a:solidFill>
                  <a:schemeClr val="tx1"/>
                </a:solidFill>
                <a:latin typeface="Tahoma" panose="020B0604030504040204" pitchFamily="34" charset="0"/>
                <a:ea typeface="+mj-ea"/>
                <a:cs typeface="Tahoma" panose="020B0604030504040204" pitchFamily="34" charset="0"/>
              </a:rPr>
              <a:t>Address</a:t>
            </a:r>
            <a:r>
              <a:rPr lang="en-US" altLang="zh-CN" sz="1200">
                <a:solidFill>
                  <a:schemeClr val="tx1"/>
                </a:solidFill>
                <a:latin typeface="Tahoma" panose="020B0604030504040204" pitchFamily="34" charset="0"/>
                <a:ea typeface="+mj-ea"/>
                <a:cs typeface="Tahoma" panose="020B0604030504040204" pitchFamily="34" charset="0"/>
              </a:rPr>
              <a:t>: No.28, Xiangkou Road, Huangnitang Industrial Park, </a:t>
            </a:r>
            <a:endParaRPr lang="en-US" altLang="zh-CN" sz="1200">
              <a:solidFill>
                <a:schemeClr val="tx1"/>
              </a:solidFill>
              <a:latin typeface="Tahoma" panose="020B0604030504040204" pitchFamily="34" charset="0"/>
              <a:ea typeface="+mj-ea"/>
              <a:cs typeface="Tahoma" panose="020B0604030504040204" pitchFamily="34" charset="0"/>
            </a:endParaRPr>
          </a:p>
          <a:p>
            <a:pPr algn="r" fontAlgn="auto">
              <a:lnSpc>
                <a:spcPct val="150000"/>
              </a:lnSpc>
            </a:pPr>
            <a:r>
              <a:rPr lang="en-US" altLang="zh-CN" sz="1200">
                <a:solidFill>
                  <a:schemeClr val="tx1"/>
                </a:solidFill>
                <a:latin typeface="Tahoma" panose="020B0604030504040204" pitchFamily="34" charset="0"/>
                <a:ea typeface="+mj-ea"/>
                <a:cs typeface="Tahoma" panose="020B0604030504040204" pitchFamily="34" charset="0"/>
              </a:rPr>
              <a:t>Changping Town, Dongguan City, Guangdong, China</a:t>
            </a:r>
            <a:endParaRPr lang="zh-CN" altLang="en-US" sz="1200">
              <a:solidFill>
                <a:schemeClr val="tx1"/>
              </a:solidFill>
              <a:latin typeface="Tahoma" panose="020B0604030504040204" pitchFamily="34" charset="0"/>
              <a:ea typeface="+mj-ea"/>
              <a:cs typeface="Tahoma" panose="020B0604030504040204" pitchFamily="34" charset="0"/>
            </a:endParaRPr>
          </a:p>
          <a:p>
            <a:pPr algn="r" fontAlgn="auto">
              <a:lnSpc>
                <a:spcPct val="150000"/>
              </a:lnSpc>
            </a:pPr>
            <a:r>
              <a:rPr lang="en-US" altLang="zh-CN" sz="1200" b="1">
                <a:solidFill>
                  <a:schemeClr val="tx1"/>
                </a:solidFill>
                <a:latin typeface="Tahoma" panose="020B0604030504040204" pitchFamily="34" charset="0"/>
                <a:ea typeface="+mj-ea"/>
                <a:cs typeface="Tahoma" panose="020B0604030504040204" pitchFamily="34" charset="0"/>
              </a:rPr>
              <a:t>Tel</a:t>
            </a:r>
            <a:r>
              <a:rPr lang="en-US" altLang="zh-CN" sz="1200">
                <a:solidFill>
                  <a:schemeClr val="tx1"/>
                </a:solidFill>
                <a:latin typeface="Tahoma" panose="020B0604030504040204" pitchFamily="34" charset="0"/>
                <a:ea typeface="+mj-ea"/>
                <a:cs typeface="Tahoma" panose="020B0604030504040204" pitchFamily="34" charset="0"/>
              </a:rPr>
              <a:t>: </a:t>
            </a:r>
            <a:r>
              <a:rPr lang="en-US" altLang="zh-CN" sz="1200" dirty="0">
                <a:solidFill>
                  <a:schemeClr val="tx1"/>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+86-0769-83939973    +86-0769-81892162</a:t>
            </a:r>
            <a:endParaRPr lang="en-US" altLang="zh-CN" sz="1200" dirty="0">
              <a:solidFill>
                <a:schemeClr val="tx1"/>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endParaRPr>
          </a:p>
          <a:p>
            <a:pPr algn="r" defTabSz="1215390">
              <a:lnSpc>
                <a:spcPct val="120000"/>
              </a:lnSpc>
              <a:spcBef>
                <a:spcPct val="20000"/>
              </a:spcBef>
              <a:defRPr/>
            </a:pPr>
            <a:r>
              <a:rPr lang="en-US" altLang="zh-CN" sz="1200" b="1" dirty="0">
                <a:solidFill>
                  <a:schemeClr val="tx1"/>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Website</a:t>
            </a:r>
            <a:r>
              <a:rPr lang="en-US" altLang="zh-CN" sz="1200" dirty="0">
                <a:solidFill>
                  <a:schemeClr val="tx1"/>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 www.xycmat.com</a:t>
            </a:r>
            <a:endParaRPr lang="en-US" altLang="zh-CN" sz="1200" dirty="0">
              <a:solidFill>
                <a:schemeClr val="tx1"/>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endParaRPr>
          </a:p>
          <a:p>
            <a:pPr algn="r" defTabSz="1215390">
              <a:lnSpc>
                <a:spcPct val="120000"/>
              </a:lnSpc>
              <a:spcBef>
                <a:spcPct val="20000"/>
              </a:spcBef>
              <a:defRPr/>
            </a:pPr>
            <a:r>
              <a:rPr lang="en-US" altLang="zh-CN" sz="1200" dirty="0">
                <a:solidFill>
                  <a:schemeClr val="tx1"/>
                </a:solidFill>
                <a:latin typeface="Tahoma" panose="020B0604030504040204" pitchFamily="34" charset="0"/>
                <a:ea typeface="微软雅黑" panose="020B0503020204020204" charset="-122"/>
                <a:cs typeface="Tahoma" panose="020B0604030504040204" pitchFamily="34" charset="0"/>
                <a:sym typeface="Arial" panose="020B0604020202020204" pitchFamily="34" charset="0"/>
              </a:rPr>
              <a:t>          www.xycera.com</a:t>
            </a:r>
            <a:endParaRPr lang="zh-CN" altLang="en-US" sz="1200">
              <a:solidFill>
                <a:schemeClr val="tx1"/>
              </a:solidFill>
              <a:latin typeface="Tahoma" panose="020B0604030504040204" pitchFamily="34" charset="0"/>
              <a:ea typeface="+mj-ea"/>
              <a:cs typeface="Tahoma" panose="020B0604030504040204" pitchFamily="34" charset="0"/>
            </a:endParaRPr>
          </a:p>
        </p:txBody>
      </p:sp>
      <p:pic>
        <p:nvPicPr>
          <p:cNvPr id="6" name="图片 5" descr="logo"/>
          <p:cNvPicPr>
            <a:picLocks noChangeAspect="1"/>
          </p:cNvPicPr>
          <p:nvPr>
            <p:custDataLst>
              <p:tags r:id="rId3"/>
            </p:custDataLst>
          </p:nvPr>
        </p:nvPicPr>
        <p:blipFill>
          <a:blip r:embed="rId4"/>
          <a:stretch>
            <a:fillRect/>
          </a:stretch>
        </p:blipFill>
        <p:spPr>
          <a:xfrm>
            <a:off x="192405" y="260985"/>
            <a:ext cx="1491615" cy="537210"/>
          </a:xfrm>
          <a:prstGeom prst="rect">
            <a:avLst/>
          </a:prstGeom>
        </p:spPr>
      </p:pic>
      <p:pic>
        <p:nvPicPr>
          <p:cNvPr id="13" name="图片 12" descr="东莞夏阳新材料官网httpxycmat.com.cn"/>
          <p:cNvPicPr>
            <a:picLocks noChangeAspect="1"/>
          </p:cNvPicPr>
          <p:nvPr/>
        </p:nvPicPr>
        <p:blipFill>
          <a:blip r:embed="rId5"/>
          <a:stretch>
            <a:fillRect/>
          </a:stretch>
        </p:blipFill>
        <p:spPr>
          <a:xfrm>
            <a:off x="10198735" y="5149850"/>
            <a:ext cx="1391285" cy="1391285"/>
          </a:xfrm>
          <a:prstGeom prst="rect">
            <a:avLst/>
          </a:prstGeom>
        </p:spPr>
      </p:pic>
      <p:sp>
        <p:nvSpPr>
          <p:cNvPr id="2" name="文本框 1"/>
          <p:cNvSpPr txBox="1"/>
          <p:nvPr>
            <p:custDataLst>
              <p:tags r:id="rId6"/>
            </p:custDataLst>
          </p:nvPr>
        </p:nvSpPr>
        <p:spPr>
          <a:xfrm>
            <a:off x="630555" y="5121275"/>
            <a:ext cx="2151380" cy="306705"/>
          </a:xfrm>
          <a:prstGeom prst="rect">
            <a:avLst/>
          </a:prstGeom>
          <a:noFill/>
        </p:spPr>
        <p:txBody>
          <a:bodyPr wrap="none" rtlCol="0">
            <a:spAutoFit/>
          </a:bodyPr>
          <a:p>
            <a:pPr algn="l"/>
            <a:r>
              <a:rPr lang="en-US" altLang="zh-CN" sz="1400" b="1" spc="200">
                <a:solidFill>
                  <a:schemeClr val="tx1"/>
                </a:solidFill>
                <a:uFillTx/>
                <a:latin typeface="Tahoma" panose="020B0604030504040204" pitchFamily="34" charset="0"/>
                <a:cs typeface="Tahoma" panose="020B0604030504040204" pitchFamily="34" charset="0"/>
              </a:rPr>
              <a:t>www.xycmat.com</a:t>
            </a:r>
            <a:endParaRPr lang="en-US" altLang="zh-CN" sz="1400" b="1" spc="200">
              <a:solidFill>
                <a:schemeClr val="tx1"/>
              </a:solidFill>
              <a:uFillTx/>
              <a:latin typeface="Tahoma" panose="020B0604030504040204" pitchFamily="34" charset="0"/>
              <a:cs typeface="Tahoma" panose="020B0604030504040204" pitchFamily="34" charset="0"/>
            </a:endParaRPr>
          </a:p>
        </p:txBody>
      </p:sp>
    </p:spTree>
    <p:custDataLst>
      <p:tags r:id="rId7"/>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17"/>
          <p:cNvSpPr/>
          <p:nvPr/>
        </p:nvSpPr>
        <p:spPr>
          <a:xfrm>
            <a:off x="677545" y="1428750"/>
            <a:ext cx="4217892" cy="4077970"/>
          </a:xfrm>
          <a:custGeom>
            <a:avLst/>
            <a:gdLst/>
            <a:ahLst/>
            <a:cxnLst>
              <a:cxn ang="3">
                <a:pos x="hc" y="t"/>
              </a:cxn>
              <a:cxn ang="cd2">
                <a:pos x="l" y="vc"/>
              </a:cxn>
              <a:cxn ang="cd4">
                <a:pos x="hc" y="b"/>
              </a:cxn>
              <a:cxn ang="0">
                <a:pos x="r" y="vc"/>
              </a:cxn>
            </a:cxnLst>
            <a:rect l="l" t="t" r="r" b="b"/>
            <a:pathLst>
              <a:path w="6642" h="6422">
                <a:moveTo>
                  <a:pt x="0" y="0"/>
                </a:moveTo>
                <a:lnTo>
                  <a:pt x="1920" y="0"/>
                </a:lnTo>
                <a:lnTo>
                  <a:pt x="6642" y="6422"/>
                </a:lnTo>
                <a:lnTo>
                  <a:pt x="0" y="6422"/>
                </a:lnTo>
                <a:lnTo>
                  <a:pt x="0" y="0"/>
                </a:lnTo>
                <a:close/>
              </a:path>
            </a:pathLst>
          </a:cu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任意多边形 4"/>
          <p:cNvSpPr/>
          <p:nvPr/>
        </p:nvSpPr>
        <p:spPr>
          <a:xfrm>
            <a:off x="2911475" y="1217930"/>
            <a:ext cx="8958580" cy="3067685"/>
          </a:xfrm>
          <a:custGeom>
            <a:avLst/>
            <a:gdLst>
              <a:gd name="connsiteX0" fmla="*/ 2850 w 14992"/>
              <a:gd name="connsiteY0" fmla="*/ 0 h 4290"/>
              <a:gd name="connsiteX1" fmla="*/ 14992 w 14992"/>
              <a:gd name="connsiteY1" fmla="*/ 9 h 4290"/>
              <a:gd name="connsiteX2" fmla="*/ 14992 w 14992"/>
              <a:gd name="connsiteY2" fmla="*/ 4232 h 4290"/>
              <a:gd name="connsiteX3" fmla="*/ 0 w 14992"/>
              <a:gd name="connsiteY3" fmla="*/ 4290 h 4290"/>
              <a:gd name="connsiteX4" fmla="*/ 2850 w 14992"/>
              <a:gd name="connsiteY4" fmla="*/ 0 h 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2" h="4290">
                <a:moveTo>
                  <a:pt x="2850" y="0"/>
                </a:moveTo>
                <a:lnTo>
                  <a:pt x="14992" y="9"/>
                </a:lnTo>
                <a:lnTo>
                  <a:pt x="14992" y="4232"/>
                </a:lnTo>
                <a:lnTo>
                  <a:pt x="0" y="4290"/>
                </a:lnTo>
                <a:lnTo>
                  <a:pt x="2850" y="0"/>
                </a:lnTo>
                <a:close/>
              </a:path>
            </a:pathLst>
          </a:custGeom>
          <a:gradFill>
            <a:gsLst>
              <a:gs pos="0">
                <a:srgbClr val="9EE256"/>
              </a:gs>
              <a:gs pos="100000">
                <a:srgbClr val="52762D"/>
              </a:gs>
            </a:gsLst>
            <a:lin ang="69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660318" y="818515"/>
            <a:ext cx="10872000" cy="2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88"/>
          <p:cNvSpPr txBox="1"/>
          <p:nvPr/>
        </p:nvSpPr>
        <p:spPr bwMode="auto">
          <a:xfrm>
            <a:off x="4493895" y="1226185"/>
            <a:ext cx="731901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30000"/>
              </a:lnSpc>
              <a:spcAft>
                <a:spcPts val="500"/>
              </a:spcAft>
            </a:pPr>
            <a:r>
              <a:rPr lang="en-US" altLang="zh-CN" sz="1200" b="1">
                <a:solidFill>
                  <a:schemeClr val="tx1"/>
                </a:solidFill>
                <a:latin typeface="Tahoma" panose="020B0604030504040204" pitchFamily="34" charset="0"/>
                <a:ea typeface="微软雅黑" panose="020B0503020204020204" charset="-122"/>
                <a:cs typeface="Tahoma" panose="020B0604030504040204" pitchFamily="34" charset="0"/>
              </a:rPr>
              <a:t>XYC is a R &amp; D and manufacturer specializing in advanced ceramic materials and precision components. It is also a solution provider with over 20 years of experience in the application of a full range of superhard materials.</a:t>
            </a:r>
            <a:r>
              <a:rPr lang="en-US" altLang="zh-CN" sz="1200">
                <a:solidFill>
                  <a:schemeClr val="tx1"/>
                </a:solidFill>
                <a:latin typeface="Tahoma" panose="020B0604030504040204" pitchFamily="34" charset="0"/>
                <a:ea typeface="微软雅黑" panose="020B0503020204020204" charset="-122"/>
                <a:cs typeface="Tahoma" panose="020B0604030504040204" pitchFamily="34" charset="0"/>
              </a:rPr>
              <a:t> Our products are widely used in many high - end fields, such as </a:t>
            </a:r>
            <a:r>
              <a:rPr lang="en-US" altLang="zh-CN" sz="1200" b="1">
                <a:solidFill>
                  <a:schemeClr val="tx1"/>
                </a:solidFill>
                <a:latin typeface="Tahoma" panose="020B0604030504040204" pitchFamily="34" charset="0"/>
                <a:ea typeface="微软雅黑" panose="020B0503020204020204" charset="-122"/>
                <a:cs typeface="Tahoma" panose="020B0604030504040204" pitchFamily="34" charset="0"/>
              </a:rPr>
              <a:t>laser semiconductors, food and medical, new energy vehicles, petrochemicals, national defense and military industry, and aerospace.</a:t>
            </a:r>
            <a:endParaRPr lang="en-US" altLang="zh-CN" sz="1200" b="1">
              <a:solidFill>
                <a:schemeClr val="tx1"/>
              </a:solidFill>
              <a:latin typeface="Tahoma" panose="020B0604030504040204" pitchFamily="34" charset="0"/>
              <a:ea typeface="微软雅黑" panose="020B0503020204020204" charset="-122"/>
              <a:cs typeface="Tahoma" panose="020B0604030504040204" pitchFamily="34" charset="0"/>
            </a:endParaRPr>
          </a:p>
          <a:p>
            <a:pPr>
              <a:lnSpc>
                <a:spcPct val="130000"/>
              </a:lnSpc>
              <a:spcAft>
                <a:spcPts val="500"/>
              </a:spcAft>
            </a:pPr>
            <a:r>
              <a:rPr lang="en-US" altLang="zh-CN" sz="1200" b="1">
                <a:solidFill>
                  <a:schemeClr val="tx1"/>
                </a:solidFill>
                <a:latin typeface="Tahoma" panose="020B0604030504040204" pitchFamily="34" charset="0"/>
                <a:ea typeface="微软雅黑" panose="020B0503020204020204" charset="-122"/>
                <a:cs typeface="Tahoma" panose="020B0604030504040204" pitchFamily="34" charset="0"/>
              </a:rPr>
              <a:t>Since its establishment in 2001, </a:t>
            </a:r>
            <a:r>
              <a:rPr lang="en-US" altLang="zh-CN" sz="1200">
                <a:solidFill>
                  <a:schemeClr val="tx1"/>
                </a:solidFill>
                <a:latin typeface="Tahoma" panose="020B0604030504040204" pitchFamily="34" charset="0"/>
                <a:ea typeface="微软雅黑" panose="020B0503020204020204" charset="-122"/>
                <a:cs typeface="Tahoma" panose="020B0604030504040204" pitchFamily="34" charset="0"/>
              </a:rPr>
              <a:t>XY has accumulated rich experience in the precision processing of advanced ceramic materials and cemented carbide (also known as tungsten carbide in some cases). </a:t>
            </a:r>
            <a:r>
              <a:rPr lang="en-US" altLang="zh-CN" sz="1200" b="1">
                <a:solidFill>
                  <a:schemeClr val="tx1"/>
                </a:solidFill>
                <a:latin typeface="Tahoma" panose="020B0604030504040204" pitchFamily="34" charset="0"/>
                <a:ea typeface="微软雅黑" panose="020B0503020204020204" charset="-122"/>
                <a:cs typeface="Tahoma" panose="020B0604030504040204" pitchFamily="34" charset="0"/>
              </a:rPr>
              <a:t>Since 2012, it has become one of the few companies in China with a complete industrial chain covering powder molding, sintering, precision manufacturing, and application solutions. </a:t>
            </a:r>
            <a:r>
              <a:rPr lang="en-US" altLang="zh-CN" sz="1200">
                <a:solidFill>
                  <a:schemeClr val="tx1"/>
                </a:solidFill>
                <a:latin typeface="Tahoma" panose="020B0604030504040204" pitchFamily="34" charset="0"/>
                <a:ea typeface="微软雅黑" panose="020B0503020204020204" charset="-122"/>
                <a:cs typeface="Tahoma" panose="020B0604030504040204" pitchFamily="34" charset="0"/>
              </a:rPr>
              <a:t>It is also one of the few material manufacturers in China engaged in the systematic and comprehensive development of</a:t>
            </a:r>
            <a:r>
              <a:rPr lang="en-US" altLang="zh-CN" sz="1200" b="1">
                <a:solidFill>
                  <a:schemeClr val="tx1"/>
                </a:solidFill>
                <a:latin typeface="Tahoma" panose="020B0604030504040204" pitchFamily="34" charset="0"/>
                <a:ea typeface="微软雅黑" panose="020B0503020204020204" charset="-122"/>
                <a:cs typeface="Tahoma" panose="020B0604030504040204" pitchFamily="34" charset="0"/>
              </a:rPr>
              <a:t> zirconia, alumina, silicon nitride, silicon carbide, zirconium magnesium oxide, aluminum nitride, and tungsten carbide.</a:t>
            </a:r>
            <a:endParaRPr lang="en-US" altLang="zh-CN" sz="1200" b="1">
              <a:solidFill>
                <a:schemeClr val="tx1"/>
              </a:solidFill>
              <a:latin typeface="Tahoma" panose="020B0604030504040204" pitchFamily="34" charset="0"/>
              <a:ea typeface="微软雅黑" panose="020B0503020204020204" charset="-122"/>
              <a:cs typeface="Tahoma" panose="020B0604030504040204" pitchFamily="34" charset="0"/>
            </a:endParaRPr>
          </a:p>
        </p:txBody>
      </p:sp>
      <p:pic>
        <p:nvPicPr>
          <p:cNvPr id="25" name="图片 24" descr="logo"/>
          <p:cNvPicPr>
            <a:picLocks noChangeAspect="1"/>
          </p:cNvPicPr>
          <p:nvPr>
            <p:custDataLst>
              <p:tags r:id="rId2"/>
            </p:custDataLst>
          </p:nvPr>
        </p:nvPicPr>
        <p:blipFill>
          <a:blip r:embed="rId3"/>
          <a:stretch>
            <a:fillRect/>
          </a:stretch>
        </p:blipFill>
        <p:spPr>
          <a:xfrm>
            <a:off x="10038715" y="195580"/>
            <a:ext cx="1491615" cy="537210"/>
          </a:xfrm>
          <a:prstGeom prst="rect">
            <a:avLst/>
          </a:prstGeom>
        </p:spPr>
      </p:pic>
      <p:grpSp>
        <p:nvGrpSpPr>
          <p:cNvPr id="38" name="组合 37"/>
          <p:cNvGrpSpPr/>
          <p:nvPr>
            <p:custDataLst>
              <p:tags r:id="rId4"/>
            </p:custDataLst>
          </p:nvPr>
        </p:nvGrpSpPr>
        <p:grpSpPr>
          <a:xfrm>
            <a:off x="5965190" y="4305935"/>
            <a:ext cx="1293495" cy="1448435"/>
            <a:chOff x="7328" y="6750"/>
            <a:chExt cx="2037" cy="2281"/>
          </a:xfrm>
        </p:grpSpPr>
        <p:grpSp>
          <p:nvGrpSpPr>
            <p:cNvPr id="22" name="组合 21"/>
            <p:cNvGrpSpPr/>
            <p:nvPr>
              <p:custDataLst>
                <p:tags r:id="rId5"/>
              </p:custDataLst>
            </p:nvPr>
          </p:nvGrpSpPr>
          <p:grpSpPr>
            <a:xfrm>
              <a:off x="7596" y="6750"/>
              <a:ext cx="1514" cy="1342"/>
              <a:chOff x="9516" y="6954"/>
              <a:chExt cx="1514" cy="1342"/>
            </a:xfrm>
          </p:grpSpPr>
          <p:sp>
            <p:nvSpPr>
              <p:cNvPr id="23" name="椭圆 22"/>
              <p:cNvSpPr/>
              <p:nvPr>
                <p:custDataLst>
                  <p:tags r:id="rId6"/>
                </p:custDataLst>
              </p:nvPr>
            </p:nvSpPr>
            <p:spPr>
              <a:xfrm>
                <a:off x="9600" y="6954"/>
                <a:ext cx="1342" cy="1342"/>
              </a:xfrm>
              <a:prstGeom prst="ellipse">
                <a:avLst/>
              </a:prstGeom>
              <a:gradFill>
                <a:gsLst>
                  <a:gs pos="0">
                    <a:srgbClr val="9EE256"/>
                  </a:gs>
                  <a:gs pos="100000">
                    <a:srgbClr val="52762D"/>
                  </a:gs>
                </a:gsLst>
                <a:lin ang="69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4" name="文本框 23"/>
              <p:cNvSpPr txBox="1"/>
              <p:nvPr>
                <p:custDataLst>
                  <p:tags r:id="rId7"/>
                </p:custDataLst>
              </p:nvPr>
            </p:nvSpPr>
            <p:spPr>
              <a:xfrm>
                <a:off x="9516" y="7147"/>
                <a:ext cx="1514" cy="1016"/>
              </a:xfrm>
              <a:prstGeom prst="rect">
                <a:avLst/>
              </a:prstGeom>
              <a:noFill/>
            </p:spPr>
            <p:txBody>
              <a:bodyPr wrap="square" rtlCol="0">
                <a:spAutoFit/>
              </a:bodyPr>
              <a:lstStyle/>
              <a:p>
                <a:pPr algn="ctr"/>
                <a:r>
                  <a:rPr lang="en-US" b="1">
                    <a:solidFill>
                      <a:schemeClr val="tx1"/>
                    </a:solidFill>
                    <a:latin typeface="Tahoma" panose="020B0604030504040204" pitchFamily="34" charset="0"/>
                    <a:cs typeface="Tahoma" panose="020B0604030504040204" pitchFamily="34" charset="0"/>
                  </a:rPr>
                  <a:t>20+</a:t>
                </a:r>
                <a:endParaRPr lang="en-US" b="1">
                  <a:solidFill>
                    <a:schemeClr val="tx1"/>
                  </a:solidFill>
                  <a:latin typeface="Tahoma" panose="020B0604030504040204" pitchFamily="34" charset="0"/>
                  <a:cs typeface="Tahoma" panose="020B0604030504040204" pitchFamily="34" charset="0"/>
                </a:endParaRPr>
              </a:p>
              <a:p>
                <a:pPr algn="ctr"/>
                <a:r>
                  <a:rPr lang="en-US" altLang="zh-CN" b="1">
                    <a:solidFill>
                      <a:schemeClr val="tx1"/>
                    </a:solidFill>
                    <a:latin typeface="Tahoma" panose="020B0604030504040204" pitchFamily="34" charset="0"/>
                    <a:cs typeface="Tahoma" panose="020B0604030504040204" pitchFamily="34" charset="0"/>
                  </a:rPr>
                  <a:t>years</a:t>
                </a:r>
                <a:endParaRPr lang="en-US" altLang="zh-CN" b="1">
                  <a:solidFill>
                    <a:schemeClr val="tx1"/>
                  </a:solidFill>
                  <a:latin typeface="Tahoma" panose="020B0604030504040204" pitchFamily="34" charset="0"/>
                  <a:cs typeface="Tahoma" panose="020B0604030504040204" pitchFamily="34" charset="0"/>
                </a:endParaRPr>
              </a:p>
            </p:txBody>
          </p:sp>
        </p:grpSp>
        <p:sp>
          <p:nvSpPr>
            <p:cNvPr id="27" name="文本框 26"/>
            <p:cNvSpPr txBox="1"/>
            <p:nvPr>
              <p:custDataLst>
                <p:tags r:id="rId8"/>
              </p:custDataLst>
            </p:nvPr>
          </p:nvSpPr>
          <p:spPr>
            <a:xfrm>
              <a:off x="7328" y="8209"/>
              <a:ext cx="2037" cy="822"/>
            </a:xfrm>
            <a:prstGeom prst="rect">
              <a:avLst/>
            </a:prstGeom>
            <a:noFill/>
          </p:spPr>
          <p:txBody>
            <a:bodyPr wrap="square" rtlCol="0">
              <a:spAutoFit/>
            </a:bodyPr>
            <a:lstStyle/>
            <a:p>
              <a:pPr algn="ctr"/>
              <a:r>
                <a:rPr lang="en-US" altLang="zh-CN" sz="1400" b="1">
                  <a:latin typeface="Tahoma" panose="020B0604030504040204" pitchFamily="34" charset="0"/>
                  <a:ea typeface="微软雅黑" panose="020B0503020204020204" charset="-122"/>
                  <a:cs typeface="Tahoma" panose="020B0604030504040204" pitchFamily="34" charset="0"/>
                </a:rPr>
                <a:t>Industry experience</a:t>
              </a:r>
              <a:endParaRPr lang="en-US" altLang="zh-CN" sz="1400" b="1">
                <a:latin typeface="Tahoma" panose="020B0604030504040204" pitchFamily="34" charset="0"/>
                <a:ea typeface="微软雅黑" panose="020B0503020204020204" charset="-122"/>
                <a:cs typeface="Tahoma" panose="020B0604030504040204" pitchFamily="34" charset="0"/>
              </a:endParaRPr>
            </a:p>
          </p:txBody>
        </p:sp>
      </p:grpSp>
      <p:grpSp>
        <p:nvGrpSpPr>
          <p:cNvPr id="39" name="组合 38"/>
          <p:cNvGrpSpPr/>
          <p:nvPr>
            <p:custDataLst>
              <p:tags r:id="rId9"/>
            </p:custDataLst>
          </p:nvPr>
        </p:nvGrpSpPr>
        <p:grpSpPr>
          <a:xfrm>
            <a:off x="7168515" y="4305935"/>
            <a:ext cx="1293495" cy="1448435"/>
            <a:chOff x="9165" y="6750"/>
            <a:chExt cx="2037" cy="2281"/>
          </a:xfrm>
        </p:grpSpPr>
        <p:grpSp>
          <p:nvGrpSpPr>
            <p:cNvPr id="16" name="组合 15"/>
            <p:cNvGrpSpPr/>
            <p:nvPr>
              <p:custDataLst>
                <p:tags r:id="rId10"/>
              </p:custDataLst>
            </p:nvPr>
          </p:nvGrpSpPr>
          <p:grpSpPr>
            <a:xfrm>
              <a:off x="9501" y="6750"/>
              <a:ext cx="1514" cy="1342"/>
              <a:chOff x="9600" y="6954"/>
              <a:chExt cx="1514" cy="1342"/>
            </a:xfrm>
          </p:grpSpPr>
          <p:sp>
            <p:nvSpPr>
              <p:cNvPr id="19" name="椭圆 18"/>
              <p:cNvSpPr/>
              <p:nvPr>
                <p:custDataLst>
                  <p:tags r:id="rId11"/>
                </p:custDataLst>
              </p:nvPr>
            </p:nvSpPr>
            <p:spPr>
              <a:xfrm>
                <a:off x="9600" y="6954"/>
                <a:ext cx="1342" cy="1342"/>
              </a:xfrm>
              <a:prstGeom prst="ellipse">
                <a:avLst/>
              </a:prstGeom>
              <a:gradFill>
                <a:gsLst>
                  <a:gs pos="0">
                    <a:srgbClr val="9EE256"/>
                  </a:gs>
                  <a:gs pos="100000">
                    <a:srgbClr val="52762D"/>
                  </a:gs>
                </a:gsLst>
                <a:lin ang="69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1" name="文本框 20"/>
              <p:cNvSpPr txBox="1"/>
              <p:nvPr>
                <p:custDataLst>
                  <p:tags r:id="rId12"/>
                </p:custDataLst>
              </p:nvPr>
            </p:nvSpPr>
            <p:spPr>
              <a:xfrm>
                <a:off x="9600" y="7377"/>
                <a:ext cx="1514" cy="580"/>
              </a:xfrm>
              <a:prstGeom prst="rect">
                <a:avLst/>
              </a:prstGeom>
              <a:noFill/>
            </p:spPr>
            <p:txBody>
              <a:bodyPr wrap="square" rtlCol="0">
                <a:spAutoFit/>
              </a:bodyPr>
              <a:lstStyle/>
              <a:p>
                <a:pPr algn="ctr"/>
                <a:r>
                  <a:rPr lang="en-US" altLang="zh-CN" b="1">
                    <a:solidFill>
                      <a:schemeClr val="tx1"/>
                    </a:solidFill>
                    <a:latin typeface="Tahoma" panose="020B0604030504040204" pitchFamily="34" charset="0"/>
                    <a:cs typeface="Tahoma" panose="020B0604030504040204" pitchFamily="34" charset="0"/>
                  </a:rPr>
                  <a:t>30+</a:t>
                </a:r>
                <a:endParaRPr lang="en-US" altLang="zh-CN" b="1">
                  <a:solidFill>
                    <a:schemeClr val="tx1"/>
                  </a:solidFill>
                  <a:latin typeface="Tahoma" panose="020B0604030504040204" pitchFamily="34" charset="0"/>
                  <a:cs typeface="Tahoma" panose="020B0604030504040204" pitchFamily="34" charset="0"/>
                </a:endParaRPr>
              </a:p>
            </p:txBody>
          </p:sp>
        </p:grpSp>
        <p:sp>
          <p:nvSpPr>
            <p:cNvPr id="28" name="文本框 27"/>
            <p:cNvSpPr txBox="1"/>
            <p:nvPr>
              <p:custDataLst>
                <p:tags r:id="rId13"/>
              </p:custDataLst>
            </p:nvPr>
          </p:nvSpPr>
          <p:spPr>
            <a:xfrm>
              <a:off x="9165" y="8209"/>
              <a:ext cx="2037" cy="822"/>
            </a:xfrm>
            <a:prstGeom prst="rect">
              <a:avLst/>
            </a:prstGeom>
            <a:noFill/>
          </p:spPr>
          <p:txBody>
            <a:bodyPr wrap="square" rtlCol="0">
              <a:spAutoFit/>
            </a:bodyPr>
            <a:lstStyle/>
            <a:p>
              <a:pPr algn="ctr"/>
              <a:r>
                <a:rPr lang="en-US" altLang="zh-CN" sz="1400" b="1">
                  <a:latin typeface="Tahoma" panose="020B0604030504040204" pitchFamily="34" charset="0"/>
                  <a:ea typeface="微软雅黑" panose="020B0503020204020204" charset="-122"/>
                  <a:cs typeface="Tahoma" panose="020B0604030504040204" pitchFamily="34" charset="0"/>
                  <a:sym typeface="+mn-ea"/>
                </a:rPr>
                <a:t>R &amp; D Personnel</a:t>
              </a:r>
              <a:endParaRPr lang="en-US" altLang="zh-CN" sz="1400" b="1">
                <a:latin typeface="Tahoma" panose="020B0604030504040204" pitchFamily="34" charset="0"/>
                <a:ea typeface="微软雅黑" panose="020B0503020204020204" charset="-122"/>
                <a:cs typeface="Tahoma" panose="020B0604030504040204" pitchFamily="34" charset="0"/>
                <a:sym typeface="+mn-ea"/>
              </a:endParaRPr>
            </a:p>
          </p:txBody>
        </p:sp>
      </p:grpSp>
      <p:grpSp>
        <p:nvGrpSpPr>
          <p:cNvPr id="40" name="组合 39"/>
          <p:cNvGrpSpPr/>
          <p:nvPr>
            <p:custDataLst>
              <p:tags r:id="rId14"/>
            </p:custDataLst>
          </p:nvPr>
        </p:nvGrpSpPr>
        <p:grpSpPr>
          <a:xfrm>
            <a:off x="8371840" y="4305935"/>
            <a:ext cx="1293495" cy="1233170"/>
            <a:chOff x="11017" y="6750"/>
            <a:chExt cx="2037" cy="1942"/>
          </a:xfrm>
        </p:grpSpPr>
        <p:grpSp>
          <p:nvGrpSpPr>
            <p:cNvPr id="12" name="组合 11"/>
            <p:cNvGrpSpPr/>
            <p:nvPr>
              <p:custDataLst>
                <p:tags r:id="rId15"/>
              </p:custDataLst>
            </p:nvPr>
          </p:nvGrpSpPr>
          <p:grpSpPr>
            <a:xfrm>
              <a:off x="11206" y="6750"/>
              <a:ext cx="1689" cy="1342"/>
              <a:chOff x="9469" y="6954"/>
              <a:chExt cx="1689" cy="1342"/>
            </a:xfrm>
          </p:grpSpPr>
          <p:sp>
            <p:nvSpPr>
              <p:cNvPr id="13" name="椭圆 12"/>
              <p:cNvSpPr/>
              <p:nvPr>
                <p:custDataLst>
                  <p:tags r:id="rId16"/>
                </p:custDataLst>
              </p:nvPr>
            </p:nvSpPr>
            <p:spPr>
              <a:xfrm>
                <a:off x="9600" y="6954"/>
                <a:ext cx="1342" cy="1342"/>
              </a:xfrm>
              <a:prstGeom prst="ellipse">
                <a:avLst/>
              </a:prstGeom>
              <a:gradFill>
                <a:gsLst>
                  <a:gs pos="0">
                    <a:srgbClr val="9EE256"/>
                  </a:gs>
                  <a:gs pos="100000">
                    <a:srgbClr val="52762D"/>
                  </a:gs>
                </a:gsLst>
                <a:lin ang="69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5" name="文本框 14"/>
              <p:cNvSpPr txBox="1"/>
              <p:nvPr>
                <p:custDataLst>
                  <p:tags r:id="rId17"/>
                </p:custDataLst>
              </p:nvPr>
            </p:nvSpPr>
            <p:spPr>
              <a:xfrm>
                <a:off x="9469" y="7377"/>
                <a:ext cx="1689" cy="580"/>
              </a:xfrm>
              <a:prstGeom prst="rect">
                <a:avLst/>
              </a:prstGeom>
              <a:noFill/>
            </p:spPr>
            <p:txBody>
              <a:bodyPr wrap="square" rtlCol="0">
                <a:spAutoFit/>
              </a:bodyPr>
              <a:lstStyle/>
              <a:p>
                <a:pPr algn="ctr"/>
                <a:r>
                  <a:rPr lang="en-US" altLang="zh-CN" b="1">
                    <a:solidFill>
                      <a:schemeClr val="tx1"/>
                    </a:solidFill>
                    <a:latin typeface="Tahoma" panose="020B0604030504040204" pitchFamily="34" charset="0"/>
                    <a:cs typeface="Tahoma" panose="020B0604030504040204" pitchFamily="34" charset="0"/>
                  </a:rPr>
                  <a:t>300+</a:t>
                </a:r>
                <a:endParaRPr lang="en-US" altLang="zh-CN" b="1">
                  <a:solidFill>
                    <a:schemeClr val="tx1"/>
                  </a:solidFill>
                  <a:latin typeface="Tahoma" panose="020B0604030504040204" pitchFamily="34" charset="0"/>
                  <a:cs typeface="Tahoma" panose="020B0604030504040204" pitchFamily="34" charset="0"/>
                </a:endParaRPr>
              </a:p>
            </p:txBody>
          </p:sp>
        </p:grpSp>
        <p:sp>
          <p:nvSpPr>
            <p:cNvPr id="29" name="文本框 28"/>
            <p:cNvSpPr txBox="1"/>
            <p:nvPr>
              <p:custDataLst>
                <p:tags r:id="rId18"/>
              </p:custDataLst>
            </p:nvPr>
          </p:nvSpPr>
          <p:spPr>
            <a:xfrm>
              <a:off x="11017" y="8209"/>
              <a:ext cx="2037" cy="483"/>
            </a:xfrm>
            <a:prstGeom prst="rect">
              <a:avLst/>
            </a:prstGeom>
            <a:noFill/>
          </p:spPr>
          <p:txBody>
            <a:bodyPr wrap="square" rtlCol="0">
              <a:spAutoFit/>
            </a:bodyPr>
            <a:lstStyle/>
            <a:p>
              <a:pPr algn="ctr"/>
              <a:r>
                <a:rPr lang="en-US" altLang="zh-CN" sz="1400" b="1">
                  <a:latin typeface="Tahoma" panose="020B0604030504040204" pitchFamily="34" charset="0"/>
                  <a:ea typeface="微软雅黑" panose="020B0503020204020204" charset="-122"/>
                  <a:cs typeface="Tahoma" panose="020B0604030504040204" pitchFamily="34" charset="0"/>
                  <a:sym typeface="+mn-ea"/>
                </a:rPr>
                <a:t>Employees</a:t>
              </a:r>
              <a:endParaRPr lang="en-US" altLang="zh-CN" sz="1400" b="1">
                <a:latin typeface="Tahoma" panose="020B0604030504040204" pitchFamily="34" charset="0"/>
                <a:ea typeface="微软雅黑" panose="020B0503020204020204" charset="-122"/>
                <a:cs typeface="Tahoma" panose="020B0604030504040204" pitchFamily="34" charset="0"/>
                <a:sym typeface="+mn-ea"/>
              </a:endParaRPr>
            </a:p>
          </p:txBody>
        </p:sp>
      </p:grpSp>
      <p:grpSp>
        <p:nvGrpSpPr>
          <p:cNvPr id="41" name="组合 40"/>
          <p:cNvGrpSpPr/>
          <p:nvPr>
            <p:custDataLst>
              <p:tags r:id="rId19"/>
            </p:custDataLst>
          </p:nvPr>
        </p:nvGrpSpPr>
        <p:grpSpPr>
          <a:xfrm>
            <a:off x="9575165" y="4305935"/>
            <a:ext cx="1293495" cy="1448435"/>
            <a:chOff x="13364" y="6750"/>
            <a:chExt cx="2037" cy="2281"/>
          </a:xfrm>
        </p:grpSpPr>
        <p:grpSp>
          <p:nvGrpSpPr>
            <p:cNvPr id="8" name="组合 7"/>
            <p:cNvGrpSpPr/>
            <p:nvPr>
              <p:custDataLst>
                <p:tags r:id="rId20"/>
              </p:custDataLst>
            </p:nvPr>
          </p:nvGrpSpPr>
          <p:grpSpPr>
            <a:xfrm>
              <a:off x="13582" y="6750"/>
              <a:ext cx="1514" cy="1342"/>
              <a:chOff x="9514" y="6954"/>
              <a:chExt cx="1514" cy="1342"/>
            </a:xfrm>
          </p:grpSpPr>
          <p:sp>
            <p:nvSpPr>
              <p:cNvPr id="10" name="椭圆 9"/>
              <p:cNvSpPr/>
              <p:nvPr>
                <p:custDataLst>
                  <p:tags r:id="rId21"/>
                </p:custDataLst>
              </p:nvPr>
            </p:nvSpPr>
            <p:spPr>
              <a:xfrm>
                <a:off x="9600" y="6954"/>
                <a:ext cx="1342" cy="1342"/>
              </a:xfrm>
              <a:prstGeom prst="ellipse">
                <a:avLst/>
              </a:prstGeom>
              <a:gradFill>
                <a:gsLst>
                  <a:gs pos="0">
                    <a:srgbClr val="9EE256"/>
                  </a:gs>
                  <a:gs pos="100000">
                    <a:srgbClr val="52762D"/>
                  </a:gs>
                </a:gsLst>
                <a:lin ang="69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1" name="文本框 10"/>
              <p:cNvSpPr txBox="1"/>
              <p:nvPr>
                <p:custDataLst>
                  <p:tags r:id="rId22"/>
                </p:custDataLst>
              </p:nvPr>
            </p:nvSpPr>
            <p:spPr>
              <a:xfrm>
                <a:off x="9514" y="7348"/>
                <a:ext cx="1514" cy="580"/>
              </a:xfrm>
              <a:prstGeom prst="rect">
                <a:avLst/>
              </a:prstGeom>
              <a:noFill/>
            </p:spPr>
            <p:txBody>
              <a:bodyPr wrap="square" rtlCol="0">
                <a:spAutoFit/>
              </a:bodyPr>
              <a:lstStyle/>
              <a:p>
                <a:pPr algn="ctr"/>
                <a:r>
                  <a:rPr lang="en-US" altLang="zh-CN" b="1">
                    <a:solidFill>
                      <a:schemeClr val="tx1"/>
                    </a:solidFill>
                    <a:latin typeface="Tahoma" panose="020B0604030504040204" pitchFamily="34" charset="0"/>
                    <a:cs typeface="Tahoma" panose="020B0604030504040204" pitchFamily="34" charset="0"/>
                  </a:rPr>
                  <a:t>1000+</a:t>
                </a:r>
                <a:endParaRPr lang="en-US" altLang="zh-CN" b="1">
                  <a:solidFill>
                    <a:schemeClr val="tx1"/>
                  </a:solidFill>
                  <a:latin typeface="Tahoma" panose="020B0604030504040204" pitchFamily="34" charset="0"/>
                  <a:cs typeface="Tahoma" panose="020B0604030504040204" pitchFamily="34" charset="0"/>
                </a:endParaRPr>
              </a:p>
            </p:txBody>
          </p:sp>
        </p:grpSp>
        <p:sp>
          <p:nvSpPr>
            <p:cNvPr id="30" name="文本框 29"/>
            <p:cNvSpPr txBox="1"/>
            <p:nvPr>
              <p:custDataLst>
                <p:tags r:id="rId23"/>
              </p:custDataLst>
            </p:nvPr>
          </p:nvSpPr>
          <p:spPr>
            <a:xfrm>
              <a:off x="13364" y="8209"/>
              <a:ext cx="2037" cy="822"/>
            </a:xfrm>
            <a:prstGeom prst="rect">
              <a:avLst/>
            </a:prstGeom>
            <a:noFill/>
          </p:spPr>
          <p:txBody>
            <a:bodyPr wrap="square" rtlCol="0">
              <a:spAutoFit/>
            </a:bodyPr>
            <a:lstStyle/>
            <a:p>
              <a:pPr algn="ctr"/>
              <a:r>
                <a:rPr lang="en-US" altLang="zh-CN" sz="1400" b="1">
                  <a:latin typeface="微软雅黑" panose="020B0503020204020204" charset="-122"/>
                  <a:ea typeface="微软雅黑" panose="020B0503020204020204" charset="-122"/>
                </a:rPr>
                <a:t>Served Customers</a:t>
              </a:r>
              <a:endParaRPr lang="en-US" altLang="zh-CN" sz="1400" b="1">
                <a:latin typeface="微软雅黑" panose="020B0503020204020204" charset="-122"/>
                <a:ea typeface="微软雅黑" panose="020B0503020204020204" charset="-122"/>
              </a:endParaRPr>
            </a:p>
          </p:txBody>
        </p:sp>
      </p:grpSp>
      <p:grpSp>
        <p:nvGrpSpPr>
          <p:cNvPr id="42" name="组合 41"/>
          <p:cNvGrpSpPr/>
          <p:nvPr>
            <p:custDataLst>
              <p:tags r:id="rId24"/>
            </p:custDataLst>
          </p:nvPr>
        </p:nvGrpSpPr>
        <p:grpSpPr>
          <a:xfrm>
            <a:off x="10536555" y="4305935"/>
            <a:ext cx="1655445" cy="1443355"/>
            <a:chOff x="14805" y="6750"/>
            <a:chExt cx="2607" cy="2273"/>
          </a:xfrm>
        </p:grpSpPr>
        <p:grpSp>
          <p:nvGrpSpPr>
            <p:cNvPr id="6" name="组合 5"/>
            <p:cNvGrpSpPr/>
            <p:nvPr>
              <p:custDataLst>
                <p:tags r:id="rId25"/>
              </p:custDataLst>
            </p:nvPr>
          </p:nvGrpSpPr>
          <p:grpSpPr>
            <a:xfrm>
              <a:off x="14805" y="6750"/>
              <a:ext cx="2607" cy="1359"/>
              <a:chOff x="8931" y="6954"/>
              <a:chExt cx="2607" cy="1359"/>
            </a:xfrm>
          </p:grpSpPr>
          <p:sp>
            <p:nvSpPr>
              <p:cNvPr id="2" name="椭圆 1"/>
              <p:cNvSpPr/>
              <p:nvPr>
                <p:custDataLst>
                  <p:tags r:id="rId26"/>
                </p:custDataLst>
              </p:nvPr>
            </p:nvSpPr>
            <p:spPr>
              <a:xfrm>
                <a:off x="9600" y="6954"/>
                <a:ext cx="1342" cy="1342"/>
              </a:xfrm>
              <a:prstGeom prst="ellipse">
                <a:avLst/>
              </a:prstGeom>
              <a:gradFill>
                <a:gsLst>
                  <a:gs pos="0">
                    <a:srgbClr val="9EE256"/>
                  </a:gs>
                  <a:gs pos="100000">
                    <a:srgbClr val="52762D"/>
                  </a:gs>
                </a:gsLst>
                <a:lin ang="69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 name="文本框 2"/>
              <p:cNvSpPr txBox="1"/>
              <p:nvPr>
                <p:custDataLst>
                  <p:tags r:id="rId27"/>
                </p:custDataLst>
              </p:nvPr>
            </p:nvSpPr>
            <p:spPr>
              <a:xfrm>
                <a:off x="8931" y="7297"/>
                <a:ext cx="2607" cy="1016"/>
              </a:xfrm>
              <a:prstGeom prst="rect">
                <a:avLst/>
              </a:prstGeom>
              <a:noFill/>
            </p:spPr>
            <p:txBody>
              <a:bodyPr wrap="square" rtlCol="0">
                <a:spAutoFit/>
              </a:bodyPr>
              <a:lstStyle/>
              <a:p>
                <a:pPr algn="ctr"/>
                <a:r>
                  <a:rPr lang="en-US" altLang="zh-CN" b="1">
                    <a:solidFill>
                      <a:schemeClr val="tx1"/>
                    </a:solidFill>
                    <a:latin typeface="Tahoma" panose="020B0604030504040204" pitchFamily="34" charset="0"/>
                    <a:cs typeface="Tahoma" panose="020B0604030504040204" pitchFamily="34" charset="0"/>
                  </a:rPr>
                  <a:t>28500</a:t>
                </a:r>
                <a:r>
                  <a:rPr lang="en-US" altLang="zh-CN" b="1">
                    <a:latin typeface="Tahoma" panose="020B0604030504040204" pitchFamily="34" charset="0"/>
                    <a:cs typeface="Tahoma" panose="020B0604030504040204" pitchFamily="34" charset="0"/>
                    <a:sym typeface="+mn-ea"/>
                  </a:rPr>
                  <a:t> </a:t>
                </a:r>
                <a:endParaRPr lang="en-US" altLang="zh-CN" b="1">
                  <a:latin typeface="Tahoma" panose="020B0604030504040204" pitchFamily="34" charset="0"/>
                  <a:cs typeface="Tahoma" panose="020B0604030504040204" pitchFamily="34" charset="0"/>
                  <a:sym typeface="+mn-ea"/>
                </a:endParaRPr>
              </a:p>
              <a:p>
                <a:pPr algn="ctr"/>
                <a:r>
                  <a:rPr lang="zh-CN" altLang="en-US" b="1">
                    <a:latin typeface="Tahoma" panose="020B0604030504040204" pitchFamily="34" charset="0"/>
                    <a:cs typeface="Tahoma" panose="020B0604030504040204" pitchFamily="34" charset="0"/>
                    <a:sym typeface="+mn-ea"/>
                  </a:rPr>
                  <a:t>㎡</a:t>
                </a:r>
                <a:endParaRPr lang="en-US" altLang="zh-CN" b="1">
                  <a:solidFill>
                    <a:schemeClr val="tx1"/>
                  </a:solidFill>
                  <a:latin typeface="Tahoma" panose="020B0604030504040204" pitchFamily="34" charset="0"/>
                  <a:cs typeface="Tahoma" panose="020B0604030504040204" pitchFamily="34" charset="0"/>
                </a:endParaRPr>
              </a:p>
            </p:txBody>
          </p:sp>
        </p:grpSp>
        <p:sp>
          <p:nvSpPr>
            <p:cNvPr id="31" name="文本框 30"/>
            <p:cNvSpPr txBox="1"/>
            <p:nvPr>
              <p:custDataLst>
                <p:tags r:id="rId28"/>
              </p:custDataLst>
            </p:nvPr>
          </p:nvSpPr>
          <p:spPr>
            <a:xfrm>
              <a:off x="15186" y="8201"/>
              <a:ext cx="2220" cy="822"/>
            </a:xfrm>
            <a:prstGeom prst="rect">
              <a:avLst/>
            </a:prstGeom>
            <a:noFill/>
          </p:spPr>
          <p:txBody>
            <a:bodyPr wrap="square" rtlCol="0">
              <a:spAutoFit/>
            </a:bodyPr>
            <a:lstStyle/>
            <a:p>
              <a:pPr lvl="0" algn="ctr">
                <a:buClrTx/>
                <a:buSzTx/>
                <a:buFontTx/>
              </a:pPr>
              <a:r>
                <a:rPr lang="zh-CN" altLang="en-US" sz="1400" b="1">
                  <a:latin typeface="Tahoma" panose="020B0604030504040204" pitchFamily="34" charset="0"/>
                  <a:ea typeface="微软雅黑" panose="020B0503020204020204" charset="-122"/>
                  <a:cs typeface="Tahoma" panose="020B0604030504040204" pitchFamily="34" charset="0"/>
                  <a:sym typeface="+mn-ea"/>
                </a:rPr>
                <a:t>Production workshop</a:t>
              </a:r>
              <a:endParaRPr lang="zh-CN" altLang="en-US" sz="1400" b="1">
                <a:latin typeface="Tahoma" panose="020B0604030504040204" pitchFamily="34" charset="0"/>
                <a:ea typeface="微软雅黑" panose="020B0503020204020204" charset="-122"/>
                <a:cs typeface="Tahoma" panose="020B0604030504040204" pitchFamily="34" charset="0"/>
                <a:sym typeface="+mn-ea"/>
              </a:endParaRPr>
            </a:p>
          </p:txBody>
        </p:sp>
      </p:grpSp>
      <p:grpSp>
        <p:nvGrpSpPr>
          <p:cNvPr id="20" name="组合 19"/>
          <p:cNvGrpSpPr/>
          <p:nvPr/>
        </p:nvGrpSpPr>
        <p:grpSpPr>
          <a:xfrm>
            <a:off x="0" y="0"/>
            <a:ext cx="826770" cy="1000125"/>
            <a:chOff x="0" y="1855"/>
            <a:chExt cx="5175" cy="6254"/>
          </a:xfrm>
        </p:grpSpPr>
        <p:sp>
          <p:nvSpPr>
            <p:cNvPr id="26" name="直角三角形 25"/>
            <p:cNvSpPr/>
            <p:nvPr>
              <p:custDataLst>
                <p:tags r:id="rId29"/>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custDataLst>
                <p:tags r:id="rId30"/>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0" y="0"/>
            <a:ext cx="826770" cy="999490"/>
            <a:chOff x="0" y="0"/>
            <a:chExt cx="1302" cy="1574"/>
          </a:xfrm>
          <a:gradFill>
            <a:gsLst>
              <a:gs pos="0">
                <a:srgbClr val="9EE256"/>
              </a:gs>
              <a:gs pos="100000">
                <a:srgbClr val="52762D"/>
              </a:gs>
            </a:gsLst>
            <a:lin ang="15000000" scaled="0"/>
          </a:gradFill>
        </p:grpSpPr>
        <p:grpSp>
          <p:nvGrpSpPr>
            <p:cNvPr id="34" name="组合 33"/>
            <p:cNvGrpSpPr/>
            <p:nvPr/>
          </p:nvGrpSpPr>
          <p:grpSpPr>
            <a:xfrm>
              <a:off x="0" y="0"/>
              <a:ext cx="1302" cy="1575"/>
              <a:chOff x="0" y="1855"/>
              <a:chExt cx="5175" cy="6254"/>
            </a:xfrm>
            <a:grpFill/>
          </p:grpSpPr>
          <p:sp>
            <p:nvSpPr>
              <p:cNvPr id="35" name="直角三角形 34"/>
              <p:cNvSpPr/>
              <p:nvPr>
                <p:custDataLst>
                  <p:tags r:id="rId31"/>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sp>
            <p:nvSpPr>
              <p:cNvPr id="36" name="等腰三角形 35"/>
              <p:cNvSpPr/>
              <p:nvPr>
                <p:custDataLst>
                  <p:tags r:id="rId32"/>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grpSp>
        <p:sp>
          <p:nvSpPr>
            <p:cNvPr id="37" name="等腰三角形 36"/>
            <p:cNvSpPr/>
            <p:nvPr>
              <p:custDataLst>
                <p:tags r:id="rId33"/>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p:cNvGrpSpPr/>
          <p:nvPr>
            <p:custDataLst>
              <p:tags r:id="rId34"/>
            </p:custDataLst>
          </p:nvPr>
        </p:nvGrpSpPr>
        <p:grpSpPr>
          <a:xfrm>
            <a:off x="4693920" y="4305935"/>
            <a:ext cx="1361440" cy="1448435"/>
            <a:chOff x="16959" y="6755"/>
            <a:chExt cx="2144" cy="2281"/>
          </a:xfrm>
        </p:grpSpPr>
        <p:grpSp>
          <p:nvGrpSpPr>
            <p:cNvPr id="7" name="组合 6"/>
            <p:cNvGrpSpPr/>
            <p:nvPr>
              <p:custDataLst>
                <p:tags r:id="rId35"/>
              </p:custDataLst>
            </p:nvPr>
          </p:nvGrpSpPr>
          <p:grpSpPr>
            <a:xfrm>
              <a:off x="17262" y="6755"/>
              <a:ext cx="1514" cy="1342"/>
              <a:chOff x="9508" y="6954"/>
              <a:chExt cx="1514" cy="1342"/>
            </a:xfrm>
          </p:grpSpPr>
          <p:sp>
            <p:nvSpPr>
              <p:cNvPr id="9" name="椭圆 8"/>
              <p:cNvSpPr/>
              <p:nvPr>
                <p:custDataLst>
                  <p:tags r:id="rId36"/>
                </p:custDataLst>
              </p:nvPr>
            </p:nvSpPr>
            <p:spPr>
              <a:xfrm>
                <a:off x="9600" y="6954"/>
                <a:ext cx="1342" cy="1342"/>
              </a:xfrm>
              <a:prstGeom prst="ellipse">
                <a:avLst/>
              </a:prstGeom>
              <a:gradFill>
                <a:gsLst>
                  <a:gs pos="0">
                    <a:srgbClr val="9EE256"/>
                  </a:gs>
                  <a:gs pos="100000">
                    <a:srgbClr val="52762D"/>
                  </a:gs>
                </a:gsLst>
                <a:lin ang="69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4" name="文本框 13"/>
              <p:cNvSpPr txBox="1"/>
              <p:nvPr>
                <p:custDataLst>
                  <p:tags r:id="rId37"/>
                </p:custDataLst>
              </p:nvPr>
            </p:nvSpPr>
            <p:spPr>
              <a:xfrm>
                <a:off x="9508" y="7305"/>
                <a:ext cx="1514" cy="580"/>
              </a:xfrm>
              <a:prstGeom prst="rect">
                <a:avLst/>
              </a:prstGeom>
              <a:noFill/>
            </p:spPr>
            <p:txBody>
              <a:bodyPr wrap="square" rtlCol="0">
                <a:spAutoFit/>
              </a:bodyPr>
              <a:lstStyle/>
              <a:p>
                <a:pPr algn="ctr"/>
                <a:r>
                  <a:rPr lang="en-US" altLang="zh-CN" b="1">
                    <a:solidFill>
                      <a:schemeClr val="tx1"/>
                    </a:solidFill>
                    <a:latin typeface="Tahoma" panose="020B0604030504040204" pitchFamily="34" charset="0"/>
                    <a:cs typeface="Tahoma" panose="020B0604030504040204" pitchFamily="34" charset="0"/>
                  </a:rPr>
                  <a:t>4</a:t>
                </a:r>
                <a:endParaRPr lang="en-US" altLang="zh-CN" b="1">
                  <a:solidFill>
                    <a:schemeClr val="tx1"/>
                  </a:solidFill>
                  <a:latin typeface="Tahoma" panose="020B0604030504040204" pitchFamily="34" charset="0"/>
                  <a:cs typeface="Tahoma" panose="020B0604030504040204" pitchFamily="34" charset="0"/>
                </a:endParaRPr>
              </a:p>
            </p:txBody>
          </p:sp>
        </p:grpSp>
        <p:sp>
          <p:nvSpPr>
            <p:cNvPr id="17" name="文本框 16"/>
            <p:cNvSpPr txBox="1"/>
            <p:nvPr>
              <p:custDataLst>
                <p:tags r:id="rId38"/>
              </p:custDataLst>
            </p:nvPr>
          </p:nvSpPr>
          <p:spPr>
            <a:xfrm>
              <a:off x="16959" y="8214"/>
              <a:ext cx="2144" cy="822"/>
            </a:xfrm>
            <a:prstGeom prst="rect">
              <a:avLst/>
            </a:prstGeom>
            <a:noFill/>
          </p:spPr>
          <p:txBody>
            <a:bodyPr wrap="square" rtlCol="0">
              <a:spAutoFit/>
            </a:bodyPr>
            <a:lstStyle/>
            <a:p>
              <a:pPr lvl="0" algn="ctr">
                <a:buClrTx/>
                <a:buSzTx/>
                <a:buFontTx/>
              </a:pPr>
              <a:r>
                <a:rPr lang="en-US" altLang="zh-CN" sz="1400" b="1">
                  <a:latin typeface="Tahoma" panose="020B0604030504040204" pitchFamily="34" charset="0"/>
                  <a:ea typeface="微软雅黑" panose="020B0503020204020204" charset="-122"/>
                  <a:cs typeface="Tahoma" panose="020B0604030504040204" pitchFamily="34" charset="0"/>
                  <a:sym typeface="+mn-ea"/>
                </a:rPr>
                <a:t>Production bases</a:t>
              </a:r>
              <a:endParaRPr lang="en-US" altLang="zh-CN" sz="1400" b="1">
                <a:latin typeface="Tahoma" panose="020B0604030504040204" pitchFamily="34" charset="0"/>
                <a:ea typeface="微软雅黑" panose="020B0503020204020204" charset="-122"/>
                <a:cs typeface="Tahoma" panose="020B0604030504040204" pitchFamily="34" charset="0"/>
                <a:sym typeface="+mn-ea"/>
              </a:endParaRPr>
            </a:p>
          </p:txBody>
        </p:sp>
      </p:grpSp>
      <p:sp>
        <p:nvSpPr>
          <p:cNvPr id="44" name="文本框 43"/>
          <p:cNvSpPr txBox="1"/>
          <p:nvPr/>
        </p:nvSpPr>
        <p:spPr>
          <a:xfrm>
            <a:off x="629285" y="264160"/>
            <a:ext cx="4799965" cy="521970"/>
          </a:xfrm>
          <a:prstGeom prst="rect">
            <a:avLst/>
          </a:prstGeom>
          <a:noFill/>
        </p:spPr>
        <p:txBody>
          <a:bodyPr wrap="square" rtlCol="0">
            <a:spAutoFit/>
          </a:bodyPr>
          <a:p>
            <a:pPr algn="l"/>
            <a:r>
              <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Company Profile</a:t>
            </a:r>
            <a:endPar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endParaRPr>
          </a:p>
        </p:txBody>
      </p:sp>
    </p:spTree>
    <p:custDataLst>
      <p:tags r:id="rId39"/>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660318" y="828040"/>
            <a:ext cx="10872000" cy="2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635" y="5692775"/>
            <a:ext cx="12193270" cy="1203325"/>
          </a:xfrm>
          <a:prstGeom prst="rect">
            <a:avLst/>
          </a:prstGeom>
          <a:gradFill>
            <a:gsLst>
              <a:gs pos="0">
                <a:srgbClr val="9EE256"/>
              </a:gs>
              <a:gs pos="100000">
                <a:srgbClr val="52762D"/>
              </a:gs>
            </a:gsLst>
            <a:lin ang="3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8" name="图片 67" descr="logo"/>
          <p:cNvPicPr>
            <a:picLocks noChangeAspect="1"/>
          </p:cNvPicPr>
          <p:nvPr>
            <p:custDataLst>
              <p:tags r:id="rId1"/>
            </p:custDataLst>
          </p:nvPr>
        </p:nvPicPr>
        <p:blipFill>
          <a:blip r:embed="rId2"/>
          <a:stretch>
            <a:fillRect/>
          </a:stretch>
        </p:blipFill>
        <p:spPr>
          <a:xfrm>
            <a:off x="10038715" y="205105"/>
            <a:ext cx="1491615" cy="537210"/>
          </a:xfrm>
          <a:prstGeom prst="rect">
            <a:avLst/>
          </a:prstGeom>
        </p:spPr>
      </p:pic>
      <p:grpSp>
        <p:nvGrpSpPr>
          <p:cNvPr id="14" name="组合 13"/>
          <p:cNvGrpSpPr/>
          <p:nvPr/>
        </p:nvGrpSpPr>
        <p:grpSpPr>
          <a:xfrm>
            <a:off x="0" y="0"/>
            <a:ext cx="826770" cy="1000125"/>
            <a:chOff x="0" y="1855"/>
            <a:chExt cx="5175" cy="6254"/>
          </a:xfrm>
        </p:grpSpPr>
        <p:sp>
          <p:nvSpPr>
            <p:cNvPr id="18" name="直角三角形 17"/>
            <p:cNvSpPr/>
            <p:nvPr>
              <p:custDataLst>
                <p:tags r:id="rId3"/>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等腰三角形 18"/>
            <p:cNvSpPr/>
            <p:nvPr>
              <p:custDataLst>
                <p:tags r:id="rId4"/>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7" name="组合 26"/>
          <p:cNvGrpSpPr/>
          <p:nvPr/>
        </p:nvGrpSpPr>
        <p:grpSpPr>
          <a:xfrm>
            <a:off x="0" y="0"/>
            <a:ext cx="826770" cy="999490"/>
            <a:chOff x="0" y="0"/>
            <a:chExt cx="1302" cy="1574"/>
          </a:xfrm>
          <a:gradFill>
            <a:gsLst>
              <a:gs pos="0">
                <a:srgbClr val="9EE256"/>
              </a:gs>
              <a:gs pos="100000">
                <a:srgbClr val="52762D"/>
              </a:gs>
            </a:gsLst>
            <a:lin ang="15000000" scaled="0"/>
          </a:gradFill>
        </p:grpSpPr>
        <p:grpSp>
          <p:nvGrpSpPr>
            <p:cNvPr id="28" name="组合 27"/>
            <p:cNvGrpSpPr/>
            <p:nvPr/>
          </p:nvGrpSpPr>
          <p:grpSpPr>
            <a:xfrm>
              <a:off x="0" y="0"/>
              <a:ext cx="1302" cy="1575"/>
              <a:chOff x="0" y="1855"/>
              <a:chExt cx="5175" cy="6254"/>
            </a:xfrm>
            <a:grpFill/>
          </p:grpSpPr>
          <p:sp>
            <p:nvSpPr>
              <p:cNvPr id="29" name="直角三角形 28"/>
              <p:cNvSpPr/>
              <p:nvPr>
                <p:custDataLst>
                  <p:tags r:id="rId5"/>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u="sng"/>
              </a:p>
            </p:txBody>
          </p:sp>
          <p:sp>
            <p:nvSpPr>
              <p:cNvPr id="30" name="等腰三角形 29"/>
              <p:cNvSpPr/>
              <p:nvPr>
                <p:custDataLst>
                  <p:tags r:id="rId6"/>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u="sng"/>
              </a:p>
            </p:txBody>
          </p:sp>
        </p:grpSp>
        <p:sp>
          <p:nvSpPr>
            <p:cNvPr id="31" name="等腰三角形 30"/>
            <p:cNvSpPr/>
            <p:nvPr>
              <p:custDataLst>
                <p:tags r:id="rId7"/>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72" name="图形 8"/>
          <p:cNvSpPr/>
          <p:nvPr>
            <p:custDataLst>
              <p:tags r:id="rId8"/>
            </p:custDataLst>
          </p:nvPr>
        </p:nvSpPr>
        <p:spPr>
          <a:xfrm>
            <a:off x="1050925" y="1516426"/>
            <a:ext cx="10045565" cy="3408902"/>
          </a:xfrm>
          <a:custGeom>
            <a:avLst/>
            <a:gdLst>
              <a:gd name="connsiteX0" fmla="*/ 0 w 15819"/>
              <a:gd name="connsiteY0" fmla="*/ 3464 h 5368"/>
              <a:gd name="connsiteX1" fmla="*/ 1129 w 15819"/>
              <a:gd name="connsiteY1" fmla="*/ 4358 h 5368"/>
              <a:gd name="connsiteX2" fmla="*/ 2742 w 15819"/>
              <a:gd name="connsiteY2" fmla="*/ 2569 h 5368"/>
              <a:gd name="connsiteX3" fmla="*/ 4713 w 15819"/>
              <a:gd name="connsiteY3" fmla="*/ 13 h 5368"/>
              <a:gd name="connsiteX4" fmla="*/ 7802 w 15819"/>
              <a:gd name="connsiteY4" fmla="*/ 3280 h 5368"/>
              <a:gd name="connsiteX5" fmla="*/ 15818 w 15819"/>
              <a:gd name="connsiteY5" fmla="*/ 499 h 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20" h="5368">
                <a:moveTo>
                  <a:pt x="0" y="3464"/>
                </a:moveTo>
                <a:cubicBezTo>
                  <a:pt x="0" y="3464"/>
                  <a:pt x="42" y="4475"/>
                  <a:pt x="1129" y="4358"/>
                </a:cubicBezTo>
                <a:cubicBezTo>
                  <a:pt x="2212" y="4241"/>
                  <a:pt x="2447" y="3181"/>
                  <a:pt x="2742" y="2569"/>
                </a:cubicBezTo>
                <a:cubicBezTo>
                  <a:pt x="3380" y="1249"/>
                  <a:pt x="3562" y="226"/>
                  <a:pt x="4713" y="13"/>
                </a:cubicBezTo>
                <a:cubicBezTo>
                  <a:pt x="5879" y="-208"/>
                  <a:pt x="7220" y="2384"/>
                  <a:pt x="7802" y="3280"/>
                </a:cubicBezTo>
                <a:cubicBezTo>
                  <a:pt x="11203" y="8667"/>
                  <a:pt x="15925" y="2118"/>
                  <a:pt x="15818" y="499"/>
                </a:cubicBezTo>
              </a:path>
            </a:pathLst>
          </a:custGeom>
          <a:noFill/>
          <a:ln w="15875" cap="rnd">
            <a:solidFill>
              <a:schemeClr val="tx1">
                <a:lumMod val="50000"/>
                <a:lumOff val="50000"/>
              </a:schemeClr>
            </a:solidFill>
            <a:prstDash val="dash"/>
            <a:miter/>
          </a:ln>
        </p:spPr>
        <p:txBody>
          <a:bodyPr rtlCol="0" anchor="ctr"/>
          <a:lstStyle/>
          <a:p>
            <a:endParaRPr lang="zh-CN" altLang="en-US" dirty="0">
              <a:solidFill>
                <a:schemeClr val="tx1"/>
              </a:solidFill>
            </a:endParaRPr>
          </a:p>
        </p:txBody>
      </p:sp>
      <p:sp>
        <p:nvSpPr>
          <p:cNvPr id="73" name="椭圆 72"/>
          <p:cNvSpPr/>
          <p:nvPr>
            <p:custDataLst>
              <p:tags r:id="rId9"/>
            </p:custDataLst>
          </p:nvPr>
        </p:nvSpPr>
        <p:spPr>
          <a:xfrm>
            <a:off x="1003300" y="3677603"/>
            <a:ext cx="92547" cy="92547"/>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lt1"/>
              </a:solidFill>
            </a:endParaRPr>
          </a:p>
        </p:txBody>
      </p:sp>
      <p:pic>
        <p:nvPicPr>
          <p:cNvPr id="74" name="图形 5"/>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868045" y="2974658"/>
            <a:ext cx="364331" cy="589605"/>
          </a:xfrm>
          <a:prstGeom prst="rect">
            <a:avLst/>
          </a:prstGeom>
        </p:spPr>
      </p:pic>
      <p:pic>
        <p:nvPicPr>
          <p:cNvPr id="75" name="图形 3"/>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10770235" y="1117918"/>
            <a:ext cx="639714" cy="753257"/>
          </a:xfrm>
          <a:prstGeom prst="rect">
            <a:avLst/>
          </a:prstGeom>
        </p:spPr>
      </p:pic>
      <p:grpSp>
        <p:nvGrpSpPr>
          <p:cNvPr id="76" name="组合 75"/>
          <p:cNvGrpSpPr/>
          <p:nvPr>
            <p:custDataLst>
              <p:tags r:id="rId16"/>
            </p:custDataLst>
          </p:nvPr>
        </p:nvGrpSpPr>
        <p:grpSpPr>
          <a:xfrm>
            <a:off x="932180" y="3642995"/>
            <a:ext cx="233680" cy="233680"/>
            <a:chOff x="1966" y="6769"/>
            <a:chExt cx="368" cy="368"/>
          </a:xfrm>
        </p:grpSpPr>
        <p:sp>
          <p:nvSpPr>
            <p:cNvPr id="77" name="椭圆 76"/>
            <p:cNvSpPr/>
            <p:nvPr>
              <p:custDataLst>
                <p:tags r:id="rId17"/>
              </p:custDataLst>
            </p:nvPr>
          </p:nvSpPr>
          <p:spPr>
            <a:xfrm>
              <a:off x="1966" y="6769"/>
              <a:ext cx="369" cy="369"/>
            </a:xfrm>
            <a:prstGeom prst="ellipse">
              <a:avLst/>
            </a:prstGeom>
            <a:solidFill>
              <a:srgbClr val="FFFFFF"/>
            </a:solidFill>
            <a:ln>
              <a:noFill/>
            </a:ln>
            <a:effectLst>
              <a:outerShdw blurRad="50800" dist="38100" dir="2700000" algn="tl" rotWithShape="0">
                <a:schemeClr val="accent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lt1"/>
                </a:solidFill>
              </a:endParaRPr>
            </a:p>
          </p:txBody>
        </p:sp>
        <p:sp>
          <p:nvSpPr>
            <p:cNvPr id="78" name="椭圆 77"/>
            <p:cNvSpPr/>
            <p:nvPr>
              <p:custDataLst>
                <p:tags r:id="rId18"/>
              </p:custDataLst>
            </p:nvPr>
          </p:nvSpPr>
          <p:spPr>
            <a:xfrm>
              <a:off x="2069" y="6872"/>
              <a:ext cx="162" cy="162"/>
            </a:xfrm>
            <a:prstGeom prst="ellipse">
              <a:avLst/>
            </a:prstGeom>
            <a:gradFill>
              <a:gsLst>
                <a:gs pos="100000">
                  <a:schemeClr val="accent6">
                    <a:lumMod val="60000"/>
                    <a:lumOff val="40000"/>
                  </a:schemeClr>
                </a:gs>
                <a:gs pos="69000">
                  <a:srgbClr val="0CA45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lt1"/>
                </a:solidFill>
              </a:endParaRPr>
            </a:p>
          </p:txBody>
        </p:sp>
      </p:grpSp>
      <p:grpSp>
        <p:nvGrpSpPr>
          <p:cNvPr id="79" name="组合 78"/>
          <p:cNvGrpSpPr/>
          <p:nvPr>
            <p:custDataLst>
              <p:tags r:id="rId19"/>
            </p:custDataLst>
          </p:nvPr>
        </p:nvGrpSpPr>
        <p:grpSpPr>
          <a:xfrm>
            <a:off x="1553845" y="4192905"/>
            <a:ext cx="233680" cy="233680"/>
            <a:chOff x="4792" y="3630"/>
            <a:chExt cx="368" cy="368"/>
          </a:xfrm>
        </p:grpSpPr>
        <p:sp>
          <p:nvSpPr>
            <p:cNvPr id="80" name="椭圆 79"/>
            <p:cNvSpPr/>
            <p:nvPr>
              <p:custDataLst>
                <p:tags r:id="rId20"/>
              </p:custDataLst>
            </p:nvPr>
          </p:nvSpPr>
          <p:spPr>
            <a:xfrm>
              <a:off x="4792" y="3630"/>
              <a:ext cx="369" cy="369"/>
            </a:xfrm>
            <a:prstGeom prst="ellipse">
              <a:avLst/>
            </a:prstGeom>
            <a:solidFill>
              <a:srgbClr val="FFFFFF"/>
            </a:solidFill>
            <a:ln>
              <a:noFill/>
            </a:ln>
            <a:effectLst>
              <a:outerShdw blurRad="50800" dist="38100" dir="2700000" algn="tl" rotWithShape="0">
                <a:schemeClr val="accent2">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lt1"/>
                </a:solidFill>
              </a:endParaRPr>
            </a:p>
          </p:txBody>
        </p:sp>
        <p:sp>
          <p:nvSpPr>
            <p:cNvPr id="81" name="椭圆 80"/>
            <p:cNvSpPr/>
            <p:nvPr>
              <p:custDataLst>
                <p:tags r:id="rId21"/>
              </p:custDataLst>
            </p:nvPr>
          </p:nvSpPr>
          <p:spPr>
            <a:xfrm>
              <a:off x="4895" y="3733"/>
              <a:ext cx="162" cy="162"/>
            </a:xfrm>
            <a:prstGeom prst="ellips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lt1"/>
                </a:solidFill>
              </a:endParaRPr>
            </a:p>
          </p:txBody>
        </p:sp>
      </p:grpSp>
      <p:sp>
        <p:nvSpPr>
          <p:cNvPr id="82" name="文本框 3"/>
          <p:cNvSpPr txBox="1"/>
          <p:nvPr>
            <p:custDataLst>
              <p:tags r:id="rId22"/>
            </p:custDataLst>
          </p:nvPr>
        </p:nvSpPr>
        <p:spPr>
          <a:xfrm>
            <a:off x="1261110" y="3716020"/>
            <a:ext cx="603885" cy="295275"/>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b="1" dirty="0">
                <a:solidFill>
                  <a:schemeClr val="accent3">
                    <a:lumMod val="75000"/>
                  </a:schemeClr>
                </a:solidFill>
              </a:rPr>
              <a:t> 2004</a:t>
            </a:r>
            <a:endParaRPr lang="zh-CN" altLang="en-US" sz="1200" b="1" dirty="0">
              <a:solidFill>
                <a:schemeClr val="accent3">
                  <a:lumMod val="75000"/>
                </a:schemeClr>
              </a:solidFill>
            </a:endParaRPr>
          </a:p>
        </p:txBody>
      </p:sp>
      <p:sp>
        <p:nvSpPr>
          <p:cNvPr id="83" name="文本框 3"/>
          <p:cNvSpPr txBox="1"/>
          <p:nvPr>
            <p:custDataLst>
              <p:tags r:id="rId23"/>
            </p:custDataLst>
          </p:nvPr>
        </p:nvSpPr>
        <p:spPr>
          <a:xfrm>
            <a:off x="1228725" y="4454525"/>
            <a:ext cx="803275" cy="154940"/>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solidFill>
                  <a:schemeClr val="accent3">
                    <a:lumMod val="75000"/>
                  </a:schemeClr>
                </a:solidFill>
              </a:rPr>
              <a:t>2011.10</a:t>
            </a:r>
            <a:endParaRPr lang="en-US" sz="1200" b="1" dirty="0">
              <a:solidFill>
                <a:schemeClr val="accent3">
                  <a:lumMod val="75000"/>
                </a:schemeClr>
              </a:solidFill>
            </a:endParaRPr>
          </a:p>
        </p:txBody>
      </p:sp>
      <p:sp>
        <p:nvSpPr>
          <p:cNvPr id="84" name="文本框 3"/>
          <p:cNvSpPr txBox="1"/>
          <p:nvPr>
            <p:custDataLst>
              <p:tags r:id="rId24"/>
            </p:custDataLst>
          </p:nvPr>
        </p:nvSpPr>
        <p:spPr>
          <a:xfrm>
            <a:off x="2440940" y="3977640"/>
            <a:ext cx="789940" cy="175895"/>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accent3">
                    <a:lumMod val="75000"/>
                  </a:schemeClr>
                </a:solidFill>
              </a:rPr>
              <a:t>2011.11</a:t>
            </a:r>
            <a:endParaRPr lang="en-US" sz="1200" b="1" dirty="0">
              <a:solidFill>
                <a:schemeClr val="accent3">
                  <a:lumMod val="75000"/>
                </a:schemeClr>
              </a:solidFill>
            </a:endParaRPr>
          </a:p>
        </p:txBody>
      </p:sp>
      <p:sp>
        <p:nvSpPr>
          <p:cNvPr id="85" name="文本框 3"/>
          <p:cNvSpPr txBox="1"/>
          <p:nvPr>
            <p:custDataLst>
              <p:tags r:id="rId25"/>
            </p:custDataLst>
          </p:nvPr>
        </p:nvSpPr>
        <p:spPr>
          <a:xfrm>
            <a:off x="4925060" y="1779270"/>
            <a:ext cx="663575" cy="186055"/>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b="1" dirty="0">
                <a:solidFill>
                  <a:schemeClr val="accent3">
                    <a:lumMod val="75000"/>
                  </a:schemeClr>
                </a:solidFill>
              </a:rPr>
              <a:t>2</a:t>
            </a:r>
            <a:r>
              <a:rPr lang="en-US" sz="1200" b="1" dirty="0">
                <a:solidFill>
                  <a:schemeClr val="accent3">
                    <a:lumMod val="75000"/>
                  </a:schemeClr>
                </a:solidFill>
              </a:rPr>
              <a:t>018.04</a:t>
            </a:r>
            <a:endParaRPr lang="en-US" sz="1200" b="1" dirty="0">
              <a:solidFill>
                <a:schemeClr val="accent3">
                  <a:lumMod val="75000"/>
                </a:schemeClr>
              </a:solidFill>
            </a:endParaRPr>
          </a:p>
        </p:txBody>
      </p:sp>
      <p:sp>
        <p:nvSpPr>
          <p:cNvPr id="86" name="文本框 3"/>
          <p:cNvSpPr txBox="1"/>
          <p:nvPr>
            <p:custDataLst>
              <p:tags r:id="rId26"/>
            </p:custDataLst>
          </p:nvPr>
        </p:nvSpPr>
        <p:spPr>
          <a:xfrm>
            <a:off x="3772535" y="1282700"/>
            <a:ext cx="737870" cy="131445"/>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accent3">
                    <a:lumMod val="75000"/>
                  </a:schemeClr>
                </a:solidFill>
              </a:rPr>
              <a:t>2017.03</a:t>
            </a:r>
            <a:endParaRPr lang="en-US" sz="1200" b="1" dirty="0">
              <a:solidFill>
                <a:schemeClr val="accent3">
                  <a:lumMod val="75000"/>
                </a:schemeClr>
              </a:solidFill>
            </a:endParaRPr>
          </a:p>
        </p:txBody>
      </p:sp>
      <p:sp>
        <p:nvSpPr>
          <p:cNvPr id="87" name="文本框 3"/>
          <p:cNvSpPr txBox="1"/>
          <p:nvPr>
            <p:custDataLst>
              <p:tags r:id="rId27"/>
            </p:custDataLst>
          </p:nvPr>
        </p:nvSpPr>
        <p:spPr>
          <a:xfrm>
            <a:off x="2486660" y="1727200"/>
            <a:ext cx="826135" cy="262890"/>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200" b="1" dirty="0">
                <a:solidFill>
                  <a:schemeClr val="accent3">
                    <a:lumMod val="75000"/>
                  </a:schemeClr>
                </a:solidFill>
              </a:rPr>
              <a:t>2016</a:t>
            </a:r>
            <a:r>
              <a:rPr lang="en-US" sz="1200" b="1" dirty="0">
                <a:solidFill>
                  <a:schemeClr val="accent3">
                    <a:lumMod val="75000"/>
                  </a:schemeClr>
                </a:solidFill>
              </a:rPr>
              <a:t>.12</a:t>
            </a:r>
            <a:endParaRPr lang="en-US" sz="1200" b="1" dirty="0">
              <a:solidFill>
                <a:schemeClr val="accent3">
                  <a:lumMod val="75000"/>
                </a:schemeClr>
              </a:solidFill>
            </a:endParaRPr>
          </a:p>
        </p:txBody>
      </p:sp>
      <p:sp>
        <p:nvSpPr>
          <p:cNvPr id="88" name="文本框 34"/>
          <p:cNvSpPr txBox="1"/>
          <p:nvPr>
            <p:custDataLst>
              <p:tags r:id="rId28"/>
            </p:custDataLst>
          </p:nvPr>
        </p:nvSpPr>
        <p:spPr>
          <a:xfrm>
            <a:off x="998855" y="4668520"/>
            <a:ext cx="1136650" cy="316865"/>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000" b="1" kern="0" dirty="0">
                <a:ln>
                  <a:noFill/>
                  <a:prstDash val="sysDot"/>
                </a:ln>
                <a:solidFill>
                  <a:schemeClr val="tx1">
                    <a:lumMod val="85000"/>
                    <a:lumOff val="15000"/>
                  </a:schemeClr>
                </a:solidFill>
                <a:latin typeface="+mn-ea"/>
                <a:sym typeface="+mn-ea"/>
              </a:rPr>
              <a:t>German office established</a:t>
            </a:r>
            <a:endParaRPr lang="en-US" altLang="zh-CN" sz="1000" b="1" kern="0" dirty="0">
              <a:ln>
                <a:noFill/>
                <a:prstDash val="sysDot"/>
              </a:ln>
              <a:solidFill>
                <a:schemeClr val="tx1">
                  <a:lumMod val="85000"/>
                  <a:lumOff val="15000"/>
                </a:schemeClr>
              </a:solidFill>
              <a:latin typeface="+mn-ea"/>
              <a:sym typeface="+mn-ea"/>
            </a:endParaRPr>
          </a:p>
        </p:txBody>
      </p:sp>
      <p:sp>
        <p:nvSpPr>
          <p:cNvPr id="90" name="文本框 34"/>
          <p:cNvSpPr txBox="1"/>
          <p:nvPr>
            <p:custDataLst>
              <p:tags r:id="rId29"/>
            </p:custDataLst>
          </p:nvPr>
        </p:nvSpPr>
        <p:spPr>
          <a:xfrm>
            <a:off x="1217295" y="3392170"/>
            <a:ext cx="1392555" cy="309880"/>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0" b="1" kern="0" dirty="0">
                <a:ln>
                  <a:noFill/>
                  <a:prstDash val="sysDot"/>
                </a:ln>
                <a:solidFill>
                  <a:schemeClr val="tx1">
                    <a:lumMod val="85000"/>
                    <a:lumOff val="15000"/>
                  </a:schemeClr>
                </a:solidFill>
                <a:latin typeface="+mn-ea"/>
                <a:sym typeface="+mn-ea"/>
              </a:rPr>
              <a:t>XY Precision was established</a:t>
            </a:r>
            <a:endParaRPr lang="en-US" altLang="zh-CN" sz="1000" b="1" kern="0" spc="0" dirty="0">
              <a:ln>
                <a:noFill/>
                <a:prstDash val="sysDot"/>
              </a:ln>
              <a:solidFill>
                <a:schemeClr val="tx1">
                  <a:lumMod val="85000"/>
                  <a:lumOff val="15000"/>
                </a:schemeClr>
              </a:solidFill>
              <a:latin typeface="+mn-ea"/>
              <a:ea typeface="+mn-ea"/>
              <a:sym typeface="+mn-ea"/>
            </a:endParaRPr>
          </a:p>
          <a:p>
            <a:endParaRPr lang="zh-CN" altLang="en-US" sz="1000" b="1" kern="0" spc="0" dirty="0">
              <a:ln>
                <a:noFill/>
                <a:prstDash val="sysDot"/>
              </a:ln>
              <a:solidFill>
                <a:schemeClr val="tx1">
                  <a:lumMod val="85000"/>
                  <a:lumOff val="15000"/>
                </a:schemeClr>
              </a:solidFill>
              <a:latin typeface="+mn-ea"/>
              <a:ea typeface="+mn-ea"/>
              <a:sym typeface="+mn-ea"/>
            </a:endParaRPr>
          </a:p>
        </p:txBody>
      </p:sp>
      <p:grpSp>
        <p:nvGrpSpPr>
          <p:cNvPr id="94" name="组合 93"/>
          <p:cNvGrpSpPr/>
          <p:nvPr>
            <p:custDataLst>
              <p:tags r:id="rId30"/>
            </p:custDataLst>
          </p:nvPr>
        </p:nvGrpSpPr>
        <p:grpSpPr>
          <a:xfrm>
            <a:off x="2157730" y="3917315"/>
            <a:ext cx="233680" cy="233680"/>
            <a:chOff x="1966" y="6769"/>
            <a:chExt cx="368" cy="368"/>
          </a:xfrm>
        </p:grpSpPr>
        <p:sp>
          <p:nvSpPr>
            <p:cNvPr id="96" name="椭圆 95"/>
            <p:cNvSpPr/>
            <p:nvPr>
              <p:custDataLst>
                <p:tags r:id="rId31"/>
              </p:custDataLst>
            </p:nvPr>
          </p:nvSpPr>
          <p:spPr>
            <a:xfrm>
              <a:off x="1966" y="6769"/>
              <a:ext cx="369" cy="369"/>
            </a:xfrm>
            <a:prstGeom prst="ellipse">
              <a:avLst/>
            </a:prstGeom>
            <a:solidFill>
              <a:srgbClr val="FFFFFF"/>
            </a:solidFill>
            <a:ln>
              <a:noFill/>
            </a:ln>
            <a:effectLst>
              <a:outerShdw blurRad="50800" dist="38100" dir="2700000" algn="tl" rotWithShape="0">
                <a:schemeClr val="accent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lt1"/>
                </a:solidFill>
              </a:endParaRPr>
            </a:p>
          </p:txBody>
        </p:sp>
        <p:sp>
          <p:nvSpPr>
            <p:cNvPr id="97" name="椭圆 96"/>
            <p:cNvSpPr/>
            <p:nvPr>
              <p:custDataLst>
                <p:tags r:id="rId32"/>
              </p:custDataLst>
            </p:nvPr>
          </p:nvSpPr>
          <p:spPr>
            <a:xfrm>
              <a:off x="2069" y="6872"/>
              <a:ext cx="162" cy="162"/>
            </a:xfrm>
            <a:prstGeom prst="ellipse">
              <a:avLst/>
            </a:prstGeom>
            <a:gradFill>
              <a:gsLst>
                <a:gs pos="100000">
                  <a:schemeClr val="accent6">
                    <a:lumMod val="60000"/>
                    <a:lumOff val="40000"/>
                  </a:schemeClr>
                </a:gs>
                <a:gs pos="69000">
                  <a:srgbClr val="0CA45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lt1"/>
                </a:solidFill>
              </a:endParaRPr>
            </a:p>
          </p:txBody>
        </p:sp>
      </p:grpSp>
      <p:grpSp>
        <p:nvGrpSpPr>
          <p:cNvPr id="99" name="组合 98"/>
          <p:cNvGrpSpPr/>
          <p:nvPr>
            <p:custDataLst>
              <p:tags r:id="rId33"/>
            </p:custDataLst>
          </p:nvPr>
        </p:nvGrpSpPr>
        <p:grpSpPr>
          <a:xfrm>
            <a:off x="2705735" y="2915285"/>
            <a:ext cx="233680" cy="233680"/>
            <a:chOff x="1966" y="6769"/>
            <a:chExt cx="368" cy="368"/>
          </a:xfrm>
        </p:grpSpPr>
        <p:sp>
          <p:nvSpPr>
            <p:cNvPr id="100" name="椭圆 99"/>
            <p:cNvSpPr/>
            <p:nvPr>
              <p:custDataLst>
                <p:tags r:id="rId34"/>
              </p:custDataLst>
            </p:nvPr>
          </p:nvSpPr>
          <p:spPr>
            <a:xfrm>
              <a:off x="1966" y="6769"/>
              <a:ext cx="369" cy="369"/>
            </a:xfrm>
            <a:prstGeom prst="ellipse">
              <a:avLst/>
            </a:prstGeom>
            <a:solidFill>
              <a:srgbClr val="FFFFFF"/>
            </a:solidFill>
            <a:ln>
              <a:noFill/>
            </a:ln>
            <a:effectLst>
              <a:outerShdw blurRad="50800" dist="38100" dir="2700000" algn="tl" rotWithShape="0">
                <a:schemeClr val="accent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lt1"/>
                </a:solidFill>
              </a:endParaRPr>
            </a:p>
          </p:txBody>
        </p:sp>
        <p:sp>
          <p:nvSpPr>
            <p:cNvPr id="101" name="椭圆 100"/>
            <p:cNvSpPr/>
            <p:nvPr>
              <p:custDataLst>
                <p:tags r:id="rId35"/>
              </p:custDataLst>
            </p:nvPr>
          </p:nvSpPr>
          <p:spPr>
            <a:xfrm>
              <a:off x="2069" y="6872"/>
              <a:ext cx="162" cy="162"/>
            </a:xfrm>
            <a:prstGeom prst="ellipse">
              <a:avLst/>
            </a:prstGeom>
            <a:gradFill>
              <a:gsLst>
                <a:gs pos="100000">
                  <a:schemeClr val="accent6">
                    <a:lumMod val="60000"/>
                    <a:lumOff val="40000"/>
                  </a:schemeClr>
                </a:gs>
                <a:gs pos="69000">
                  <a:srgbClr val="0CA45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lt1"/>
                </a:solidFill>
              </a:endParaRPr>
            </a:p>
          </p:txBody>
        </p:sp>
      </p:grpSp>
      <p:sp>
        <p:nvSpPr>
          <p:cNvPr id="102" name="文本框 101"/>
          <p:cNvSpPr txBox="1"/>
          <p:nvPr/>
        </p:nvSpPr>
        <p:spPr>
          <a:xfrm>
            <a:off x="2668270" y="3466465"/>
            <a:ext cx="943610" cy="211455"/>
          </a:xfrm>
          <a:prstGeom prst="rect">
            <a:avLst/>
          </a:prstGeom>
          <a:noFill/>
        </p:spPr>
        <p:txBody>
          <a:bodyPr wrap="square" rtlCol="0">
            <a:noAutofit/>
          </a:bodyPr>
          <a:p>
            <a:r>
              <a:rPr lang="en-US" altLang="zh-CN" sz="1200" b="1">
                <a:solidFill>
                  <a:schemeClr val="accent3">
                    <a:lumMod val="75000"/>
                  </a:schemeClr>
                </a:solidFill>
              </a:rPr>
              <a:t>2014</a:t>
            </a:r>
            <a:r>
              <a:rPr lang="en-US" sz="1200" b="1">
                <a:solidFill>
                  <a:schemeClr val="accent3">
                    <a:lumMod val="75000"/>
                  </a:schemeClr>
                </a:solidFill>
              </a:rPr>
              <a:t>.08</a:t>
            </a:r>
            <a:endParaRPr lang="en-US" sz="1200" b="1">
              <a:solidFill>
                <a:schemeClr val="accent3">
                  <a:lumMod val="75000"/>
                </a:schemeClr>
              </a:solidFill>
            </a:endParaRPr>
          </a:p>
        </p:txBody>
      </p:sp>
      <p:grpSp>
        <p:nvGrpSpPr>
          <p:cNvPr id="104" name="组合 103"/>
          <p:cNvGrpSpPr/>
          <p:nvPr>
            <p:custDataLst>
              <p:tags r:id="rId36"/>
            </p:custDataLst>
          </p:nvPr>
        </p:nvGrpSpPr>
        <p:grpSpPr>
          <a:xfrm>
            <a:off x="2471420" y="3468370"/>
            <a:ext cx="233680" cy="233680"/>
            <a:chOff x="4792" y="3630"/>
            <a:chExt cx="368" cy="368"/>
          </a:xfrm>
        </p:grpSpPr>
        <p:sp>
          <p:nvSpPr>
            <p:cNvPr id="105" name="椭圆 104"/>
            <p:cNvSpPr/>
            <p:nvPr>
              <p:custDataLst>
                <p:tags r:id="rId37"/>
              </p:custDataLst>
            </p:nvPr>
          </p:nvSpPr>
          <p:spPr>
            <a:xfrm>
              <a:off x="4792" y="3630"/>
              <a:ext cx="369" cy="369"/>
            </a:xfrm>
            <a:prstGeom prst="ellipse">
              <a:avLst/>
            </a:prstGeom>
            <a:solidFill>
              <a:srgbClr val="FFFFFF"/>
            </a:solidFill>
            <a:ln>
              <a:noFill/>
            </a:ln>
            <a:effectLst>
              <a:outerShdw blurRad="50800" dist="38100" dir="2700000" algn="tl" rotWithShape="0">
                <a:schemeClr val="accent2">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lt1"/>
                </a:solidFill>
              </a:endParaRPr>
            </a:p>
          </p:txBody>
        </p:sp>
        <p:sp>
          <p:nvSpPr>
            <p:cNvPr id="106" name="椭圆 105"/>
            <p:cNvSpPr/>
            <p:nvPr>
              <p:custDataLst>
                <p:tags r:id="rId38"/>
              </p:custDataLst>
            </p:nvPr>
          </p:nvSpPr>
          <p:spPr>
            <a:xfrm>
              <a:off x="4895" y="3733"/>
              <a:ext cx="162" cy="162"/>
            </a:xfrm>
            <a:prstGeom prst="ellips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lt1"/>
                </a:solidFill>
              </a:endParaRPr>
            </a:p>
          </p:txBody>
        </p:sp>
      </p:grpSp>
      <p:sp>
        <p:nvSpPr>
          <p:cNvPr id="108" name="文本框 107"/>
          <p:cNvSpPr txBox="1"/>
          <p:nvPr/>
        </p:nvSpPr>
        <p:spPr>
          <a:xfrm>
            <a:off x="1760220" y="2904490"/>
            <a:ext cx="1123315" cy="232410"/>
          </a:xfrm>
          <a:prstGeom prst="rect">
            <a:avLst/>
          </a:prstGeom>
          <a:noFill/>
        </p:spPr>
        <p:txBody>
          <a:bodyPr wrap="square" rtlCol="0">
            <a:noAutofit/>
          </a:bodyPr>
          <a:p>
            <a:r>
              <a:rPr lang="en-US" sz="1200" b="1">
                <a:solidFill>
                  <a:schemeClr val="accent3">
                    <a:lumMod val="75000"/>
                  </a:schemeClr>
                </a:solidFill>
              </a:rPr>
              <a:t>2014.12</a:t>
            </a:r>
            <a:endParaRPr lang="en-US" sz="1200" b="1">
              <a:solidFill>
                <a:schemeClr val="accent3">
                  <a:lumMod val="75000"/>
                </a:schemeClr>
              </a:solidFill>
            </a:endParaRPr>
          </a:p>
        </p:txBody>
      </p:sp>
      <p:grpSp>
        <p:nvGrpSpPr>
          <p:cNvPr id="110" name="组合 109"/>
          <p:cNvGrpSpPr/>
          <p:nvPr>
            <p:custDataLst>
              <p:tags r:id="rId39"/>
            </p:custDataLst>
          </p:nvPr>
        </p:nvGrpSpPr>
        <p:grpSpPr>
          <a:xfrm>
            <a:off x="2967990" y="2241550"/>
            <a:ext cx="233680" cy="233680"/>
            <a:chOff x="4792" y="3630"/>
            <a:chExt cx="368" cy="368"/>
          </a:xfrm>
        </p:grpSpPr>
        <p:sp>
          <p:nvSpPr>
            <p:cNvPr id="111" name="椭圆 110"/>
            <p:cNvSpPr/>
            <p:nvPr>
              <p:custDataLst>
                <p:tags r:id="rId40"/>
              </p:custDataLst>
            </p:nvPr>
          </p:nvSpPr>
          <p:spPr>
            <a:xfrm>
              <a:off x="4792" y="3630"/>
              <a:ext cx="369" cy="369"/>
            </a:xfrm>
            <a:prstGeom prst="ellipse">
              <a:avLst/>
            </a:prstGeom>
            <a:solidFill>
              <a:srgbClr val="FFFFFF"/>
            </a:solidFill>
            <a:ln>
              <a:noFill/>
            </a:ln>
            <a:effectLst>
              <a:outerShdw blurRad="50800" dist="38100" dir="2700000" algn="tl" rotWithShape="0">
                <a:schemeClr val="accent2">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lt1"/>
                </a:solidFill>
              </a:endParaRPr>
            </a:p>
          </p:txBody>
        </p:sp>
        <p:sp>
          <p:nvSpPr>
            <p:cNvPr id="112" name="椭圆 111"/>
            <p:cNvSpPr/>
            <p:nvPr>
              <p:custDataLst>
                <p:tags r:id="rId41"/>
              </p:custDataLst>
            </p:nvPr>
          </p:nvSpPr>
          <p:spPr>
            <a:xfrm>
              <a:off x="4895" y="3733"/>
              <a:ext cx="162" cy="162"/>
            </a:xfrm>
            <a:prstGeom prst="ellips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lt1"/>
                </a:solidFill>
              </a:endParaRPr>
            </a:p>
          </p:txBody>
        </p:sp>
      </p:grpSp>
      <p:sp>
        <p:nvSpPr>
          <p:cNvPr id="113" name="文本框 112"/>
          <p:cNvSpPr txBox="1"/>
          <p:nvPr/>
        </p:nvSpPr>
        <p:spPr>
          <a:xfrm>
            <a:off x="3171825" y="2259330"/>
            <a:ext cx="1078230" cy="253365"/>
          </a:xfrm>
          <a:prstGeom prst="rect">
            <a:avLst/>
          </a:prstGeom>
          <a:noFill/>
        </p:spPr>
        <p:txBody>
          <a:bodyPr wrap="square" rtlCol="0">
            <a:noAutofit/>
          </a:bodyPr>
          <a:p>
            <a:r>
              <a:rPr lang="en-US" sz="1200" b="1">
                <a:solidFill>
                  <a:schemeClr val="accent3">
                    <a:lumMod val="75000"/>
                  </a:schemeClr>
                </a:solidFill>
              </a:rPr>
              <a:t>2016.08</a:t>
            </a:r>
            <a:endParaRPr lang="en-US" sz="1200" b="1">
              <a:solidFill>
                <a:schemeClr val="accent3">
                  <a:lumMod val="75000"/>
                </a:schemeClr>
              </a:solidFill>
            </a:endParaRPr>
          </a:p>
        </p:txBody>
      </p:sp>
      <p:grpSp>
        <p:nvGrpSpPr>
          <p:cNvPr id="114" name="组合 113"/>
          <p:cNvGrpSpPr/>
          <p:nvPr>
            <p:custDataLst>
              <p:tags r:id="rId42"/>
            </p:custDataLst>
          </p:nvPr>
        </p:nvGrpSpPr>
        <p:grpSpPr>
          <a:xfrm>
            <a:off x="3371215" y="1703070"/>
            <a:ext cx="233680" cy="233680"/>
            <a:chOff x="1966" y="6769"/>
            <a:chExt cx="368" cy="368"/>
          </a:xfrm>
        </p:grpSpPr>
        <p:sp>
          <p:nvSpPr>
            <p:cNvPr id="115" name="椭圆 114"/>
            <p:cNvSpPr/>
            <p:nvPr>
              <p:custDataLst>
                <p:tags r:id="rId43"/>
              </p:custDataLst>
            </p:nvPr>
          </p:nvSpPr>
          <p:spPr>
            <a:xfrm>
              <a:off x="1966" y="6769"/>
              <a:ext cx="369" cy="369"/>
            </a:xfrm>
            <a:prstGeom prst="ellipse">
              <a:avLst/>
            </a:prstGeom>
            <a:solidFill>
              <a:srgbClr val="FFFFFF"/>
            </a:solidFill>
            <a:ln>
              <a:noFill/>
            </a:ln>
            <a:effectLst>
              <a:outerShdw blurRad="50800" dist="38100" dir="2700000" algn="tl" rotWithShape="0">
                <a:schemeClr val="accent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lt1"/>
                </a:solidFill>
              </a:endParaRPr>
            </a:p>
          </p:txBody>
        </p:sp>
        <p:sp>
          <p:nvSpPr>
            <p:cNvPr id="116" name="椭圆 115"/>
            <p:cNvSpPr/>
            <p:nvPr>
              <p:custDataLst>
                <p:tags r:id="rId44"/>
              </p:custDataLst>
            </p:nvPr>
          </p:nvSpPr>
          <p:spPr>
            <a:xfrm>
              <a:off x="2069" y="6872"/>
              <a:ext cx="162" cy="162"/>
            </a:xfrm>
            <a:prstGeom prst="ellipse">
              <a:avLst/>
            </a:prstGeom>
            <a:gradFill>
              <a:gsLst>
                <a:gs pos="100000">
                  <a:schemeClr val="accent6">
                    <a:lumMod val="60000"/>
                    <a:lumOff val="40000"/>
                  </a:schemeClr>
                </a:gs>
                <a:gs pos="69000">
                  <a:srgbClr val="0CA45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lt1"/>
                </a:solidFill>
              </a:endParaRPr>
            </a:p>
          </p:txBody>
        </p:sp>
      </p:grpSp>
      <p:grpSp>
        <p:nvGrpSpPr>
          <p:cNvPr id="117" name="组合 116"/>
          <p:cNvGrpSpPr/>
          <p:nvPr>
            <p:custDataLst>
              <p:tags r:id="rId45"/>
            </p:custDataLst>
          </p:nvPr>
        </p:nvGrpSpPr>
        <p:grpSpPr>
          <a:xfrm>
            <a:off x="4024630" y="1414145"/>
            <a:ext cx="233680" cy="233680"/>
            <a:chOff x="4792" y="3630"/>
            <a:chExt cx="368" cy="368"/>
          </a:xfrm>
        </p:grpSpPr>
        <p:sp>
          <p:nvSpPr>
            <p:cNvPr id="118" name="椭圆 117"/>
            <p:cNvSpPr/>
            <p:nvPr>
              <p:custDataLst>
                <p:tags r:id="rId46"/>
              </p:custDataLst>
            </p:nvPr>
          </p:nvSpPr>
          <p:spPr>
            <a:xfrm>
              <a:off x="4792" y="3630"/>
              <a:ext cx="369" cy="369"/>
            </a:xfrm>
            <a:prstGeom prst="ellipse">
              <a:avLst/>
            </a:prstGeom>
            <a:solidFill>
              <a:srgbClr val="FFFFFF"/>
            </a:solidFill>
            <a:ln>
              <a:noFill/>
            </a:ln>
            <a:effectLst>
              <a:outerShdw blurRad="50800" dist="38100" dir="2700000" algn="tl" rotWithShape="0">
                <a:schemeClr val="accent2">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lt1"/>
                </a:solidFill>
              </a:endParaRPr>
            </a:p>
          </p:txBody>
        </p:sp>
        <p:sp>
          <p:nvSpPr>
            <p:cNvPr id="119" name="椭圆 118"/>
            <p:cNvSpPr/>
            <p:nvPr>
              <p:custDataLst>
                <p:tags r:id="rId47"/>
              </p:custDataLst>
            </p:nvPr>
          </p:nvSpPr>
          <p:spPr>
            <a:xfrm>
              <a:off x="4895" y="3733"/>
              <a:ext cx="162" cy="162"/>
            </a:xfrm>
            <a:prstGeom prst="ellips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lt1"/>
                </a:solidFill>
              </a:endParaRPr>
            </a:p>
          </p:txBody>
        </p:sp>
      </p:grpSp>
      <p:grpSp>
        <p:nvGrpSpPr>
          <p:cNvPr id="120" name="组合 119"/>
          <p:cNvGrpSpPr/>
          <p:nvPr>
            <p:custDataLst>
              <p:tags r:id="rId48"/>
            </p:custDataLst>
          </p:nvPr>
        </p:nvGrpSpPr>
        <p:grpSpPr>
          <a:xfrm>
            <a:off x="4652645" y="1768475"/>
            <a:ext cx="233680" cy="233680"/>
            <a:chOff x="1966" y="6769"/>
            <a:chExt cx="368" cy="368"/>
          </a:xfrm>
        </p:grpSpPr>
        <p:sp>
          <p:nvSpPr>
            <p:cNvPr id="121" name="椭圆 120"/>
            <p:cNvSpPr/>
            <p:nvPr>
              <p:custDataLst>
                <p:tags r:id="rId49"/>
              </p:custDataLst>
            </p:nvPr>
          </p:nvSpPr>
          <p:spPr>
            <a:xfrm>
              <a:off x="1966" y="6769"/>
              <a:ext cx="369" cy="369"/>
            </a:xfrm>
            <a:prstGeom prst="ellipse">
              <a:avLst/>
            </a:prstGeom>
            <a:solidFill>
              <a:srgbClr val="FFFFFF"/>
            </a:solidFill>
            <a:ln>
              <a:noFill/>
            </a:ln>
            <a:effectLst>
              <a:outerShdw blurRad="50800" dist="38100" dir="2700000" algn="tl" rotWithShape="0">
                <a:schemeClr val="accent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lt1"/>
                </a:solidFill>
              </a:endParaRPr>
            </a:p>
          </p:txBody>
        </p:sp>
        <p:sp>
          <p:nvSpPr>
            <p:cNvPr id="122" name="椭圆 121"/>
            <p:cNvSpPr/>
            <p:nvPr>
              <p:custDataLst>
                <p:tags r:id="rId50"/>
              </p:custDataLst>
            </p:nvPr>
          </p:nvSpPr>
          <p:spPr>
            <a:xfrm>
              <a:off x="2069" y="6872"/>
              <a:ext cx="162" cy="162"/>
            </a:xfrm>
            <a:prstGeom prst="ellipse">
              <a:avLst/>
            </a:prstGeom>
            <a:gradFill>
              <a:gsLst>
                <a:gs pos="100000">
                  <a:schemeClr val="accent6">
                    <a:lumMod val="60000"/>
                    <a:lumOff val="40000"/>
                  </a:schemeClr>
                </a:gs>
                <a:gs pos="69000">
                  <a:srgbClr val="0CA45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lt1"/>
                </a:solidFill>
              </a:endParaRPr>
            </a:p>
          </p:txBody>
        </p:sp>
      </p:grpSp>
      <p:grpSp>
        <p:nvGrpSpPr>
          <p:cNvPr id="123" name="组合 122"/>
          <p:cNvGrpSpPr/>
          <p:nvPr>
            <p:custDataLst>
              <p:tags r:id="rId51"/>
            </p:custDataLst>
          </p:nvPr>
        </p:nvGrpSpPr>
        <p:grpSpPr>
          <a:xfrm>
            <a:off x="5247005" y="2475865"/>
            <a:ext cx="233680" cy="233680"/>
            <a:chOff x="4792" y="3630"/>
            <a:chExt cx="368" cy="368"/>
          </a:xfrm>
        </p:grpSpPr>
        <p:sp>
          <p:nvSpPr>
            <p:cNvPr id="124" name="椭圆 123"/>
            <p:cNvSpPr/>
            <p:nvPr>
              <p:custDataLst>
                <p:tags r:id="rId52"/>
              </p:custDataLst>
            </p:nvPr>
          </p:nvSpPr>
          <p:spPr>
            <a:xfrm>
              <a:off x="4792" y="3630"/>
              <a:ext cx="369" cy="369"/>
            </a:xfrm>
            <a:prstGeom prst="ellipse">
              <a:avLst/>
            </a:prstGeom>
            <a:solidFill>
              <a:srgbClr val="FFFFFF"/>
            </a:solidFill>
            <a:ln>
              <a:noFill/>
            </a:ln>
            <a:effectLst>
              <a:outerShdw blurRad="50800" dist="38100" dir="2700000" algn="tl" rotWithShape="0">
                <a:schemeClr val="accent2">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lt1"/>
                </a:solidFill>
              </a:endParaRPr>
            </a:p>
          </p:txBody>
        </p:sp>
        <p:sp>
          <p:nvSpPr>
            <p:cNvPr id="125" name="椭圆 124"/>
            <p:cNvSpPr/>
            <p:nvPr>
              <p:custDataLst>
                <p:tags r:id="rId53"/>
              </p:custDataLst>
            </p:nvPr>
          </p:nvSpPr>
          <p:spPr>
            <a:xfrm>
              <a:off x="4895" y="3733"/>
              <a:ext cx="162" cy="162"/>
            </a:xfrm>
            <a:prstGeom prst="ellips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lt1"/>
                </a:solidFill>
              </a:endParaRPr>
            </a:p>
          </p:txBody>
        </p:sp>
      </p:grpSp>
      <p:grpSp>
        <p:nvGrpSpPr>
          <p:cNvPr id="126" name="组合 125"/>
          <p:cNvGrpSpPr/>
          <p:nvPr>
            <p:custDataLst>
              <p:tags r:id="rId54"/>
            </p:custDataLst>
          </p:nvPr>
        </p:nvGrpSpPr>
        <p:grpSpPr>
          <a:xfrm>
            <a:off x="5843905" y="3395980"/>
            <a:ext cx="233680" cy="233680"/>
            <a:chOff x="1966" y="6769"/>
            <a:chExt cx="368" cy="368"/>
          </a:xfrm>
        </p:grpSpPr>
        <p:sp>
          <p:nvSpPr>
            <p:cNvPr id="127" name="椭圆 126"/>
            <p:cNvSpPr/>
            <p:nvPr>
              <p:custDataLst>
                <p:tags r:id="rId55"/>
              </p:custDataLst>
            </p:nvPr>
          </p:nvSpPr>
          <p:spPr>
            <a:xfrm>
              <a:off x="1966" y="6769"/>
              <a:ext cx="369" cy="369"/>
            </a:xfrm>
            <a:prstGeom prst="ellipse">
              <a:avLst/>
            </a:prstGeom>
            <a:solidFill>
              <a:srgbClr val="FFFFFF"/>
            </a:solidFill>
            <a:ln>
              <a:noFill/>
            </a:ln>
            <a:effectLst>
              <a:outerShdw blurRad="50800" dist="38100" dir="2700000" algn="tl" rotWithShape="0">
                <a:schemeClr val="accent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lt1"/>
                </a:solidFill>
              </a:endParaRPr>
            </a:p>
          </p:txBody>
        </p:sp>
        <p:sp>
          <p:nvSpPr>
            <p:cNvPr id="128" name="椭圆 127"/>
            <p:cNvSpPr/>
            <p:nvPr>
              <p:custDataLst>
                <p:tags r:id="rId56"/>
              </p:custDataLst>
            </p:nvPr>
          </p:nvSpPr>
          <p:spPr>
            <a:xfrm>
              <a:off x="2069" y="6872"/>
              <a:ext cx="162" cy="162"/>
            </a:xfrm>
            <a:prstGeom prst="ellipse">
              <a:avLst/>
            </a:prstGeom>
            <a:gradFill>
              <a:gsLst>
                <a:gs pos="100000">
                  <a:schemeClr val="accent6">
                    <a:lumMod val="60000"/>
                    <a:lumOff val="40000"/>
                  </a:schemeClr>
                </a:gs>
                <a:gs pos="69000">
                  <a:srgbClr val="0CA45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lt1"/>
                </a:solidFill>
              </a:endParaRPr>
            </a:p>
          </p:txBody>
        </p:sp>
      </p:grpSp>
      <p:grpSp>
        <p:nvGrpSpPr>
          <p:cNvPr id="129" name="组合 128"/>
          <p:cNvGrpSpPr/>
          <p:nvPr>
            <p:custDataLst>
              <p:tags r:id="rId57"/>
            </p:custDataLst>
          </p:nvPr>
        </p:nvGrpSpPr>
        <p:grpSpPr>
          <a:xfrm>
            <a:off x="6695440" y="4431030"/>
            <a:ext cx="233680" cy="233680"/>
            <a:chOff x="4792" y="3630"/>
            <a:chExt cx="368" cy="368"/>
          </a:xfrm>
        </p:grpSpPr>
        <p:sp>
          <p:nvSpPr>
            <p:cNvPr id="130" name="椭圆 129"/>
            <p:cNvSpPr/>
            <p:nvPr>
              <p:custDataLst>
                <p:tags r:id="rId58"/>
              </p:custDataLst>
            </p:nvPr>
          </p:nvSpPr>
          <p:spPr>
            <a:xfrm>
              <a:off x="4792" y="3630"/>
              <a:ext cx="369" cy="369"/>
            </a:xfrm>
            <a:prstGeom prst="ellipse">
              <a:avLst/>
            </a:prstGeom>
            <a:solidFill>
              <a:srgbClr val="FFFFFF"/>
            </a:solidFill>
            <a:ln>
              <a:noFill/>
            </a:ln>
            <a:effectLst>
              <a:outerShdw blurRad="50800" dist="38100" dir="2700000" algn="tl" rotWithShape="0">
                <a:schemeClr val="accent2">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lt1"/>
                </a:solidFill>
              </a:endParaRPr>
            </a:p>
          </p:txBody>
        </p:sp>
        <p:sp>
          <p:nvSpPr>
            <p:cNvPr id="131" name="椭圆 130"/>
            <p:cNvSpPr/>
            <p:nvPr>
              <p:custDataLst>
                <p:tags r:id="rId59"/>
              </p:custDataLst>
            </p:nvPr>
          </p:nvSpPr>
          <p:spPr>
            <a:xfrm>
              <a:off x="4895" y="3733"/>
              <a:ext cx="162" cy="162"/>
            </a:xfrm>
            <a:prstGeom prst="ellips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lt1"/>
                </a:solidFill>
              </a:endParaRPr>
            </a:p>
          </p:txBody>
        </p:sp>
      </p:grpSp>
      <p:grpSp>
        <p:nvGrpSpPr>
          <p:cNvPr id="132" name="组合 131"/>
          <p:cNvGrpSpPr/>
          <p:nvPr>
            <p:custDataLst>
              <p:tags r:id="rId60"/>
            </p:custDataLst>
          </p:nvPr>
        </p:nvGrpSpPr>
        <p:grpSpPr>
          <a:xfrm>
            <a:off x="7884160" y="4817110"/>
            <a:ext cx="233680" cy="233680"/>
            <a:chOff x="1966" y="6769"/>
            <a:chExt cx="368" cy="368"/>
          </a:xfrm>
        </p:grpSpPr>
        <p:sp>
          <p:nvSpPr>
            <p:cNvPr id="133" name="椭圆 132"/>
            <p:cNvSpPr/>
            <p:nvPr>
              <p:custDataLst>
                <p:tags r:id="rId61"/>
              </p:custDataLst>
            </p:nvPr>
          </p:nvSpPr>
          <p:spPr>
            <a:xfrm>
              <a:off x="1966" y="6769"/>
              <a:ext cx="369" cy="369"/>
            </a:xfrm>
            <a:prstGeom prst="ellipse">
              <a:avLst/>
            </a:prstGeom>
            <a:solidFill>
              <a:srgbClr val="FFFFFF"/>
            </a:solidFill>
            <a:ln>
              <a:noFill/>
            </a:ln>
            <a:effectLst>
              <a:outerShdw blurRad="50800" dist="38100" dir="2700000" algn="tl" rotWithShape="0">
                <a:schemeClr val="accent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lt1"/>
                </a:solidFill>
              </a:endParaRPr>
            </a:p>
          </p:txBody>
        </p:sp>
        <p:sp>
          <p:nvSpPr>
            <p:cNvPr id="134" name="椭圆 133"/>
            <p:cNvSpPr/>
            <p:nvPr>
              <p:custDataLst>
                <p:tags r:id="rId62"/>
              </p:custDataLst>
            </p:nvPr>
          </p:nvSpPr>
          <p:spPr>
            <a:xfrm>
              <a:off x="2069" y="6872"/>
              <a:ext cx="162" cy="162"/>
            </a:xfrm>
            <a:prstGeom prst="ellipse">
              <a:avLst/>
            </a:prstGeom>
            <a:gradFill>
              <a:gsLst>
                <a:gs pos="100000">
                  <a:schemeClr val="accent6">
                    <a:lumMod val="60000"/>
                    <a:lumOff val="40000"/>
                  </a:schemeClr>
                </a:gs>
                <a:gs pos="69000">
                  <a:srgbClr val="0CA45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lt1"/>
                </a:solidFill>
              </a:endParaRPr>
            </a:p>
          </p:txBody>
        </p:sp>
      </p:grpSp>
      <p:grpSp>
        <p:nvGrpSpPr>
          <p:cNvPr id="135" name="组合 134"/>
          <p:cNvGrpSpPr/>
          <p:nvPr>
            <p:custDataLst>
              <p:tags r:id="rId63"/>
            </p:custDataLst>
          </p:nvPr>
        </p:nvGrpSpPr>
        <p:grpSpPr>
          <a:xfrm>
            <a:off x="8869680" y="4467860"/>
            <a:ext cx="233680" cy="233680"/>
            <a:chOff x="4792" y="3630"/>
            <a:chExt cx="368" cy="368"/>
          </a:xfrm>
        </p:grpSpPr>
        <p:sp>
          <p:nvSpPr>
            <p:cNvPr id="136" name="椭圆 135"/>
            <p:cNvSpPr/>
            <p:nvPr>
              <p:custDataLst>
                <p:tags r:id="rId64"/>
              </p:custDataLst>
            </p:nvPr>
          </p:nvSpPr>
          <p:spPr>
            <a:xfrm>
              <a:off x="4792" y="3630"/>
              <a:ext cx="369" cy="369"/>
            </a:xfrm>
            <a:prstGeom prst="ellipse">
              <a:avLst/>
            </a:prstGeom>
            <a:solidFill>
              <a:srgbClr val="FFFFFF"/>
            </a:solidFill>
            <a:ln>
              <a:noFill/>
            </a:ln>
            <a:effectLst>
              <a:outerShdw blurRad="50800" dist="38100" dir="2700000" algn="tl" rotWithShape="0">
                <a:schemeClr val="accent2">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lt1"/>
                </a:solidFill>
              </a:endParaRPr>
            </a:p>
          </p:txBody>
        </p:sp>
        <p:sp>
          <p:nvSpPr>
            <p:cNvPr id="137" name="椭圆 136"/>
            <p:cNvSpPr/>
            <p:nvPr>
              <p:custDataLst>
                <p:tags r:id="rId65"/>
              </p:custDataLst>
            </p:nvPr>
          </p:nvSpPr>
          <p:spPr>
            <a:xfrm>
              <a:off x="4895" y="3733"/>
              <a:ext cx="162" cy="162"/>
            </a:xfrm>
            <a:prstGeom prst="ellips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lt1"/>
                </a:solidFill>
              </a:endParaRPr>
            </a:p>
          </p:txBody>
        </p:sp>
      </p:grpSp>
      <p:grpSp>
        <p:nvGrpSpPr>
          <p:cNvPr id="138" name="组合 137"/>
          <p:cNvGrpSpPr/>
          <p:nvPr>
            <p:custDataLst>
              <p:tags r:id="rId66"/>
            </p:custDataLst>
          </p:nvPr>
        </p:nvGrpSpPr>
        <p:grpSpPr>
          <a:xfrm>
            <a:off x="9783445" y="3745865"/>
            <a:ext cx="233680" cy="233680"/>
            <a:chOff x="1966" y="6769"/>
            <a:chExt cx="368" cy="368"/>
          </a:xfrm>
        </p:grpSpPr>
        <p:sp>
          <p:nvSpPr>
            <p:cNvPr id="139" name="椭圆 138"/>
            <p:cNvSpPr/>
            <p:nvPr>
              <p:custDataLst>
                <p:tags r:id="rId67"/>
              </p:custDataLst>
            </p:nvPr>
          </p:nvSpPr>
          <p:spPr>
            <a:xfrm>
              <a:off x="1966" y="6769"/>
              <a:ext cx="369" cy="369"/>
            </a:xfrm>
            <a:prstGeom prst="ellipse">
              <a:avLst/>
            </a:prstGeom>
            <a:solidFill>
              <a:srgbClr val="FFFFFF"/>
            </a:solidFill>
            <a:ln>
              <a:noFill/>
            </a:ln>
            <a:effectLst>
              <a:outerShdw blurRad="50800" dist="38100" dir="2700000" algn="tl" rotWithShape="0">
                <a:schemeClr val="accent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lt1"/>
                </a:solidFill>
              </a:endParaRPr>
            </a:p>
          </p:txBody>
        </p:sp>
        <p:sp>
          <p:nvSpPr>
            <p:cNvPr id="140" name="椭圆 139"/>
            <p:cNvSpPr/>
            <p:nvPr>
              <p:custDataLst>
                <p:tags r:id="rId68"/>
              </p:custDataLst>
            </p:nvPr>
          </p:nvSpPr>
          <p:spPr>
            <a:xfrm>
              <a:off x="2069" y="6872"/>
              <a:ext cx="162" cy="162"/>
            </a:xfrm>
            <a:prstGeom prst="ellipse">
              <a:avLst/>
            </a:prstGeom>
            <a:gradFill>
              <a:gsLst>
                <a:gs pos="100000">
                  <a:schemeClr val="accent6">
                    <a:lumMod val="60000"/>
                    <a:lumOff val="40000"/>
                  </a:schemeClr>
                </a:gs>
                <a:gs pos="69000">
                  <a:srgbClr val="0CA45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lt1"/>
                </a:solidFill>
              </a:endParaRPr>
            </a:p>
          </p:txBody>
        </p:sp>
      </p:grpSp>
      <p:sp>
        <p:nvSpPr>
          <p:cNvPr id="141" name="文本框 3"/>
          <p:cNvSpPr txBox="1"/>
          <p:nvPr>
            <p:custDataLst>
              <p:tags r:id="rId69"/>
            </p:custDataLst>
          </p:nvPr>
        </p:nvSpPr>
        <p:spPr>
          <a:xfrm>
            <a:off x="5538470" y="2498090"/>
            <a:ext cx="663575" cy="186055"/>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b="1" dirty="0">
                <a:solidFill>
                  <a:schemeClr val="accent3">
                    <a:lumMod val="75000"/>
                  </a:schemeClr>
                </a:solidFill>
              </a:rPr>
              <a:t>2</a:t>
            </a:r>
            <a:r>
              <a:rPr lang="en-US" sz="1200" b="1" dirty="0">
                <a:solidFill>
                  <a:schemeClr val="accent3">
                    <a:lumMod val="75000"/>
                  </a:schemeClr>
                </a:solidFill>
              </a:rPr>
              <a:t>018.11</a:t>
            </a:r>
            <a:endParaRPr lang="en-US" sz="1200" b="1" dirty="0">
              <a:solidFill>
                <a:schemeClr val="accent3">
                  <a:lumMod val="75000"/>
                </a:schemeClr>
              </a:solidFill>
            </a:endParaRPr>
          </a:p>
        </p:txBody>
      </p:sp>
      <p:sp>
        <p:nvSpPr>
          <p:cNvPr id="144" name="文本框 3"/>
          <p:cNvSpPr txBox="1"/>
          <p:nvPr>
            <p:custDataLst>
              <p:tags r:id="rId70"/>
            </p:custDataLst>
          </p:nvPr>
        </p:nvSpPr>
        <p:spPr>
          <a:xfrm>
            <a:off x="6154420" y="3430270"/>
            <a:ext cx="939165" cy="273050"/>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accent3">
                    <a:lumMod val="75000"/>
                  </a:schemeClr>
                </a:solidFill>
              </a:rPr>
              <a:t>2020.05</a:t>
            </a:r>
            <a:endParaRPr lang="en-US" sz="1200" b="1" dirty="0">
              <a:solidFill>
                <a:schemeClr val="accent3">
                  <a:lumMod val="75000"/>
                </a:schemeClr>
              </a:solidFill>
            </a:endParaRPr>
          </a:p>
        </p:txBody>
      </p:sp>
      <p:sp>
        <p:nvSpPr>
          <p:cNvPr id="145" name="文本框 3"/>
          <p:cNvSpPr txBox="1"/>
          <p:nvPr>
            <p:custDataLst>
              <p:tags r:id="rId71"/>
            </p:custDataLst>
          </p:nvPr>
        </p:nvSpPr>
        <p:spPr>
          <a:xfrm>
            <a:off x="5909310" y="4479290"/>
            <a:ext cx="663575" cy="186055"/>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b="1" dirty="0">
                <a:solidFill>
                  <a:schemeClr val="accent3">
                    <a:lumMod val="75000"/>
                  </a:schemeClr>
                </a:solidFill>
              </a:rPr>
              <a:t>2022.09</a:t>
            </a:r>
            <a:endParaRPr lang="en-US" altLang="zh-CN" sz="1200" b="1" dirty="0">
              <a:solidFill>
                <a:schemeClr val="accent3">
                  <a:lumMod val="75000"/>
                </a:schemeClr>
              </a:solidFill>
            </a:endParaRPr>
          </a:p>
        </p:txBody>
      </p:sp>
      <p:sp>
        <p:nvSpPr>
          <p:cNvPr id="147" name="文本框 3"/>
          <p:cNvSpPr txBox="1"/>
          <p:nvPr>
            <p:custDataLst>
              <p:tags r:id="rId72"/>
            </p:custDataLst>
          </p:nvPr>
        </p:nvSpPr>
        <p:spPr>
          <a:xfrm>
            <a:off x="7694295" y="5058410"/>
            <a:ext cx="663575" cy="186055"/>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b="1" dirty="0">
                <a:solidFill>
                  <a:schemeClr val="accent3">
                    <a:lumMod val="75000"/>
                  </a:schemeClr>
                </a:solidFill>
              </a:rPr>
              <a:t>2023</a:t>
            </a:r>
            <a:r>
              <a:rPr lang="en-US" sz="1200" b="1" dirty="0">
                <a:solidFill>
                  <a:schemeClr val="accent3">
                    <a:lumMod val="75000"/>
                  </a:schemeClr>
                </a:solidFill>
              </a:rPr>
              <a:t>.01</a:t>
            </a:r>
            <a:endParaRPr lang="en-US" sz="1200" b="1" dirty="0">
              <a:solidFill>
                <a:schemeClr val="accent3">
                  <a:lumMod val="75000"/>
                </a:schemeClr>
              </a:solidFill>
            </a:endParaRPr>
          </a:p>
        </p:txBody>
      </p:sp>
      <p:sp>
        <p:nvSpPr>
          <p:cNvPr id="149" name="文本框 3"/>
          <p:cNvSpPr txBox="1"/>
          <p:nvPr>
            <p:custDataLst>
              <p:tags r:id="rId73"/>
            </p:custDataLst>
          </p:nvPr>
        </p:nvSpPr>
        <p:spPr>
          <a:xfrm>
            <a:off x="9164320" y="4523105"/>
            <a:ext cx="663575" cy="186055"/>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b="1" dirty="0">
                <a:solidFill>
                  <a:schemeClr val="accent3">
                    <a:lumMod val="75000"/>
                  </a:schemeClr>
                </a:solidFill>
              </a:rPr>
              <a:t>2023</a:t>
            </a:r>
            <a:r>
              <a:rPr lang="en-US" sz="1200" b="1" dirty="0">
                <a:solidFill>
                  <a:schemeClr val="accent3">
                    <a:lumMod val="75000"/>
                  </a:schemeClr>
                </a:solidFill>
              </a:rPr>
              <a:t>.02</a:t>
            </a:r>
            <a:endParaRPr lang="en-US" sz="1200" b="1" dirty="0">
              <a:solidFill>
                <a:schemeClr val="accent3">
                  <a:lumMod val="75000"/>
                </a:schemeClr>
              </a:solidFill>
            </a:endParaRPr>
          </a:p>
        </p:txBody>
      </p:sp>
      <p:sp>
        <p:nvSpPr>
          <p:cNvPr id="151" name="文本框 3"/>
          <p:cNvSpPr txBox="1"/>
          <p:nvPr>
            <p:custDataLst>
              <p:tags r:id="rId74"/>
            </p:custDataLst>
          </p:nvPr>
        </p:nvSpPr>
        <p:spPr>
          <a:xfrm>
            <a:off x="9761220" y="2898140"/>
            <a:ext cx="494030" cy="186055"/>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b="1" dirty="0">
                <a:solidFill>
                  <a:schemeClr val="accent3">
                    <a:lumMod val="75000"/>
                  </a:schemeClr>
                </a:solidFill>
              </a:rPr>
              <a:t>2025</a:t>
            </a:r>
            <a:r>
              <a:rPr lang="en-US" sz="1200" b="1" dirty="0">
                <a:solidFill>
                  <a:schemeClr val="accent3">
                    <a:lumMod val="75000"/>
                  </a:schemeClr>
                </a:solidFill>
              </a:rPr>
              <a:t>.07</a:t>
            </a:r>
            <a:endParaRPr lang="en-US" sz="1200" b="1" dirty="0">
              <a:solidFill>
                <a:schemeClr val="accent3">
                  <a:lumMod val="75000"/>
                </a:schemeClr>
              </a:solidFill>
            </a:endParaRPr>
          </a:p>
        </p:txBody>
      </p:sp>
      <p:sp>
        <p:nvSpPr>
          <p:cNvPr id="152" name="文本框 34"/>
          <p:cNvSpPr txBox="1"/>
          <p:nvPr>
            <p:custDataLst>
              <p:tags r:id="rId75"/>
            </p:custDataLst>
          </p:nvPr>
        </p:nvSpPr>
        <p:spPr>
          <a:xfrm>
            <a:off x="8869680" y="1157605"/>
            <a:ext cx="1964055" cy="1036320"/>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b="1" kern="0" dirty="0">
                <a:ln>
                  <a:noFill/>
                  <a:prstDash val="sysDot"/>
                </a:ln>
                <a:solidFill>
                  <a:srgbClr val="C00000"/>
                </a:solidFill>
                <a:latin typeface="+mn-ea"/>
                <a:sym typeface="+mn-ea"/>
              </a:rPr>
              <a:t>To become a globally leading comprehensive advanced ceramics enterprise.</a:t>
            </a:r>
            <a:endParaRPr lang="en-US" altLang="zh-CN" sz="1200" b="1" kern="0" spc="0" dirty="0">
              <a:ln>
                <a:noFill/>
                <a:prstDash val="sysDot"/>
              </a:ln>
              <a:solidFill>
                <a:srgbClr val="C00000"/>
              </a:solidFill>
              <a:latin typeface="+mn-ea"/>
              <a:ea typeface="+mn-ea"/>
              <a:sym typeface="+mn-ea"/>
            </a:endParaRPr>
          </a:p>
        </p:txBody>
      </p:sp>
      <p:grpSp>
        <p:nvGrpSpPr>
          <p:cNvPr id="2" name="组合 1"/>
          <p:cNvGrpSpPr/>
          <p:nvPr>
            <p:custDataLst>
              <p:tags r:id="rId76"/>
            </p:custDataLst>
          </p:nvPr>
        </p:nvGrpSpPr>
        <p:grpSpPr>
          <a:xfrm>
            <a:off x="10535920" y="2861310"/>
            <a:ext cx="233680" cy="233680"/>
            <a:chOff x="1966" y="6769"/>
            <a:chExt cx="368" cy="368"/>
          </a:xfrm>
        </p:grpSpPr>
        <p:sp>
          <p:nvSpPr>
            <p:cNvPr id="3" name="椭圆 2"/>
            <p:cNvSpPr/>
            <p:nvPr>
              <p:custDataLst>
                <p:tags r:id="rId77"/>
              </p:custDataLst>
            </p:nvPr>
          </p:nvSpPr>
          <p:spPr>
            <a:xfrm>
              <a:off x="1966" y="6769"/>
              <a:ext cx="369" cy="369"/>
            </a:xfrm>
            <a:prstGeom prst="ellipse">
              <a:avLst/>
            </a:prstGeom>
            <a:solidFill>
              <a:srgbClr val="FFFFFF"/>
            </a:solidFill>
            <a:ln>
              <a:noFill/>
            </a:ln>
            <a:effectLst>
              <a:outerShdw blurRad="50800" dist="38100" dir="2700000" algn="tl" rotWithShape="0">
                <a:schemeClr val="accent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lt1"/>
                </a:solidFill>
              </a:endParaRPr>
            </a:p>
          </p:txBody>
        </p:sp>
        <p:sp>
          <p:nvSpPr>
            <p:cNvPr id="5" name="椭圆 4"/>
            <p:cNvSpPr/>
            <p:nvPr>
              <p:custDataLst>
                <p:tags r:id="rId78"/>
              </p:custDataLst>
            </p:nvPr>
          </p:nvSpPr>
          <p:spPr>
            <a:xfrm>
              <a:off x="2069" y="6872"/>
              <a:ext cx="162" cy="162"/>
            </a:xfrm>
            <a:prstGeom prst="ellipse">
              <a:avLst/>
            </a:prstGeom>
            <a:gradFill>
              <a:gsLst>
                <a:gs pos="100000">
                  <a:schemeClr val="accent6">
                    <a:lumMod val="60000"/>
                    <a:lumOff val="40000"/>
                  </a:schemeClr>
                </a:gs>
                <a:gs pos="69000">
                  <a:srgbClr val="0CA45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lt1"/>
                </a:solidFill>
              </a:endParaRPr>
            </a:p>
          </p:txBody>
        </p:sp>
      </p:grpSp>
      <p:sp>
        <p:nvSpPr>
          <p:cNvPr id="7" name="文本框 3"/>
          <p:cNvSpPr txBox="1"/>
          <p:nvPr>
            <p:custDataLst>
              <p:tags r:id="rId79"/>
            </p:custDataLst>
          </p:nvPr>
        </p:nvSpPr>
        <p:spPr>
          <a:xfrm>
            <a:off x="10050145" y="3801745"/>
            <a:ext cx="663575" cy="186055"/>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b="1" dirty="0">
                <a:solidFill>
                  <a:schemeClr val="accent3">
                    <a:lumMod val="75000"/>
                  </a:schemeClr>
                </a:solidFill>
              </a:rPr>
              <a:t>2024</a:t>
            </a:r>
            <a:r>
              <a:rPr lang="en-US" sz="1200" b="1" dirty="0">
                <a:solidFill>
                  <a:schemeClr val="accent3">
                    <a:lumMod val="75000"/>
                  </a:schemeClr>
                </a:solidFill>
              </a:rPr>
              <a:t>.10</a:t>
            </a:r>
            <a:endParaRPr lang="en-US" sz="1200" b="1" dirty="0">
              <a:solidFill>
                <a:schemeClr val="accent3">
                  <a:lumMod val="75000"/>
                </a:schemeClr>
              </a:solidFill>
            </a:endParaRPr>
          </a:p>
        </p:txBody>
      </p:sp>
      <p:sp>
        <p:nvSpPr>
          <p:cNvPr id="9" name="文本框 34"/>
          <p:cNvSpPr txBox="1"/>
          <p:nvPr>
            <p:custDataLst>
              <p:tags r:id="rId80"/>
            </p:custDataLst>
          </p:nvPr>
        </p:nvSpPr>
        <p:spPr>
          <a:xfrm>
            <a:off x="10029825" y="3992880"/>
            <a:ext cx="2033270" cy="332105"/>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0" b="1" kern="0" spc="0" dirty="0">
                <a:ln>
                  <a:noFill/>
                  <a:prstDash val="sysDot"/>
                </a:ln>
                <a:solidFill>
                  <a:schemeClr val="tx1">
                    <a:lumMod val="85000"/>
                    <a:lumOff val="15000"/>
                  </a:schemeClr>
                </a:solidFill>
                <a:latin typeface="+mn-ea"/>
                <a:ea typeface="+mn-ea"/>
                <a:sym typeface="+mn-ea"/>
              </a:rPr>
              <a:t>The 3rd Production Base - Anhui XY Production Base Established</a:t>
            </a:r>
            <a:endParaRPr lang="en-US" altLang="zh-CN" sz="1000" b="1" kern="0" spc="0" dirty="0">
              <a:ln>
                <a:noFill/>
                <a:prstDash val="sysDot"/>
              </a:ln>
              <a:solidFill>
                <a:schemeClr val="tx1">
                  <a:lumMod val="85000"/>
                  <a:lumOff val="15000"/>
                </a:schemeClr>
              </a:solidFill>
              <a:latin typeface="+mn-ea"/>
              <a:ea typeface="+mn-ea"/>
              <a:sym typeface="+mn-ea"/>
            </a:endParaRPr>
          </a:p>
        </p:txBody>
      </p:sp>
      <p:sp>
        <p:nvSpPr>
          <p:cNvPr id="11" name="文本框 34"/>
          <p:cNvSpPr txBox="1"/>
          <p:nvPr>
            <p:custDataLst>
              <p:tags r:id="rId81"/>
            </p:custDataLst>
          </p:nvPr>
        </p:nvSpPr>
        <p:spPr>
          <a:xfrm>
            <a:off x="8750300" y="3092450"/>
            <a:ext cx="1649730" cy="550545"/>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000" b="1" kern="0" spc="0" dirty="0">
                <a:ln>
                  <a:noFill/>
                  <a:prstDash val="sysDot"/>
                </a:ln>
                <a:solidFill>
                  <a:schemeClr val="tx1">
                    <a:lumMod val="85000"/>
                    <a:lumOff val="15000"/>
                  </a:schemeClr>
                </a:solidFill>
                <a:latin typeface="+mn-ea"/>
                <a:ea typeface="+mn-ea"/>
                <a:sym typeface="+mn-ea"/>
              </a:rPr>
              <a:t>The 4th Production Base - Huizhou XY Production Base Established</a:t>
            </a:r>
            <a:endParaRPr lang="en-US" altLang="zh-CN" sz="1000" b="1" kern="0" spc="0" dirty="0">
              <a:ln>
                <a:noFill/>
                <a:prstDash val="sysDot"/>
              </a:ln>
              <a:solidFill>
                <a:schemeClr val="tx1">
                  <a:lumMod val="85000"/>
                  <a:lumOff val="15000"/>
                </a:schemeClr>
              </a:solidFill>
              <a:latin typeface="+mn-ea"/>
              <a:ea typeface="+mn-ea"/>
              <a:sym typeface="+mn-ea"/>
            </a:endParaRPr>
          </a:p>
        </p:txBody>
      </p:sp>
      <p:sp>
        <p:nvSpPr>
          <p:cNvPr id="12" name="文本框 11"/>
          <p:cNvSpPr txBox="1"/>
          <p:nvPr/>
        </p:nvSpPr>
        <p:spPr>
          <a:xfrm>
            <a:off x="2322830" y="4135755"/>
            <a:ext cx="1660525" cy="387985"/>
          </a:xfrm>
          <a:prstGeom prst="rect">
            <a:avLst/>
          </a:prstGeom>
          <a:noFill/>
        </p:spPr>
        <p:txBody>
          <a:bodyPr wrap="square" rtlCol="0">
            <a:noAutofit/>
          </a:bodyPr>
          <a:p>
            <a:r>
              <a:rPr lang="en-US" altLang="zh-CN" sz="1000" b="1"/>
              <a:t>Establish cooperation with RSH Germany</a:t>
            </a:r>
            <a:endParaRPr lang="en-US" altLang="zh-CN" sz="1000" b="1"/>
          </a:p>
        </p:txBody>
      </p:sp>
      <p:sp>
        <p:nvSpPr>
          <p:cNvPr id="13" name="文本框 12"/>
          <p:cNvSpPr txBox="1"/>
          <p:nvPr/>
        </p:nvSpPr>
        <p:spPr>
          <a:xfrm>
            <a:off x="2857500" y="3011170"/>
            <a:ext cx="2731135" cy="553085"/>
          </a:xfrm>
          <a:prstGeom prst="rect">
            <a:avLst/>
          </a:prstGeom>
          <a:noFill/>
        </p:spPr>
        <p:txBody>
          <a:bodyPr wrap="square" rtlCol="0">
            <a:spAutoFit/>
          </a:bodyPr>
          <a:p>
            <a:r>
              <a:rPr lang="en-US" altLang="zh-CN" sz="1000" b="1"/>
              <a:t>Technical Support from Shanghai Institute of Ceramics, Chinese Academy of Sciences</a:t>
            </a:r>
            <a:endParaRPr lang="en-US" altLang="zh-CN" sz="1000" b="1"/>
          </a:p>
        </p:txBody>
      </p:sp>
      <p:sp>
        <p:nvSpPr>
          <p:cNvPr id="15" name="文本框 14"/>
          <p:cNvSpPr txBox="1"/>
          <p:nvPr/>
        </p:nvSpPr>
        <p:spPr>
          <a:xfrm>
            <a:off x="641350" y="2586990"/>
            <a:ext cx="2309495" cy="339725"/>
          </a:xfrm>
          <a:prstGeom prst="rect">
            <a:avLst/>
          </a:prstGeom>
          <a:noFill/>
        </p:spPr>
        <p:txBody>
          <a:bodyPr wrap="square" rtlCol="0">
            <a:noAutofit/>
          </a:bodyPr>
          <a:p>
            <a:r>
              <a:rPr lang="en-US" altLang="zh-CN" sz="1000" b="1"/>
              <a:t>Successfully tested and developed Zirconia and Alumina products</a:t>
            </a:r>
            <a:endParaRPr lang="en-US" altLang="zh-CN" sz="1000" b="1"/>
          </a:p>
        </p:txBody>
      </p:sp>
      <p:sp>
        <p:nvSpPr>
          <p:cNvPr id="16" name="文本框 34"/>
          <p:cNvSpPr txBox="1"/>
          <p:nvPr>
            <p:custDataLst>
              <p:tags r:id="rId82"/>
            </p:custDataLst>
          </p:nvPr>
        </p:nvSpPr>
        <p:spPr>
          <a:xfrm>
            <a:off x="3136265" y="2513965"/>
            <a:ext cx="2009140" cy="210820"/>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0" b="1" kern="0" spc="0" dirty="0">
                <a:ln>
                  <a:noFill/>
                  <a:prstDash val="sysDot"/>
                </a:ln>
                <a:solidFill>
                  <a:schemeClr val="tx1">
                    <a:lumMod val="85000"/>
                    <a:lumOff val="15000"/>
                  </a:schemeClr>
                </a:solidFill>
                <a:latin typeface="+mn-ea"/>
                <a:ea typeface="+mn-ea"/>
                <a:sym typeface="+mn-ea"/>
              </a:rPr>
              <a:t>New factory area put into use</a:t>
            </a:r>
            <a:endParaRPr lang="en-US" altLang="zh-CN" sz="1000" b="1" kern="0" spc="0" dirty="0">
              <a:ln>
                <a:noFill/>
                <a:prstDash val="sysDot"/>
              </a:ln>
              <a:solidFill>
                <a:schemeClr val="tx1">
                  <a:lumMod val="85000"/>
                  <a:lumOff val="15000"/>
                </a:schemeClr>
              </a:solidFill>
              <a:latin typeface="+mn-ea"/>
              <a:ea typeface="+mn-ea"/>
              <a:sym typeface="+mn-ea"/>
            </a:endParaRPr>
          </a:p>
        </p:txBody>
      </p:sp>
      <p:sp>
        <p:nvSpPr>
          <p:cNvPr id="17" name="文本框 34"/>
          <p:cNvSpPr txBox="1"/>
          <p:nvPr>
            <p:custDataLst>
              <p:tags r:id="rId83"/>
            </p:custDataLst>
          </p:nvPr>
        </p:nvSpPr>
        <p:spPr>
          <a:xfrm>
            <a:off x="1287145" y="1419860"/>
            <a:ext cx="2025650" cy="307340"/>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000" b="1" kern="0" spc="0" dirty="0">
                <a:ln>
                  <a:noFill/>
                  <a:prstDash val="sysDot"/>
                </a:ln>
                <a:solidFill>
                  <a:schemeClr val="tx1">
                    <a:lumMod val="85000"/>
                    <a:lumOff val="15000"/>
                  </a:schemeClr>
                </a:solidFill>
                <a:latin typeface="+mn-ea"/>
                <a:ea typeface="+mn-ea"/>
                <a:sym typeface="+mn-ea"/>
              </a:rPr>
              <a:t>Established a ceramic sintering production line and laboratory</a:t>
            </a:r>
            <a:endParaRPr lang="en-US" altLang="zh-CN" sz="1000" b="1" kern="0" spc="0" dirty="0">
              <a:ln>
                <a:noFill/>
                <a:prstDash val="sysDot"/>
              </a:ln>
              <a:solidFill>
                <a:schemeClr val="tx1">
                  <a:lumMod val="85000"/>
                  <a:lumOff val="15000"/>
                </a:schemeClr>
              </a:solidFill>
              <a:latin typeface="+mn-ea"/>
              <a:ea typeface="+mn-ea"/>
              <a:sym typeface="+mn-ea"/>
            </a:endParaRPr>
          </a:p>
        </p:txBody>
      </p:sp>
      <p:sp>
        <p:nvSpPr>
          <p:cNvPr id="21" name="文本框 34"/>
          <p:cNvSpPr txBox="1"/>
          <p:nvPr>
            <p:custDataLst>
              <p:tags r:id="rId84"/>
            </p:custDataLst>
          </p:nvPr>
        </p:nvSpPr>
        <p:spPr>
          <a:xfrm>
            <a:off x="2668905" y="918845"/>
            <a:ext cx="3240405" cy="339725"/>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0" b="1" kern="0" spc="0" dirty="0">
                <a:ln>
                  <a:noFill/>
                  <a:prstDash val="sysDot"/>
                </a:ln>
                <a:solidFill>
                  <a:schemeClr val="tx1">
                    <a:lumMod val="85000"/>
                    <a:lumOff val="15000"/>
                  </a:schemeClr>
                </a:solidFill>
                <a:latin typeface="+mn-ea"/>
                <a:ea typeface="+mn-ea"/>
                <a:sym typeface="+mn-ea"/>
              </a:rPr>
              <a:t>Cooperate with Tsinghua University to become a graduate internship base for Tsinghua University</a:t>
            </a:r>
            <a:endParaRPr lang="en-US" altLang="zh-CN" sz="1000" b="1" kern="0" spc="0" dirty="0">
              <a:ln>
                <a:noFill/>
                <a:prstDash val="sysDot"/>
              </a:ln>
              <a:solidFill>
                <a:schemeClr val="tx1">
                  <a:lumMod val="85000"/>
                  <a:lumOff val="15000"/>
                </a:schemeClr>
              </a:solidFill>
              <a:latin typeface="+mn-ea"/>
              <a:ea typeface="+mn-ea"/>
              <a:sym typeface="+mn-ea"/>
            </a:endParaRPr>
          </a:p>
        </p:txBody>
      </p:sp>
      <p:sp>
        <p:nvSpPr>
          <p:cNvPr id="22" name="文本框 34"/>
          <p:cNvSpPr txBox="1"/>
          <p:nvPr>
            <p:custDataLst>
              <p:tags r:id="rId85"/>
            </p:custDataLst>
          </p:nvPr>
        </p:nvSpPr>
        <p:spPr>
          <a:xfrm>
            <a:off x="4924425" y="1597660"/>
            <a:ext cx="2769870" cy="273685"/>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0" b="1" kern="0" spc="0" dirty="0">
                <a:ln>
                  <a:noFill/>
                  <a:prstDash val="sysDot"/>
                </a:ln>
                <a:solidFill>
                  <a:schemeClr val="tx1">
                    <a:lumMod val="85000"/>
                    <a:lumOff val="15000"/>
                  </a:schemeClr>
                </a:solidFill>
                <a:latin typeface="+mn-ea"/>
                <a:ea typeface="+mn-ea"/>
                <a:sym typeface="+mn-ea"/>
              </a:rPr>
              <a:t>Awarded as a Chinese high-tech enterprise</a:t>
            </a:r>
            <a:endParaRPr lang="en-US" altLang="zh-CN" sz="1000" b="1" kern="0" spc="0" dirty="0">
              <a:ln>
                <a:noFill/>
                <a:prstDash val="sysDot"/>
              </a:ln>
              <a:solidFill>
                <a:schemeClr val="tx1">
                  <a:lumMod val="85000"/>
                  <a:lumOff val="15000"/>
                </a:schemeClr>
              </a:solidFill>
              <a:latin typeface="+mn-ea"/>
              <a:ea typeface="+mn-ea"/>
              <a:sym typeface="+mn-ea"/>
            </a:endParaRPr>
          </a:p>
        </p:txBody>
      </p:sp>
      <p:sp>
        <p:nvSpPr>
          <p:cNvPr id="23" name="文本框 34"/>
          <p:cNvSpPr txBox="1"/>
          <p:nvPr>
            <p:custDataLst>
              <p:tags r:id="rId86"/>
            </p:custDataLst>
          </p:nvPr>
        </p:nvSpPr>
        <p:spPr>
          <a:xfrm>
            <a:off x="5481320" y="2193290"/>
            <a:ext cx="2820035" cy="304800"/>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0" b="1" kern="0" spc="0" dirty="0">
                <a:ln>
                  <a:noFill/>
                  <a:prstDash val="sysDot"/>
                </a:ln>
                <a:solidFill>
                  <a:schemeClr val="tx1">
                    <a:lumMod val="85000"/>
                    <a:lumOff val="15000"/>
                  </a:schemeClr>
                </a:solidFill>
                <a:latin typeface="+mn-ea"/>
                <a:ea typeface="+mn-ea"/>
                <a:sym typeface="+mn-ea"/>
              </a:rPr>
              <a:t>The silicon nitride material trial succeeded and entered production</a:t>
            </a:r>
            <a:endParaRPr lang="en-US" altLang="zh-CN" sz="1000" b="1" kern="0" spc="0" dirty="0">
              <a:ln>
                <a:noFill/>
                <a:prstDash val="sysDot"/>
              </a:ln>
              <a:solidFill>
                <a:schemeClr val="tx1">
                  <a:lumMod val="85000"/>
                  <a:lumOff val="15000"/>
                </a:schemeClr>
              </a:solidFill>
              <a:latin typeface="+mn-ea"/>
              <a:ea typeface="+mn-ea"/>
              <a:sym typeface="+mn-ea"/>
            </a:endParaRPr>
          </a:p>
        </p:txBody>
      </p:sp>
      <p:sp>
        <p:nvSpPr>
          <p:cNvPr id="24" name="文本框 34"/>
          <p:cNvSpPr txBox="1"/>
          <p:nvPr>
            <p:custDataLst>
              <p:tags r:id="rId87"/>
            </p:custDataLst>
          </p:nvPr>
        </p:nvSpPr>
        <p:spPr>
          <a:xfrm>
            <a:off x="6012180" y="3131185"/>
            <a:ext cx="2799715" cy="299085"/>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0" b="1" kern="0" spc="0" dirty="0">
                <a:ln>
                  <a:noFill/>
                  <a:prstDash val="sysDot"/>
                </a:ln>
                <a:solidFill>
                  <a:schemeClr val="tx1">
                    <a:lumMod val="85000"/>
                    <a:lumOff val="15000"/>
                  </a:schemeClr>
                </a:solidFill>
                <a:latin typeface="+mn-ea"/>
                <a:ea typeface="+mn-ea"/>
                <a:sym typeface="+mn-ea"/>
              </a:rPr>
              <a:t>The silicon carbide material trial succeeded and entered production.</a:t>
            </a:r>
            <a:endParaRPr lang="en-US" altLang="zh-CN" sz="1000" b="1" kern="0" spc="0" dirty="0">
              <a:ln>
                <a:noFill/>
                <a:prstDash val="sysDot"/>
              </a:ln>
              <a:solidFill>
                <a:schemeClr val="tx1">
                  <a:lumMod val="85000"/>
                  <a:lumOff val="15000"/>
                </a:schemeClr>
              </a:solidFill>
              <a:latin typeface="+mn-ea"/>
              <a:ea typeface="+mn-ea"/>
              <a:sym typeface="+mn-ea"/>
            </a:endParaRPr>
          </a:p>
        </p:txBody>
      </p:sp>
      <p:sp>
        <p:nvSpPr>
          <p:cNvPr id="25" name="文本框 24"/>
          <p:cNvSpPr txBox="1"/>
          <p:nvPr/>
        </p:nvSpPr>
        <p:spPr>
          <a:xfrm>
            <a:off x="4089400" y="4668520"/>
            <a:ext cx="2670810" cy="900430"/>
          </a:xfrm>
          <a:prstGeom prst="rect">
            <a:avLst/>
          </a:prstGeom>
          <a:noFill/>
        </p:spPr>
        <p:txBody>
          <a:bodyPr wrap="square" rtlCol="0">
            <a:noAutofit/>
          </a:bodyPr>
          <a:p>
            <a:pPr algn="l"/>
            <a:r>
              <a:rPr lang="en-US" altLang="zh-CN" sz="1000" b="1"/>
              <a:t>Cooperated with BYD, DJI, and Huawei. Established industry - university - research bases with Tsinghua University and Changsha University of Science and Technology, implementing project - based initiatives.</a:t>
            </a:r>
            <a:endParaRPr lang="en-US" altLang="zh-CN" sz="1000" b="1"/>
          </a:p>
        </p:txBody>
      </p:sp>
      <p:sp>
        <p:nvSpPr>
          <p:cNvPr id="26" name="文本框 34"/>
          <p:cNvSpPr txBox="1"/>
          <p:nvPr>
            <p:custDataLst>
              <p:tags r:id="rId88"/>
            </p:custDataLst>
          </p:nvPr>
        </p:nvSpPr>
        <p:spPr>
          <a:xfrm>
            <a:off x="7093585" y="5244465"/>
            <a:ext cx="2028190" cy="513715"/>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0" b="1" kern="0" spc="0" dirty="0">
                <a:ln>
                  <a:noFill/>
                  <a:prstDash val="sysDot"/>
                </a:ln>
                <a:solidFill>
                  <a:schemeClr val="tx1">
                    <a:lumMod val="85000"/>
                    <a:lumOff val="15000"/>
                  </a:schemeClr>
                </a:solidFill>
                <a:latin typeface="+mn-ea"/>
                <a:ea typeface="+mn-ea"/>
                <a:sym typeface="+mn-ea"/>
              </a:rPr>
              <a:t>Received Guangdong's "Specialized &amp; Sophisticated" honor</a:t>
            </a:r>
            <a:endParaRPr lang="en-US" altLang="zh-CN" sz="1000" b="1" kern="0" spc="0" dirty="0">
              <a:ln>
                <a:noFill/>
                <a:prstDash val="sysDot"/>
              </a:ln>
              <a:solidFill>
                <a:schemeClr val="tx1">
                  <a:lumMod val="85000"/>
                  <a:lumOff val="15000"/>
                </a:schemeClr>
              </a:solidFill>
              <a:latin typeface="+mn-ea"/>
              <a:ea typeface="+mn-ea"/>
              <a:sym typeface="+mn-ea"/>
            </a:endParaRPr>
          </a:p>
        </p:txBody>
      </p:sp>
      <p:sp>
        <p:nvSpPr>
          <p:cNvPr id="32" name="文本框 34"/>
          <p:cNvSpPr txBox="1"/>
          <p:nvPr>
            <p:custDataLst>
              <p:tags r:id="rId89"/>
            </p:custDataLst>
          </p:nvPr>
        </p:nvSpPr>
        <p:spPr>
          <a:xfrm>
            <a:off x="9164320" y="4737100"/>
            <a:ext cx="2653665" cy="849630"/>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00" b="1" kern="0" spc="0" dirty="0">
                <a:ln>
                  <a:noFill/>
                  <a:prstDash val="sysDot"/>
                </a:ln>
                <a:solidFill>
                  <a:schemeClr val="tx1">
                    <a:lumMod val="85000"/>
                    <a:lumOff val="15000"/>
                  </a:schemeClr>
                </a:solidFill>
                <a:latin typeface="+mn-ea"/>
                <a:ea typeface="+mn-ea"/>
                <a:sym typeface="+mn-ea"/>
              </a:rPr>
              <a:t>A provincial - level ceramic lab was inaugurated.</a:t>
            </a:r>
            <a:endParaRPr lang="en-US" altLang="zh-CN" sz="1000" b="1" kern="0" spc="0" dirty="0">
              <a:ln>
                <a:noFill/>
                <a:prstDash val="sysDot"/>
              </a:ln>
              <a:solidFill>
                <a:schemeClr val="tx1">
                  <a:lumMod val="85000"/>
                  <a:lumOff val="15000"/>
                </a:schemeClr>
              </a:solidFill>
              <a:latin typeface="+mn-ea"/>
              <a:ea typeface="+mn-ea"/>
              <a:sym typeface="+mn-ea"/>
            </a:endParaRPr>
          </a:p>
        </p:txBody>
      </p:sp>
      <p:sp>
        <p:nvSpPr>
          <p:cNvPr id="33" name="文本框 56"/>
          <p:cNvSpPr/>
          <p:nvPr>
            <p:custDataLst>
              <p:tags r:id="rId90"/>
            </p:custDataLst>
          </p:nvPr>
        </p:nvSpPr>
        <p:spPr>
          <a:xfrm>
            <a:off x="5057140" y="5791200"/>
            <a:ext cx="2637155" cy="530225"/>
          </a:xfrm>
          <a:prstGeom prst="rect">
            <a:avLst/>
          </a:prstGeom>
        </p:spPr>
        <p:txBody>
          <a:bodyPr wrap="square" lIns="91440" tIns="45720" rIns="91440" bIns="45720">
            <a:noAutofit/>
          </a:bodyPr>
          <a:p>
            <a:pPr algn="dist" fontAlgn="auto">
              <a:lnSpc>
                <a:spcPct val="100000"/>
              </a:lnSpc>
            </a:pPr>
            <a:r>
              <a:rPr lang="en-US" altLang="zh-CN" sz="2000" b="1" dirty="0">
                <a:solidFill>
                  <a:schemeClr val="bg1"/>
                </a:solidFill>
                <a:effectLst>
                  <a:outerShdw blurRad="50800" dist="38100" dir="2700000" algn="tl" rotWithShape="0">
                    <a:prstClr val="black">
                      <a:alpha val="40000"/>
                    </a:prstClr>
                  </a:outerShdw>
                </a:effectLst>
                <a:latin typeface="Tahoma" panose="020B0604030504040204" pitchFamily="34" charset="0"/>
                <a:ea typeface="微软雅黑" panose="020B0503020204020204" charset="-122"/>
                <a:cs typeface="Tahoma" panose="020B0604030504040204" pitchFamily="34" charset="0"/>
                <a:sym typeface="+mn-ea"/>
              </a:rPr>
              <a:t>Corporate Vision</a:t>
            </a:r>
            <a:endParaRPr lang="en-US" altLang="zh-CN" sz="2000" b="1" dirty="0">
              <a:solidFill>
                <a:schemeClr val="bg1"/>
              </a:solidFill>
              <a:effectLst>
                <a:outerShdw blurRad="50800" dist="38100" dir="2700000" algn="tl" rotWithShape="0">
                  <a:prstClr val="black">
                    <a:alpha val="40000"/>
                  </a:prstClr>
                </a:outerShdw>
              </a:effectLst>
              <a:latin typeface="Tahoma" panose="020B0604030504040204" pitchFamily="34" charset="0"/>
              <a:ea typeface="微软雅黑" panose="020B0503020204020204" charset="-122"/>
              <a:cs typeface="Tahoma" panose="020B0604030504040204" pitchFamily="34" charset="0"/>
              <a:sym typeface="+mn-ea"/>
            </a:endParaRPr>
          </a:p>
        </p:txBody>
      </p:sp>
      <p:sp>
        <p:nvSpPr>
          <p:cNvPr id="34" name="文本框 56"/>
          <p:cNvSpPr/>
          <p:nvPr/>
        </p:nvSpPr>
        <p:spPr>
          <a:xfrm>
            <a:off x="1050925" y="6161405"/>
            <a:ext cx="9977755" cy="530225"/>
          </a:xfrm>
          <a:prstGeom prst="rect">
            <a:avLst/>
          </a:prstGeom>
        </p:spPr>
        <p:txBody>
          <a:bodyPr wrap="square" lIns="91440" tIns="45720" rIns="91440" bIns="45720">
            <a:noAutofit/>
          </a:bodyPr>
          <a:p>
            <a:pPr algn="dist" fontAlgn="t">
              <a:lnSpc>
                <a:spcPct val="150000"/>
              </a:lnSpc>
            </a:pPr>
            <a:r>
              <a:rPr lang="en-US" altLang="zh-CN" sz="1600" b="1" dirty="0">
                <a:solidFill>
                  <a:schemeClr val="bg1"/>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rPr>
              <a:t>A World - Renowned Brand in Global Advanced Ceramics</a:t>
            </a:r>
            <a:endParaRPr lang="en-US" altLang="zh-CN" sz="1600" b="1" dirty="0">
              <a:solidFill>
                <a:schemeClr val="bg1"/>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endParaRPr>
          </a:p>
        </p:txBody>
      </p:sp>
      <p:sp>
        <p:nvSpPr>
          <p:cNvPr id="8" name="文本框 7"/>
          <p:cNvSpPr txBox="1"/>
          <p:nvPr/>
        </p:nvSpPr>
        <p:spPr>
          <a:xfrm>
            <a:off x="499745" y="264160"/>
            <a:ext cx="4683760" cy="521970"/>
          </a:xfrm>
          <a:prstGeom prst="rect">
            <a:avLst/>
          </a:prstGeom>
          <a:noFill/>
        </p:spPr>
        <p:txBody>
          <a:bodyPr wrap="square" rtlCol="0">
            <a:spAutoFit/>
          </a:bodyPr>
          <a:p>
            <a:pPr algn="l"/>
            <a:r>
              <a:rPr lang="en-US" altLang="zh-CN" sz="2800" b="1">
                <a:solidFill>
                  <a:schemeClr val="tx1"/>
                </a:solidFill>
                <a:effectLst/>
                <a:uFillTx/>
                <a:latin typeface="Tahoma" panose="020B0604030504040204" pitchFamily="34" charset="0"/>
                <a:ea typeface="+mj-ea"/>
                <a:cs typeface="Tahoma" panose="020B0604030504040204" pitchFamily="34" charset="0"/>
                <a:sym typeface="+mn-ea"/>
              </a:rPr>
              <a:t>Development Milestones</a:t>
            </a:r>
            <a:endParaRPr lang="en-US" altLang="zh-CN" sz="2800" b="1">
              <a:solidFill>
                <a:schemeClr val="tx1"/>
              </a:solidFill>
              <a:effectLst/>
              <a:uFillTx/>
              <a:latin typeface="Tahoma" panose="020B0604030504040204" pitchFamily="34" charset="0"/>
              <a:ea typeface="+mj-ea"/>
              <a:cs typeface="Tahoma" panose="020B0604030504040204" pitchFamily="34" charset="0"/>
              <a:sym typeface="+mn-ea"/>
            </a:endParaRPr>
          </a:p>
        </p:txBody>
      </p:sp>
    </p:spTree>
    <p:custDataLst>
      <p:tags r:id="rId9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660318" y="818515"/>
            <a:ext cx="10872000" cy="2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5" name="文本框 94"/>
          <p:cNvSpPr txBox="1"/>
          <p:nvPr/>
        </p:nvSpPr>
        <p:spPr>
          <a:xfrm>
            <a:off x="629285" y="264160"/>
            <a:ext cx="5071110" cy="521970"/>
          </a:xfrm>
          <a:prstGeom prst="rect">
            <a:avLst/>
          </a:prstGeom>
          <a:noFill/>
        </p:spPr>
        <p:txBody>
          <a:bodyPr wrap="square" rtlCol="0">
            <a:spAutoFit/>
          </a:bodyPr>
          <a:p>
            <a:pPr lvl="0" algn="l">
              <a:buClrTx/>
              <a:buSzTx/>
              <a:buFontTx/>
            </a:pPr>
            <a:r>
              <a:rPr lang="en-US" altLang="zh-CN" sz="2800" b="1">
                <a:effectLst/>
                <a:uFillTx/>
                <a:latin typeface="Tahoma" panose="020B0604030504040204" pitchFamily="34" charset="0"/>
                <a:ea typeface="+mj-ea"/>
                <a:cs typeface="Tahoma" panose="020B0604030504040204" pitchFamily="34" charset="0"/>
                <a:sym typeface="+mn-ea"/>
              </a:rPr>
              <a:t>Organizational Structure</a:t>
            </a:r>
            <a:endParaRPr lang="en-US" altLang="zh-CN" sz="2800" b="1">
              <a:effectLst/>
              <a:uFillTx/>
              <a:latin typeface="Tahoma" panose="020B0604030504040204" pitchFamily="34" charset="0"/>
              <a:ea typeface="+mj-ea"/>
              <a:cs typeface="Tahoma" panose="020B0604030504040204" pitchFamily="34" charset="0"/>
              <a:sym typeface="+mn-ea"/>
            </a:endParaRPr>
          </a:p>
        </p:txBody>
      </p:sp>
      <p:pic>
        <p:nvPicPr>
          <p:cNvPr id="68" name="图片 67" descr="logo"/>
          <p:cNvPicPr>
            <a:picLocks noChangeAspect="1"/>
          </p:cNvPicPr>
          <p:nvPr>
            <p:custDataLst>
              <p:tags r:id="rId1"/>
            </p:custDataLst>
          </p:nvPr>
        </p:nvPicPr>
        <p:blipFill>
          <a:blip r:embed="rId2"/>
          <a:stretch>
            <a:fillRect/>
          </a:stretch>
        </p:blipFill>
        <p:spPr>
          <a:xfrm>
            <a:off x="10038715" y="205105"/>
            <a:ext cx="1491615" cy="537210"/>
          </a:xfrm>
          <a:prstGeom prst="rect">
            <a:avLst/>
          </a:prstGeom>
        </p:spPr>
      </p:pic>
      <p:grpSp>
        <p:nvGrpSpPr>
          <p:cNvPr id="14" name="组合 13"/>
          <p:cNvGrpSpPr/>
          <p:nvPr/>
        </p:nvGrpSpPr>
        <p:grpSpPr>
          <a:xfrm>
            <a:off x="0" y="0"/>
            <a:ext cx="826770" cy="999490"/>
            <a:chOff x="0" y="0"/>
            <a:chExt cx="1302" cy="1574"/>
          </a:xfrm>
          <a:gradFill>
            <a:gsLst>
              <a:gs pos="0">
                <a:srgbClr val="9EE256"/>
              </a:gs>
              <a:gs pos="100000">
                <a:srgbClr val="52762D"/>
              </a:gs>
            </a:gsLst>
            <a:lin ang="15000000" scaled="0"/>
          </a:gradFill>
        </p:grpSpPr>
        <p:grpSp>
          <p:nvGrpSpPr>
            <p:cNvPr id="3" name="组合 2"/>
            <p:cNvGrpSpPr/>
            <p:nvPr/>
          </p:nvGrpSpPr>
          <p:grpSpPr>
            <a:xfrm>
              <a:off x="0" y="0"/>
              <a:ext cx="1302" cy="1575"/>
              <a:chOff x="0" y="1855"/>
              <a:chExt cx="5175" cy="6254"/>
            </a:xfrm>
            <a:grpFill/>
          </p:grpSpPr>
          <p:sp>
            <p:nvSpPr>
              <p:cNvPr id="6" name="直角三角形 5"/>
              <p:cNvSpPr/>
              <p:nvPr>
                <p:custDataLst>
                  <p:tags r:id="rId3"/>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等腰三角形 7"/>
              <p:cNvSpPr/>
              <p:nvPr>
                <p:custDataLst>
                  <p:tags r:id="rId4"/>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3" name="组合 22"/>
            <p:cNvGrpSpPr/>
            <p:nvPr/>
          </p:nvGrpSpPr>
          <p:grpSpPr>
            <a:xfrm>
              <a:off x="0" y="0"/>
              <a:ext cx="1302" cy="1574"/>
              <a:chOff x="0" y="0"/>
              <a:chExt cx="1302" cy="1574"/>
            </a:xfrm>
            <a:grpFill/>
          </p:grpSpPr>
          <p:grpSp>
            <p:nvGrpSpPr>
              <p:cNvPr id="10" name="组合 9"/>
              <p:cNvGrpSpPr/>
              <p:nvPr/>
            </p:nvGrpSpPr>
            <p:grpSpPr>
              <a:xfrm>
                <a:off x="0" y="0"/>
                <a:ext cx="1302" cy="1575"/>
                <a:chOff x="0" y="1855"/>
                <a:chExt cx="5175" cy="6254"/>
              </a:xfrm>
              <a:grpFill/>
            </p:grpSpPr>
            <p:sp>
              <p:nvSpPr>
                <p:cNvPr id="11" name="直角三角形 10"/>
                <p:cNvSpPr/>
                <p:nvPr>
                  <p:custDataLst>
                    <p:tags r:id="rId5"/>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u="sng"/>
                </a:p>
              </p:txBody>
            </p:sp>
            <p:sp>
              <p:nvSpPr>
                <p:cNvPr id="13" name="等腰三角形 12"/>
                <p:cNvSpPr/>
                <p:nvPr>
                  <p:custDataLst>
                    <p:tags r:id="rId6"/>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u="sng"/>
                </a:p>
              </p:txBody>
            </p:sp>
          </p:grpSp>
          <p:sp>
            <p:nvSpPr>
              <p:cNvPr id="21" name="等腰三角形 20"/>
              <p:cNvSpPr/>
              <p:nvPr>
                <p:custDataLst>
                  <p:tags r:id="rId7"/>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7" name="矩形 6"/>
          <p:cNvSpPr/>
          <p:nvPr/>
        </p:nvSpPr>
        <p:spPr>
          <a:xfrm>
            <a:off x="5365115" y="1061085"/>
            <a:ext cx="1540510" cy="464820"/>
          </a:xfrm>
          <a:prstGeom prst="rect">
            <a:avLst/>
          </a:prstGeom>
          <a:solidFill>
            <a:srgbClr val="95AF2D"/>
          </a:solidFill>
        </p:spPr>
        <p:style>
          <a:lnRef idx="0">
            <a:srgbClr val="FFFFFF"/>
          </a:lnRef>
          <a:fillRef idx="1">
            <a:schemeClr val="accent1"/>
          </a:fillRef>
          <a:effectRef idx="0">
            <a:srgbClr val="FFFFFF"/>
          </a:effectRef>
          <a:fontRef idx="minor">
            <a:schemeClr val="lt1"/>
          </a:fontRef>
        </p:style>
        <p:txBody>
          <a:bodyPr rtlCol="0" anchor="ctr"/>
          <a:p>
            <a:pPr algn="ctr"/>
            <a:r>
              <a:rPr lang="en-US" altLang="zh-CN" sz="1600" b="1">
                <a:solidFill>
                  <a:schemeClr val="tx1"/>
                </a:solidFill>
                <a:latin typeface="Tahoma" panose="020B0604030504040204" pitchFamily="34" charset="0"/>
                <a:cs typeface="Tahoma" panose="020B0604030504040204" pitchFamily="34" charset="0"/>
              </a:rPr>
              <a:t>Board of Directors</a:t>
            </a:r>
            <a:endParaRPr lang="en-US" altLang="zh-CN" sz="1600" b="1">
              <a:solidFill>
                <a:schemeClr val="tx1"/>
              </a:solidFill>
              <a:latin typeface="Tahoma" panose="020B0604030504040204" pitchFamily="34" charset="0"/>
              <a:cs typeface="Tahoma" panose="020B0604030504040204" pitchFamily="34" charset="0"/>
            </a:endParaRPr>
          </a:p>
        </p:txBody>
      </p:sp>
      <p:sp>
        <p:nvSpPr>
          <p:cNvPr id="9" name="矩形 8"/>
          <p:cNvSpPr/>
          <p:nvPr/>
        </p:nvSpPr>
        <p:spPr>
          <a:xfrm>
            <a:off x="5365115" y="1835785"/>
            <a:ext cx="1540510" cy="464820"/>
          </a:xfrm>
          <a:prstGeom prst="rect">
            <a:avLst/>
          </a:prstGeom>
          <a:solidFill>
            <a:srgbClr val="95AF2D"/>
          </a:solidFill>
        </p:spPr>
        <p:style>
          <a:lnRef idx="0">
            <a:srgbClr val="FFFFFF"/>
          </a:lnRef>
          <a:fillRef idx="1">
            <a:schemeClr val="accent1"/>
          </a:fillRef>
          <a:effectRef idx="0">
            <a:srgbClr val="FFFFFF"/>
          </a:effectRef>
          <a:fontRef idx="minor">
            <a:schemeClr val="lt1"/>
          </a:fontRef>
        </p:style>
        <p:txBody>
          <a:bodyPr rtlCol="0" anchor="ctr"/>
          <a:p>
            <a:pPr algn="ctr"/>
            <a:r>
              <a:rPr lang="en-US" altLang="zh-CN" sz="1600" b="1">
                <a:solidFill>
                  <a:schemeClr val="tx1"/>
                </a:solidFill>
                <a:latin typeface="Tahoma" panose="020B0604030504040204" pitchFamily="34" charset="0"/>
                <a:cs typeface="Tahoma" panose="020B0604030504040204" pitchFamily="34" charset="0"/>
              </a:rPr>
              <a:t>Chairman of the Board</a:t>
            </a:r>
            <a:endParaRPr lang="en-US" altLang="zh-CN" sz="1600" b="1">
              <a:solidFill>
                <a:schemeClr val="tx1"/>
              </a:solidFill>
              <a:latin typeface="Tahoma" panose="020B0604030504040204" pitchFamily="34" charset="0"/>
              <a:cs typeface="Tahoma" panose="020B0604030504040204" pitchFamily="34" charset="0"/>
            </a:endParaRPr>
          </a:p>
        </p:txBody>
      </p:sp>
      <p:sp>
        <p:nvSpPr>
          <p:cNvPr id="12" name="矩形 11"/>
          <p:cNvSpPr/>
          <p:nvPr/>
        </p:nvSpPr>
        <p:spPr>
          <a:xfrm>
            <a:off x="7340600" y="1449070"/>
            <a:ext cx="1540510" cy="529590"/>
          </a:xfrm>
          <a:prstGeom prst="rect">
            <a:avLst/>
          </a:prstGeom>
          <a:solidFill>
            <a:srgbClr val="95AF2D"/>
          </a:solidFill>
        </p:spPr>
        <p:style>
          <a:lnRef idx="0">
            <a:srgbClr val="FFFFFF"/>
          </a:lnRef>
          <a:fillRef idx="1">
            <a:schemeClr val="accent1"/>
          </a:fillRef>
          <a:effectRef idx="0">
            <a:srgbClr val="FFFFFF"/>
          </a:effectRef>
          <a:fontRef idx="minor">
            <a:schemeClr val="lt1"/>
          </a:fontRef>
        </p:style>
        <p:txBody>
          <a:bodyPr rtlCol="0" anchor="ctr"/>
          <a:p>
            <a:pPr algn="ctr"/>
            <a:r>
              <a:rPr lang="en-US" altLang="zh-CN" sz="1600" b="1">
                <a:solidFill>
                  <a:schemeClr val="tx1"/>
                </a:solidFill>
                <a:latin typeface="Tahoma" panose="020B0604030504040204" pitchFamily="34" charset="0"/>
                <a:cs typeface="Tahoma" panose="020B0604030504040204" pitchFamily="34" charset="0"/>
              </a:rPr>
              <a:t>Board of Supervisors</a:t>
            </a:r>
            <a:endParaRPr lang="en-US" altLang="zh-CN" sz="1600" b="1">
              <a:solidFill>
                <a:schemeClr val="tx1"/>
              </a:solidFill>
              <a:latin typeface="Tahoma" panose="020B0604030504040204" pitchFamily="34" charset="0"/>
              <a:cs typeface="Tahoma" panose="020B0604030504040204" pitchFamily="34" charset="0"/>
            </a:endParaRPr>
          </a:p>
        </p:txBody>
      </p:sp>
      <p:sp>
        <p:nvSpPr>
          <p:cNvPr id="15" name="矩形 14"/>
          <p:cNvSpPr/>
          <p:nvPr/>
        </p:nvSpPr>
        <p:spPr>
          <a:xfrm>
            <a:off x="5365115" y="2610485"/>
            <a:ext cx="1540510" cy="464820"/>
          </a:xfrm>
          <a:prstGeom prst="rect">
            <a:avLst/>
          </a:prstGeom>
          <a:solidFill>
            <a:srgbClr val="95AF2D"/>
          </a:solidFill>
        </p:spPr>
        <p:style>
          <a:lnRef idx="0">
            <a:srgbClr val="FFFFFF"/>
          </a:lnRef>
          <a:fillRef idx="1">
            <a:schemeClr val="accent1"/>
          </a:fillRef>
          <a:effectRef idx="0">
            <a:srgbClr val="FFFFFF"/>
          </a:effectRef>
          <a:fontRef idx="minor">
            <a:schemeClr val="lt1"/>
          </a:fontRef>
        </p:style>
        <p:txBody>
          <a:bodyPr rtlCol="0" anchor="ctr"/>
          <a:p>
            <a:pPr algn="ctr"/>
            <a:r>
              <a:rPr lang="en-US" altLang="zh-CN" sz="1600" b="1">
                <a:solidFill>
                  <a:schemeClr val="tx1"/>
                </a:solidFill>
                <a:latin typeface="Tahoma" panose="020B0604030504040204" pitchFamily="34" charset="0"/>
                <a:cs typeface="Tahoma" panose="020B0604030504040204" pitchFamily="34" charset="0"/>
              </a:rPr>
              <a:t>General Manager</a:t>
            </a:r>
            <a:endParaRPr lang="en-US" altLang="zh-CN" sz="1600" b="1">
              <a:solidFill>
                <a:schemeClr val="tx1"/>
              </a:solidFill>
              <a:latin typeface="Tahoma" panose="020B0604030504040204" pitchFamily="34" charset="0"/>
              <a:cs typeface="Tahoma" panose="020B0604030504040204" pitchFamily="34" charset="0"/>
            </a:endParaRPr>
          </a:p>
        </p:txBody>
      </p:sp>
      <p:sp>
        <p:nvSpPr>
          <p:cNvPr id="16" name="矩形 15"/>
          <p:cNvSpPr/>
          <p:nvPr/>
        </p:nvSpPr>
        <p:spPr>
          <a:xfrm>
            <a:off x="2630170" y="2240280"/>
            <a:ext cx="2130425" cy="427355"/>
          </a:xfrm>
          <a:prstGeom prst="rect">
            <a:avLst/>
          </a:prstGeom>
          <a:solidFill>
            <a:srgbClr val="95AF2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1400" b="1">
                <a:solidFill>
                  <a:schemeClr val="tx1"/>
                </a:solidFill>
                <a:latin typeface="Tahoma" panose="020B0604030504040204" pitchFamily="34" charset="0"/>
                <a:cs typeface="Tahoma" panose="020B0604030504040204" pitchFamily="34" charset="0"/>
              </a:rPr>
              <a:t>Strategic Decision - Making Committee</a:t>
            </a:r>
            <a:endParaRPr lang="en-US" altLang="zh-CN" sz="1400" b="1">
              <a:solidFill>
                <a:schemeClr val="tx1"/>
              </a:solidFill>
              <a:latin typeface="Tahoma" panose="020B0604030504040204" pitchFamily="34" charset="0"/>
              <a:cs typeface="Tahoma" panose="020B0604030504040204" pitchFamily="34" charset="0"/>
            </a:endParaRPr>
          </a:p>
        </p:txBody>
      </p:sp>
      <p:sp>
        <p:nvSpPr>
          <p:cNvPr id="17" name="矩形 16"/>
          <p:cNvSpPr/>
          <p:nvPr/>
        </p:nvSpPr>
        <p:spPr>
          <a:xfrm>
            <a:off x="7345045" y="3091815"/>
            <a:ext cx="1950085" cy="389255"/>
          </a:xfrm>
          <a:prstGeom prst="rect">
            <a:avLst/>
          </a:prstGeom>
          <a:solidFill>
            <a:srgbClr val="95AF2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1400" b="1">
                <a:solidFill>
                  <a:schemeClr val="tx1"/>
                </a:solidFill>
                <a:latin typeface="Tahoma" panose="020B0604030504040204" pitchFamily="34" charset="0"/>
                <a:cs typeface="Tahoma" panose="020B0604030504040204" pitchFamily="34" charset="0"/>
              </a:rPr>
              <a:t>General Manager's Office (GMO)</a:t>
            </a:r>
            <a:endParaRPr lang="en-US" altLang="zh-CN" sz="1400" b="1">
              <a:solidFill>
                <a:schemeClr val="tx1"/>
              </a:solidFill>
              <a:latin typeface="Tahoma" panose="020B0604030504040204" pitchFamily="34" charset="0"/>
              <a:cs typeface="Tahoma" panose="020B0604030504040204" pitchFamily="34" charset="0"/>
            </a:endParaRPr>
          </a:p>
        </p:txBody>
      </p:sp>
      <p:sp>
        <p:nvSpPr>
          <p:cNvPr id="18" name="矩形 17"/>
          <p:cNvSpPr/>
          <p:nvPr/>
        </p:nvSpPr>
        <p:spPr>
          <a:xfrm>
            <a:off x="406400" y="3711575"/>
            <a:ext cx="1698625" cy="391795"/>
          </a:xfrm>
          <a:prstGeom prst="rect">
            <a:avLst/>
          </a:prstGeom>
          <a:solidFill>
            <a:srgbClr val="95AF2D"/>
          </a:solidFill>
        </p:spPr>
        <p:style>
          <a:lnRef idx="0">
            <a:srgbClr val="FFFFFF"/>
          </a:lnRef>
          <a:fillRef idx="1">
            <a:schemeClr val="accent1"/>
          </a:fillRef>
          <a:effectRef idx="0">
            <a:srgbClr val="FFFFFF"/>
          </a:effectRef>
          <a:fontRef idx="minor">
            <a:schemeClr val="lt1"/>
          </a:fontRef>
        </p:style>
        <p:txBody>
          <a:bodyPr rtlCol="0" anchor="ctr"/>
          <a:p>
            <a:pPr algn="ctr"/>
            <a:r>
              <a:rPr lang="en-US" altLang="zh-CN" sz="1200" b="1">
                <a:solidFill>
                  <a:schemeClr val="tx1"/>
                </a:solidFill>
                <a:latin typeface="Tahoma" panose="020B0604030504040204" pitchFamily="34" charset="0"/>
                <a:cs typeface="Tahoma" panose="020B0604030504040204" pitchFamily="34" charset="0"/>
              </a:rPr>
              <a:t>R &amp; D and Technology Center</a:t>
            </a:r>
            <a:endParaRPr lang="en-US" altLang="zh-CN" sz="1200" b="1">
              <a:solidFill>
                <a:schemeClr val="tx1"/>
              </a:solidFill>
              <a:latin typeface="Tahoma" panose="020B0604030504040204" pitchFamily="34" charset="0"/>
              <a:cs typeface="Tahoma" panose="020B0604030504040204" pitchFamily="34" charset="0"/>
            </a:endParaRPr>
          </a:p>
        </p:txBody>
      </p:sp>
      <p:sp>
        <p:nvSpPr>
          <p:cNvPr id="19" name="矩形 18"/>
          <p:cNvSpPr/>
          <p:nvPr/>
        </p:nvSpPr>
        <p:spPr>
          <a:xfrm>
            <a:off x="2274570" y="3711575"/>
            <a:ext cx="1329690" cy="391795"/>
          </a:xfrm>
          <a:prstGeom prst="rect">
            <a:avLst/>
          </a:prstGeom>
          <a:solidFill>
            <a:srgbClr val="95AF2D"/>
          </a:solidFill>
        </p:spPr>
        <p:style>
          <a:lnRef idx="0">
            <a:srgbClr val="FFFFFF"/>
          </a:lnRef>
          <a:fillRef idx="1">
            <a:schemeClr val="accent1"/>
          </a:fillRef>
          <a:effectRef idx="0">
            <a:srgbClr val="FFFFFF"/>
          </a:effectRef>
          <a:fontRef idx="minor">
            <a:schemeClr val="lt1"/>
          </a:fontRef>
        </p:style>
        <p:txBody>
          <a:bodyPr rtlCol="0" anchor="ctr"/>
          <a:p>
            <a:pPr algn="ctr"/>
            <a:r>
              <a:rPr lang="en-US" altLang="zh-CN" sz="1200" b="1">
                <a:solidFill>
                  <a:schemeClr val="tx1"/>
                </a:solidFill>
                <a:latin typeface="Tahoma" panose="020B0604030504040204" pitchFamily="34" charset="0"/>
                <a:cs typeface="Tahoma" panose="020B0604030504040204" pitchFamily="34" charset="0"/>
              </a:rPr>
              <a:t>Supply Chain Center</a:t>
            </a:r>
            <a:endParaRPr lang="en-US" altLang="zh-CN" sz="1200" b="1">
              <a:solidFill>
                <a:schemeClr val="tx1"/>
              </a:solidFill>
              <a:latin typeface="Tahoma" panose="020B0604030504040204" pitchFamily="34" charset="0"/>
              <a:cs typeface="Tahoma" panose="020B0604030504040204" pitchFamily="34" charset="0"/>
            </a:endParaRPr>
          </a:p>
        </p:txBody>
      </p:sp>
      <p:sp>
        <p:nvSpPr>
          <p:cNvPr id="20" name="矩形 19"/>
          <p:cNvSpPr/>
          <p:nvPr/>
        </p:nvSpPr>
        <p:spPr>
          <a:xfrm>
            <a:off x="3773805" y="3711575"/>
            <a:ext cx="1591945" cy="391795"/>
          </a:xfrm>
          <a:prstGeom prst="rect">
            <a:avLst/>
          </a:prstGeom>
          <a:solidFill>
            <a:srgbClr val="95AF2D"/>
          </a:solidFill>
        </p:spPr>
        <p:style>
          <a:lnRef idx="2">
            <a:schemeClr val="lt1"/>
          </a:lnRef>
          <a:fillRef idx="1">
            <a:schemeClr val="accent1"/>
          </a:fillRef>
          <a:effectRef idx="1">
            <a:schemeClr val="accent1"/>
          </a:effectRef>
          <a:fontRef idx="minor">
            <a:schemeClr val="lt1"/>
          </a:fontRef>
        </p:style>
        <p:txBody>
          <a:bodyPr rtlCol="0" anchor="ctr"/>
          <a:p>
            <a:pPr algn="ctr"/>
            <a:r>
              <a:rPr lang="en-US" altLang="zh-CN" sz="1200" b="1">
                <a:solidFill>
                  <a:schemeClr val="tx1"/>
                </a:solidFill>
                <a:latin typeface="Tahoma" panose="020B0604030504040204" pitchFamily="34" charset="0"/>
                <a:cs typeface="Tahoma" panose="020B0604030504040204" pitchFamily="34" charset="0"/>
              </a:rPr>
              <a:t>Production Operations Center</a:t>
            </a:r>
            <a:endParaRPr lang="en-US" altLang="zh-CN" sz="1200" b="1">
              <a:solidFill>
                <a:schemeClr val="tx1"/>
              </a:solidFill>
              <a:latin typeface="Tahoma" panose="020B0604030504040204" pitchFamily="34" charset="0"/>
              <a:cs typeface="Tahoma" panose="020B0604030504040204" pitchFamily="34" charset="0"/>
            </a:endParaRPr>
          </a:p>
        </p:txBody>
      </p:sp>
      <p:sp>
        <p:nvSpPr>
          <p:cNvPr id="22" name="矩形 21"/>
          <p:cNvSpPr/>
          <p:nvPr/>
        </p:nvSpPr>
        <p:spPr>
          <a:xfrm>
            <a:off x="5559425" y="3711575"/>
            <a:ext cx="1174750" cy="392430"/>
          </a:xfrm>
          <a:prstGeom prst="rect">
            <a:avLst/>
          </a:prstGeom>
          <a:solidFill>
            <a:srgbClr val="95AF2D"/>
          </a:solidFill>
        </p:spPr>
        <p:style>
          <a:lnRef idx="0">
            <a:srgbClr val="FFFFFF"/>
          </a:lnRef>
          <a:fillRef idx="1">
            <a:schemeClr val="accent1"/>
          </a:fillRef>
          <a:effectRef idx="0">
            <a:srgbClr val="FFFFFF"/>
          </a:effectRef>
          <a:fontRef idx="minor">
            <a:schemeClr val="lt1"/>
          </a:fontRef>
        </p:style>
        <p:txBody>
          <a:bodyPr rtlCol="0" anchor="ctr"/>
          <a:p>
            <a:pPr algn="ctr"/>
            <a:r>
              <a:rPr lang="en-US" altLang="zh-CN" sz="1200" b="1">
                <a:solidFill>
                  <a:schemeClr val="tx1"/>
                </a:solidFill>
                <a:latin typeface="Tahoma" panose="020B0604030504040204" pitchFamily="34" charset="0"/>
                <a:cs typeface="Tahoma" panose="020B0604030504040204" pitchFamily="34" charset="0"/>
                <a:sym typeface="+mn-ea"/>
              </a:rPr>
              <a:t>Marketing</a:t>
            </a:r>
            <a:endParaRPr lang="en-US" altLang="zh-CN" sz="1200" b="1">
              <a:solidFill>
                <a:schemeClr val="tx1"/>
              </a:solidFill>
              <a:latin typeface="Tahoma" panose="020B0604030504040204" pitchFamily="34" charset="0"/>
              <a:cs typeface="Tahoma" panose="020B0604030504040204" pitchFamily="34" charset="0"/>
              <a:sym typeface="+mn-ea"/>
            </a:endParaRPr>
          </a:p>
          <a:p>
            <a:pPr algn="ctr"/>
            <a:r>
              <a:rPr lang="en-US" altLang="zh-CN" sz="1200" b="1">
                <a:solidFill>
                  <a:schemeClr val="tx1"/>
                </a:solidFill>
                <a:latin typeface="Tahoma" panose="020B0604030504040204" pitchFamily="34" charset="0"/>
                <a:cs typeface="Tahoma" panose="020B0604030504040204" pitchFamily="34" charset="0"/>
                <a:sym typeface="+mn-ea"/>
              </a:rPr>
              <a:t>Center</a:t>
            </a:r>
            <a:endParaRPr lang="en-US" altLang="zh-CN" sz="1200" b="1">
              <a:solidFill>
                <a:schemeClr val="tx1"/>
              </a:solidFill>
              <a:latin typeface="Tahoma" panose="020B0604030504040204" pitchFamily="34" charset="0"/>
              <a:cs typeface="Tahoma" panose="020B0604030504040204" pitchFamily="34" charset="0"/>
              <a:sym typeface="+mn-ea"/>
            </a:endParaRPr>
          </a:p>
        </p:txBody>
      </p:sp>
      <p:sp>
        <p:nvSpPr>
          <p:cNvPr id="24" name="矩形 23"/>
          <p:cNvSpPr/>
          <p:nvPr/>
        </p:nvSpPr>
        <p:spPr>
          <a:xfrm>
            <a:off x="6849745" y="3711575"/>
            <a:ext cx="1569720" cy="391795"/>
          </a:xfrm>
          <a:prstGeom prst="rect">
            <a:avLst/>
          </a:prstGeom>
          <a:solidFill>
            <a:srgbClr val="95AF2D"/>
          </a:solidFill>
        </p:spPr>
        <p:style>
          <a:lnRef idx="0">
            <a:srgbClr val="FFFFFF"/>
          </a:lnRef>
          <a:fillRef idx="1">
            <a:schemeClr val="accent1"/>
          </a:fillRef>
          <a:effectRef idx="0">
            <a:srgbClr val="FFFFFF"/>
          </a:effectRef>
          <a:fontRef idx="minor">
            <a:schemeClr val="lt1"/>
          </a:fontRef>
        </p:style>
        <p:txBody>
          <a:bodyPr rtlCol="0" anchor="ctr"/>
          <a:p>
            <a:pPr algn="ctr"/>
            <a:r>
              <a:rPr lang="en-US" altLang="zh-CN" sz="1200" b="1">
                <a:solidFill>
                  <a:schemeClr val="tx1"/>
                </a:solidFill>
                <a:latin typeface="Tahoma" panose="020B0604030504040204" pitchFamily="34" charset="0"/>
                <a:cs typeface="Tahoma" panose="020B0604030504040204" pitchFamily="34" charset="0"/>
              </a:rPr>
              <a:t>Human Resources Center</a:t>
            </a:r>
            <a:endParaRPr lang="en-US" altLang="zh-CN" sz="1200" b="1">
              <a:solidFill>
                <a:schemeClr val="tx1"/>
              </a:solidFill>
              <a:latin typeface="Tahoma" panose="020B0604030504040204" pitchFamily="34" charset="0"/>
              <a:cs typeface="Tahoma" panose="020B0604030504040204" pitchFamily="34" charset="0"/>
            </a:endParaRPr>
          </a:p>
        </p:txBody>
      </p:sp>
      <p:sp>
        <p:nvSpPr>
          <p:cNvPr id="25" name="矩形 24"/>
          <p:cNvSpPr/>
          <p:nvPr/>
        </p:nvSpPr>
        <p:spPr>
          <a:xfrm>
            <a:off x="8516620" y="3711575"/>
            <a:ext cx="1522730" cy="392430"/>
          </a:xfrm>
          <a:prstGeom prst="rect">
            <a:avLst/>
          </a:prstGeom>
          <a:solidFill>
            <a:srgbClr val="95AF2D"/>
          </a:solidFill>
        </p:spPr>
        <p:style>
          <a:lnRef idx="0">
            <a:srgbClr val="FFFFFF"/>
          </a:lnRef>
          <a:fillRef idx="1">
            <a:schemeClr val="accent1"/>
          </a:fillRef>
          <a:effectRef idx="0">
            <a:srgbClr val="FFFFFF"/>
          </a:effectRef>
          <a:fontRef idx="minor">
            <a:schemeClr val="lt1"/>
          </a:fontRef>
        </p:style>
        <p:txBody>
          <a:bodyPr rtlCol="0" anchor="ctr"/>
          <a:p>
            <a:pPr algn="ctr"/>
            <a:r>
              <a:rPr lang="en-US" altLang="zh-CN" sz="1200" b="1">
                <a:solidFill>
                  <a:schemeClr val="tx1"/>
                </a:solidFill>
                <a:latin typeface="Tahoma" panose="020B0604030504040204" pitchFamily="34" charset="0"/>
                <a:cs typeface="Tahoma" panose="020B0604030504040204" pitchFamily="34" charset="0"/>
              </a:rPr>
              <a:t>Finance and Risk Control Center</a:t>
            </a:r>
            <a:endParaRPr lang="en-US" altLang="zh-CN" sz="1200" b="1">
              <a:solidFill>
                <a:schemeClr val="tx1"/>
              </a:solidFill>
              <a:latin typeface="Tahoma" panose="020B0604030504040204" pitchFamily="34" charset="0"/>
              <a:cs typeface="Tahoma" panose="020B0604030504040204" pitchFamily="34" charset="0"/>
            </a:endParaRPr>
          </a:p>
        </p:txBody>
      </p:sp>
      <p:sp>
        <p:nvSpPr>
          <p:cNvPr id="26" name="矩形 25"/>
          <p:cNvSpPr/>
          <p:nvPr/>
        </p:nvSpPr>
        <p:spPr>
          <a:xfrm>
            <a:off x="10111740" y="3711575"/>
            <a:ext cx="1685925" cy="392430"/>
          </a:xfrm>
          <a:prstGeom prst="rect">
            <a:avLst/>
          </a:prstGeom>
          <a:solidFill>
            <a:srgbClr val="95AF2D"/>
          </a:solidFill>
        </p:spPr>
        <p:style>
          <a:lnRef idx="0">
            <a:srgbClr val="FFFFFF"/>
          </a:lnRef>
          <a:fillRef idx="1">
            <a:schemeClr val="accent1"/>
          </a:fillRef>
          <a:effectRef idx="0">
            <a:srgbClr val="FFFFFF"/>
          </a:effectRef>
          <a:fontRef idx="minor">
            <a:schemeClr val="lt1"/>
          </a:fontRef>
        </p:style>
        <p:txBody>
          <a:bodyPr rtlCol="0" anchor="ctr"/>
          <a:p>
            <a:pPr algn="ctr"/>
            <a:r>
              <a:rPr lang="en-US" altLang="zh-CN" sz="1200" b="1">
                <a:solidFill>
                  <a:schemeClr val="tx1"/>
                </a:solidFill>
                <a:latin typeface="Tahoma" panose="020B0604030504040204" pitchFamily="34" charset="0"/>
                <a:cs typeface="Tahoma" panose="020B0604030504040204" pitchFamily="34" charset="0"/>
              </a:rPr>
              <a:t>Digital Information Center</a:t>
            </a:r>
            <a:endParaRPr lang="en-US" altLang="zh-CN" sz="1200" b="1">
              <a:solidFill>
                <a:schemeClr val="tx1"/>
              </a:solidFill>
              <a:latin typeface="Tahoma" panose="020B0604030504040204" pitchFamily="34" charset="0"/>
              <a:cs typeface="Tahoma" panose="020B0604030504040204" pitchFamily="34" charset="0"/>
            </a:endParaRPr>
          </a:p>
        </p:txBody>
      </p:sp>
      <p:cxnSp>
        <p:nvCxnSpPr>
          <p:cNvPr id="49" name="直接连接符 48"/>
          <p:cNvCxnSpPr>
            <a:stCxn id="7" idx="2"/>
            <a:endCxn id="9" idx="0"/>
          </p:cNvCxnSpPr>
          <p:nvPr/>
        </p:nvCxnSpPr>
        <p:spPr>
          <a:xfrm>
            <a:off x="6135370" y="1525905"/>
            <a:ext cx="0" cy="30988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50" name="直接连接符 49"/>
          <p:cNvCxnSpPr/>
          <p:nvPr/>
        </p:nvCxnSpPr>
        <p:spPr>
          <a:xfrm>
            <a:off x="6135370" y="2305050"/>
            <a:ext cx="0" cy="30988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51" name="直接连接符 50"/>
          <p:cNvCxnSpPr/>
          <p:nvPr/>
        </p:nvCxnSpPr>
        <p:spPr>
          <a:xfrm>
            <a:off x="6135370" y="3075305"/>
            <a:ext cx="0" cy="63627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52" name="直接连接符 51"/>
          <p:cNvCxnSpPr/>
          <p:nvPr/>
        </p:nvCxnSpPr>
        <p:spPr>
          <a:xfrm flipH="1">
            <a:off x="6128385" y="1691640"/>
            <a:ext cx="1214120" cy="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53" name="直接连接符 52"/>
          <p:cNvCxnSpPr>
            <a:endCxn id="16" idx="3"/>
          </p:cNvCxnSpPr>
          <p:nvPr/>
        </p:nvCxnSpPr>
        <p:spPr>
          <a:xfrm flipH="1" flipV="1">
            <a:off x="4760595" y="2454275"/>
            <a:ext cx="1379855" cy="4445"/>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56" name="直接连接符 55"/>
          <p:cNvCxnSpPr/>
          <p:nvPr/>
        </p:nvCxnSpPr>
        <p:spPr>
          <a:xfrm flipH="1">
            <a:off x="6140450" y="3286760"/>
            <a:ext cx="1214120" cy="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57" name="肘形连接符 56"/>
          <p:cNvCxnSpPr>
            <a:endCxn id="18" idx="0"/>
          </p:cNvCxnSpPr>
          <p:nvPr/>
        </p:nvCxnSpPr>
        <p:spPr>
          <a:xfrm rot="10800000" flipV="1">
            <a:off x="1256030" y="3543935"/>
            <a:ext cx="4846955" cy="167640"/>
          </a:xfrm>
          <a:prstGeom prst="bentConnector2">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58" name="肘形连接符 57"/>
          <p:cNvCxnSpPr>
            <a:endCxn id="26" idx="0"/>
          </p:cNvCxnSpPr>
          <p:nvPr/>
        </p:nvCxnSpPr>
        <p:spPr>
          <a:xfrm>
            <a:off x="6104255" y="3541395"/>
            <a:ext cx="4850765" cy="170180"/>
          </a:xfrm>
          <a:prstGeom prst="bentConnector2">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59" name="直接连接符 58"/>
          <p:cNvCxnSpPr>
            <a:stCxn id="25" idx="0"/>
          </p:cNvCxnSpPr>
          <p:nvPr/>
        </p:nvCxnSpPr>
        <p:spPr>
          <a:xfrm flipV="1">
            <a:off x="9277985" y="3535680"/>
            <a:ext cx="0" cy="175895"/>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60" name="直接连接符 59"/>
          <p:cNvCxnSpPr/>
          <p:nvPr/>
        </p:nvCxnSpPr>
        <p:spPr>
          <a:xfrm flipV="1">
            <a:off x="7692390" y="3543935"/>
            <a:ext cx="0" cy="175895"/>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61" name="直接连接符 60"/>
          <p:cNvCxnSpPr/>
          <p:nvPr/>
        </p:nvCxnSpPr>
        <p:spPr>
          <a:xfrm flipV="1">
            <a:off x="4581525" y="3543935"/>
            <a:ext cx="0" cy="175895"/>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62" name="直接连接符 61"/>
          <p:cNvCxnSpPr/>
          <p:nvPr/>
        </p:nvCxnSpPr>
        <p:spPr>
          <a:xfrm flipV="1">
            <a:off x="2939415" y="3535680"/>
            <a:ext cx="0" cy="175895"/>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66" name="直接连接符 65"/>
          <p:cNvCxnSpPr>
            <a:stCxn id="18" idx="2"/>
          </p:cNvCxnSpPr>
          <p:nvPr/>
        </p:nvCxnSpPr>
        <p:spPr>
          <a:xfrm flipH="1">
            <a:off x="1247140" y="4103370"/>
            <a:ext cx="8890" cy="24003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84" name="圆角矩形 83"/>
          <p:cNvSpPr/>
          <p:nvPr>
            <p:custDataLst>
              <p:tags r:id="rId8"/>
            </p:custDataLst>
          </p:nvPr>
        </p:nvSpPr>
        <p:spPr>
          <a:xfrm>
            <a:off x="629285" y="4271010"/>
            <a:ext cx="1304925" cy="321310"/>
          </a:xfrm>
          <a:prstGeom prst="roundRect">
            <a:avLst/>
          </a:prstGeom>
          <a:solidFill>
            <a:srgbClr val="95AF2D"/>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b="1">
                <a:solidFill>
                  <a:schemeClr val="tx1"/>
                </a:solidFill>
                <a:latin typeface="Tahoma" panose="020B0604030504040204" pitchFamily="34" charset="0"/>
                <a:cs typeface="Tahoma" panose="020B0604030504040204" pitchFamily="34" charset="0"/>
                <a:sym typeface="+mn-ea"/>
              </a:rPr>
              <a:t>R &amp; D</a:t>
            </a:r>
            <a:r>
              <a:rPr lang="zh-CN" altLang="en-US" sz="1000" b="1">
                <a:solidFill>
                  <a:schemeClr val="tx1"/>
                </a:solidFill>
                <a:latin typeface="Tahoma" panose="020B0604030504040204" pitchFamily="34" charset="0"/>
                <a:cs typeface="Tahoma" panose="020B0604030504040204" pitchFamily="34" charset="0"/>
              </a:rPr>
              <a:t> Dep</a:t>
            </a:r>
            <a:r>
              <a:rPr lang="en-US" altLang="zh-CN" sz="1000" b="1">
                <a:solidFill>
                  <a:schemeClr val="tx1"/>
                </a:solidFill>
                <a:latin typeface="Tahoma" panose="020B0604030504040204" pitchFamily="34" charset="0"/>
                <a:cs typeface="Tahoma" panose="020B0604030504040204" pitchFamily="34" charset="0"/>
              </a:rPr>
              <a:t>t.</a:t>
            </a:r>
            <a:endParaRPr lang="en-US" altLang="zh-CN" sz="1000" b="1">
              <a:solidFill>
                <a:schemeClr val="tx1"/>
              </a:solidFill>
              <a:latin typeface="Tahoma" panose="020B0604030504040204" pitchFamily="34" charset="0"/>
              <a:cs typeface="Tahoma" panose="020B0604030504040204" pitchFamily="34" charset="0"/>
            </a:endParaRPr>
          </a:p>
        </p:txBody>
      </p:sp>
      <p:sp>
        <p:nvSpPr>
          <p:cNvPr id="2" name="圆角矩形 1"/>
          <p:cNvSpPr/>
          <p:nvPr>
            <p:custDataLst>
              <p:tags r:id="rId9"/>
            </p:custDataLst>
          </p:nvPr>
        </p:nvSpPr>
        <p:spPr>
          <a:xfrm>
            <a:off x="629285" y="4650105"/>
            <a:ext cx="1304925" cy="294005"/>
          </a:xfrm>
          <a:prstGeom prst="roundRect">
            <a:avLst/>
          </a:prstGeom>
          <a:solidFill>
            <a:srgbClr val="95AF2D"/>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900" b="1">
                <a:solidFill>
                  <a:schemeClr val="tx1"/>
                </a:solidFill>
                <a:latin typeface="Tahoma" panose="020B0604030504040204" pitchFamily="34" charset="0"/>
                <a:cs typeface="Tahoma" panose="020B0604030504040204" pitchFamily="34" charset="0"/>
              </a:rPr>
              <a:t>Technology Development Dept.</a:t>
            </a:r>
            <a:endParaRPr lang="en-US" altLang="zh-CN" sz="900" b="1">
              <a:solidFill>
                <a:schemeClr val="tx1"/>
              </a:solidFill>
              <a:latin typeface="Tahoma" panose="020B0604030504040204" pitchFamily="34" charset="0"/>
              <a:cs typeface="Tahoma" panose="020B0604030504040204" pitchFamily="34" charset="0"/>
            </a:endParaRPr>
          </a:p>
        </p:txBody>
      </p:sp>
      <p:sp>
        <p:nvSpPr>
          <p:cNvPr id="87" name="圆角矩形 86"/>
          <p:cNvSpPr/>
          <p:nvPr>
            <p:custDataLst>
              <p:tags r:id="rId10"/>
            </p:custDataLst>
          </p:nvPr>
        </p:nvSpPr>
        <p:spPr>
          <a:xfrm>
            <a:off x="641350" y="4998085"/>
            <a:ext cx="1292860" cy="280670"/>
          </a:xfrm>
          <a:prstGeom prst="roundRect">
            <a:avLst/>
          </a:prstGeom>
          <a:solidFill>
            <a:srgbClr val="95AF2D"/>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b="1">
                <a:solidFill>
                  <a:schemeClr val="tx1"/>
                </a:solidFill>
                <a:latin typeface="Tahoma" panose="020B0604030504040204" pitchFamily="34" charset="0"/>
                <a:cs typeface="Tahoma" panose="020B0604030504040204" pitchFamily="34" charset="0"/>
              </a:rPr>
              <a:t>Lab.</a:t>
            </a:r>
            <a:endParaRPr lang="en-US" altLang="zh-CN" sz="1000" b="1">
              <a:solidFill>
                <a:schemeClr val="tx1"/>
              </a:solidFill>
              <a:latin typeface="Tahoma" panose="020B0604030504040204" pitchFamily="34" charset="0"/>
              <a:cs typeface="Tahoma" panose="020B0604030504040204" pitchFamily="34" charset="0"/>
            </a:endParaRPr>
          </a:p>
        </p:txBody>
      </p:sp>
      <p:cxnSp>
        <p:nvCxnSpPr>
          <p:cNvPr id="5" name="直接连接符 4"/>
          <p:cNvCxnSpPr/>
          <p:nvPr/>
        </p:nvCxnSpPr>
        <p:spPr>
          <a:xfrm flipH="1">
            <a:off x="2939415" y="4104005"/>
            <a:ext cx="8890" cy="24003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28" name="直接连接符 27"/>
          <p:cNvCxnSpPr/>
          <p:nvPr/>
        </p:nvCxnSpPr>
        <p:spPr>
          <a:xfrm flipH="1">
            <a:off x="4581525" y="4104005"/>
            <a:ext cx="8890" cy="24003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29" name="直接连接符 28"/>
          <p:cNvCxnSpPr/>
          <p:nvPr/>
        </p:nvCxnSpPr>
        <p:spPr>
          <a:xfrm flipH="1">
            <a:off x="6126480" y="4104005"/>
            <a:ext cx="8890" cy="24003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48" name="直接连接符 47"/>
          <p:cNvCxnSpPr/>
          <p:nvPr/>
        </p:nvCxnSpPr>
        <p:spPr>
          <a:xfrm flipH="1">
            <a:off x="7692390" y="4103370"/>
            <a:ext cx="8890" cy="24003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54" name="直接连接符 53"/>
          <p:cNvCxnSpPr/>
          <p:nvPr/>
        </p:nvCxnSpPr>
        <p:spPr>
          <a:xfrm flipH="1">
            <a:off x="9269095" y="4104005"/>
            <a:ext cx="8890" cy="24003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55" name="直接连接符 54"/>
          <p:cNvCxnSpPr/>
          <p:nvPr/>
        </p:nvCxnSpPr>
        <p:spPr>
          <a:xfrm flipH="1">
            <a:off x="10955020" y="4103370"/>
            <a:ext cx="8890" cy="24003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63" name="圆角矩形 62"/>
          <p:cNvSpPr/>
          <p:nvPr>
            <p:custDataLst>
              <p:tags r:id="rId11"/>
            </p:custDataLst>
          </p:nvPr>
        </p:nvSpPr>
        <p:spPr>
          <a:xfrm>
            <a:off x="2274570" y="4271010"/>
            <a:ext cx="1304925" cy="321310"/>
          </a:xfrm>
          <a:prstGeom prst="roundRect">
            <a:avLst/>
          </a:prstGeom>
          <a:solidFill>
            <a:srgbClr val="95AF2D"/>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b="1">
                <a:solidFill>
                  <a:schemeClr val="tx1"/>
                </a:solidFill>
                <a:latin typeface="Tahoma" panose="020B0604030504040204" pitchFamily="34" charset="0"/>
                <a:cs typeface="Tahoma" panose="020B0604030504040204" pitchFamily="34" charset="0"/>
              </a:rPr>
              <a:t>Procurement Dept.</a:t>
            </a:r>
            <a:endParaRPr lang="en-US" altLang="zh-CN" sz="1000" b="1">
              <a:solidFill>
                <a:schemeClr val="tx1"/>
              </a:solidFill>
              <a:latin typeface="Tahoma" panose="020B0604030504040204" pitchFamily="34" charset="0"/>
              <a:cs typeface="Tahoma" panose="020B0604030504040204" pitchFamily="34" charset="0"/>
            </a:endParaRPr>
          </a:p>
        </p:txBody>
      </p:sp>
      <p:sp>
        <p:nvSpPr>
          <p:cNvPr id="85" name="圆角矩形 84"/>
          <p:cNvSpPr/>
          <p:nvPr>
            <p:custDataLst>
              <p:tags r:id="rId12"/>
            </p:custDataLst>
          </p:nvPr>
        </p:nvSpPr>
        <p:spPr>
          <a:xfrm>
            <a:off x="2274570" y="4704080"/>
            <a:ext cx="1304925" cy="294005"/>
          </a:xfrm>
          <a:prstGeom prst="roundRect">
            <a:avLst/>
          </a:prstGeom>
          <a:solidFill>
            <a:srgbClr val="95AF2D"/>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b="1">
                <a:solidFill>
                  <a:schemeClr val="tx1"/>
                </a:solidFill>
                <a:latin typeface="Tahoma" panose="020B0604030504040204" pitchFamily="34" charset="0"/>
                <a:cs typeface="Tahoma" panose="020B0604030504040204" pitchFamily="34" charset="0"/>
              </a:rPr>
              <a:t>Quality Control </a:t>
            </a:r>
            <a:r>
              <a:rPr lang="zh-CN" altLang="en-US" sz="1000" b="1">
                <a:solidFill>
                  <a:schemeClr val="tx1"/>
                </a:solidFill>
                <a:latin typeface="Tahoma" panose="020B0604030504040204" pitchFamily="34" charset="0"/>
                <a:cs typeface="Tahoma" panose="020B0604030504040204" pitchFamily="34" charset="0"/>
              </a:rPr>
              <a:t>Dep</a:t>
            </a:r>
            <a:r>
              <a:rPr lang="en-US" altLang="zh-CN" sz="1000" b="1">
                <a:solidFill>
                  <a:schemeClr val="tx1"/>
                </a:solidFill>
                <a:latin typeface="Tahoma" panose="020B0604030504040204" pitchFamily="34" charset="0"/>
                <a:cs typeface="Tahoma" panose="020B0604030504040204" pitchFamily="34" charset="0"/>
              </a:rPr>
              <a:t>t.</a:t>
            </a:r>
            <a:endParaRPr lang="en-US" altLang="zh-CN" sz="1000" b="1">
              <a:solidFill>
                <a:schemeClr val="tx1"/>
              </a:solidFill>
              <a:latin typeface="Tahoma" panose="020B0604030504040204" pitchFamily="34" charset="0"/>
              <a:cs typeface="Tahoma" panose="020B0604030504040204" pitchFamily="34" charset="0"/>
            </a:endParaRPr>
          </a:p>
        </p:txBody>
      </p:sp>
      <p:sp>
        <p:nvSpPr>
          <p:cNvPr id="86" name="圆角矩形 85"/>
          <p:cNvSpPr/>
          <p:nvPr>
            <p:custDataLst>
              <p:tags r:id="rId13"/>
            </p:custDataLst>
          </p:nvPr>
        </p:nvSpPr>
        <p:spPr>
          <a:xfrm>
            <a:off x="3933825" y="4271010"/>
            <a:ext cx="1288415" cy="321310"/>
          </a:xfrm>
          <a:prstGeom prst="roundRect">
            <a:avLst/>
          </a:prstGeom>
          <a:solidFill>
            <a:srgbClr val="95AF2D"/>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b="1">
                <a:solidFill>
                  <a:schemeClr val="tx1"/>
                </a:solidFill>
                <a:latin typeface="Tahoma" panose="020B0604030504040204" pitchFamily="34" charset="0"/>
                <a:cs typeface="Tahoma" panose="020B0604030504040204" pitchFamily="34" charset="0"/>
              </a:rPr>
              <a:t>Engineering </a:t>
            </a:r>
            <a:r>
              <a:rPr lang="zh-CN" altLang="en-US" sz="1000" b="1">
                <a:solidFill>
                  <a:schemeClr val="tx1"/>
                </a:solidFill>
                <a:latin typeface="Tahoma" panose="020B0604030504040204" pitchFamily="34" charset="0"/>
                <a:cs typeface="Tahoma" panose="020B0604030504040204" pitchFamily="34" charset="0"/>
              </a:rPr>
              <a:t>Dep</a:t>
            </a:r>
            <a:r>
              <a:rPr lang="en-US" altLang="zh-CN" sz="1000" b="1">
                <a:solidFill>
                  <a:schemeClr val="tx1"/>
                </a:solidFill>
                <a:latin typeface="Tahoma" panose="020B0604030504040204" pitchFamily="34" charset="0"/>
                <a:cs typeface="Tahoma" panose="020B0604030504040204" pitchFamily="34" charset="0"/>
              </a:rPr>
              <a:t>t.</a:t>
            </a:r>
            <a:endParaRPr lang="en-US" altLang="zh-CN" sz="1000" b="1">
              <a:solidFill>
                <a:schemeClr val="tx1"/>
              </a:solidFill>
              <a:latin typeface="Tahoma" panose="020B0604030504040204" pitchFamily="34" charset="0"/>
              <a:cs typeface="Tahoma" panose="020B0604030504040204" pitchFamily="34" charset="0"/>
            </a:endParaRPr>
          </a:p>
        </p:txBody>
      </p:sp>
      <p:sp>
        <p:nvSpPr>
          <p:cNvPr id="88" name="圆角矩形 87"/>
          <p:cNvSpPr/>
          <p:nvPr>
            <p:custDataLst>
              <p:tags r:id="rId14"/>
            </p:custDataLst>
          </p:nvPr>
        </p:nvSpPr>
        <p:spPr>
          <a:xfrm>
            <a:off x="3917315" y="4650105"/>
            <a:ext cx="1304925" cy="294005"/>
          </a:xfrm>
          <a:prstGeom prst="roundRect">
            <a:avLst/>
          </a:prstGeom>
          <a:solidFill>
            <a:srgbClr val="95AF2D"/>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b="1">
                <a:solidFill>
                  <a:schemeClr val="tx1"/>
                </a:solidFill>
                <a:latin typeface="Tahoma" panose="020B0604030504040204" pitchFamily="34" charset="0"/>
                <a:cs typeface="Tahoma" panose="020B0604030504040204" pitchFamily="34" charset="0"/>
              </a:rPr>
              <a:t>PMC</a:t>
            </a:r>
            <a:r>
              <a:rPr lang="zh-CN" altLang="en-US" sz="1000" b="1">
                <a:solidFill>
                  <a:schemeClr val="tx1"/>
                </a:solidFill>
                <a:latin typeface="Tahoma" panose="020B0604030504040204" pitchFamily="34" charset="0"/>
                <a:cs typeface="Tahoma" panose="020B0604030504040204" pitchFamily="34" charset="0"/>
              </a:rPr>
              <a:t> Dep</a:t>
            </a:r>
            <a:r>
              <a:rPr lang="en-US" altLang="zh-CN" sz="1000" b="1">
                <a:solidFill>
                  <a:schemeClr val="tx1"/>
                </a:solidFill>
                <a:latin typeface="Tahoma" panose="020B0604030504040204" pitchFamily="34" charset="0"/>
                <a:cs typeface="Tahoma" panose="020B0604030504040204" pitchFamily="34" charset="0"/>
              </a:rPr>
              <a:t>t.</a:t>
            </a:r>
            <a:endParaRPr lang="en-US" altLang="zh-CN" sz="1000" b="1">
              <a:solidFill>
                <a:schemeClr val="tx1"/>
              </a:solidFill>
              <a:latin typeface="Tahoma" panose="020B0604030504040204" pitchFamily="34" charset="0"/>
              <a:cs typeface="Tahoma" panose="020B0604030504040204" pitchFamily="34" charset="0"/>
            </a:endParaRPr>
          </a:p>
        </p:txBody>
      </p:sp>
      <p:sp>
        <p:nvSpPr>
          <p:cNvPr id="89" name="圆角矩形 88"/>
          <p:cNvSpPr/>
          <p:nvPr>
            <p:custDataLst>
              <p:tags r:id="rId15"/>
            </p:custDataLst>
          </p:nvPr>
        </p:nvSpPr>
        <p:spPr>
          <a:xfrm>
            <a:off x="3917315" y="4998085"/>
            <a:ext cx="1321435" cy="280670"/>
          </a:xfrm>
          <a:prstGeom prst="roundRect">
            <a:avLst/>
          </a:prstGeom>
          <a:solidFill>
            <a:srgbClr val="95AF2D"/>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b="1">
                <a:solidFill>
                  <a:schemeClr val="tx1"/>
                </a:solidFill>
                <a:latin typeface="Tahoma" panose="020B0604030504040204" pitchFamily="34" charset="0"/>
                <a:cs typeface="Tahoma" panose="020B0604030504040204" pitchFamily="34" charset="0"/>
              </a:rPr>
              <a:t>Production Base</a:t>
            </a:r>
            <a:endParaRPr lang="en-US" altLang="zh-CN" sz="1000" b="1">
              <a:solidFill>
                <a:schemeClr val="tx1"/>
              </a:solidFill>
              <a:latin typeface="Tahoma" panose="020B0604030504040204" pitchFamily="34" charset="0"/>
              <a:cs typeface="Tahoma" panose="020B0604030504040204" pitchFamily="34" charset="0"/>
            </a:endParaRPr>
          </a:p>
        </p:txBody>
      </p:sp>
      <p:sp>
        <p:nvSpPr>
          <p:cNvPr id="90" name="圆角矩形 89"/>
          <p:cNvSpPr/>
          <p:nvPr>
            <p:custDataLst>
              <p:tags r:id="rId16"/>
            </p:custDataLst>
          </p:nvPr>
        </p:nvSpPr>
        <p:spPr>
          <a:xfrm>
            <a:off x="5483225" y="4271010"/>
            <a:ext cx="1304925" cy="321310"/>
          </a:xfrm>
          <a:prstGeom prst="roundRect">
            <a:avLst/>
          </a:prstGeom>
          <a:solidFill>
            <a:srgbClr val="95AF2D"/>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b="1">
                <a:solidFill>
                  <a:schemeClr val="tx1"/>
                </a:solidFill>
                <a:latin typeface="Tahoma" panose="020B0604030504040204" pitchFamily="34" charset="0"/>
                <a:cs typeface="Tahoma" panose="020B0604030504040204" pitchFamily="34" charset="0"/>
              </a:rPr>
              <a:t>Marketing Planning</a:t>
            </a:r>
            <a:r>
              <a:rPr lang="zh-CN" altLang="en-US" sz="1000" b="1">
                <a:solidFill>
                  <a:schemeClr val="tx1"/>
                </a:solidFill>
                <a:latin typeface="Tahoma" panose="020B0604030504040204" pitchFamily="34" charset="0"/>
                <a:cs typeface="Tahoma" panose="020B0604030504040204" pitchFamily="34" charset="0"/>
              </a:rPr>
              <a:t> Dep</a:t>
            </a:r>
            <a:r>
              <a:rPr lang="en-US" altLang="zh-CN" sz="1000" b="1">
                <a:solidFill>
                  <a:schemeClr val="tx1"/>
                </a:solidFill>
                <a:latin typeface="Tahoma" panose="020B0604030504040204" pitchFamily="34" charset="0"/>
                <a:cs typeface="Tahoma" panose="020B0604030504040204" pitchFamily="34" charset="0"/>
              </a:rPr>
              <a:t>t.</a:t>
            </a:r>
            <a:endParaRPr lang="en-US" altLang="zh-CN" sz="1000" b="1">
              <a:solidFill>
                <a:schemeClr val="tx1"/>
              </a:solidFill>
              <a:latin typeface="Tahoma" panose="020B0604030504040204" pitchFamily="34" charset="0"/>
              <a:cs typeface="Tahoma" panose="020B0604030504040204" pitchFamily="34" charset="0"/>
            </a:endParaRPr>
          </a:p>
        </p:txBody>
      </p:sp>
      <p:sp>
        <p:nvSpPr>
          <p:cNvPr id="91" name="圆角矩形 90"/>
          <p:cNvSpPr/>
          <p:nvPr>
            <p:custDataLst>
              <p:tags r:id="rId17"/>
            </p:custDataLst>
          </p:nvPr>
        </p:nvSpPr>
        <p:spPr>
          <a:xfrm>
            <a:off x="5483225" y="4650105"/>
            <a:ext cx="1304925" cy="294005"/>
          </a:xfrm>
          <a:prstGeom prst="roundRect">
            <a:avLst/>
          </a:prstGeom>
          <a:solidFill>
            <a:srgbClr val="95AF2D"/>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b="1">
                <a:solidFill>
                  <a:schemeClr val="tx1"/>
                </a:solidFill>
                <a:latin typeface="Tahoma" panose="020B0604030504040204" pitchFamily="34" charset="0"/>
                <a:cs typeface="Tahoma" panose="020B0604030504040204" pitchFamily="34" charset="0"/>
              </a:rPr>
              <a:t>Overseas </a:t>
            </a:r>
            <a:r>
              <a:rPr lang="zh-CN" altLang="en-US" sz="1000" b="1">
                <a:solidFill>
                  <a:schemeClr val="tx1"/>
                </a:solidFill>
                <a:latin typeface="Tahoma" panose="020B0604030504040204" pitchFamily="34" charset="0"/>
                <a:cs typeface="Tahoma" panose="020B0604030504040204" pitchFamily="34" charset="0"/>
              </a:rPr>
              <a:t>Dep</a:t>
            </a:r>
            <a:r>
              <a:rPr lang="en-US" altLang="zh-CN" sz="1000" b="1">
                <a:solidFill>
                  <a:schemeClr val="tx1"/>
                </a:solidFill>
                <a:latin typeface="Tahoma" panose="020B0604030504040204" pitchFamily="34" charset="0"/>
                <a:cs typeface="Tahoma" panose="020B0604030504040204" pitchFamily="34" charset="0"/>
              </a:rPr>
              <a:t>t.</a:t>
            </a:r>
            <a:endParaRPr lang="en-US" altLang="zh-CN" sz="1000" b="1">
              <a:solidFill>
                <a:schemeClr val="tx1"/>
              </a:solidFill>
              <a:latin typeface="Tahoma" panose="020B0604030504040204" pitchFamily="34" charset="0"/>
              <a:cs typeface="Tahoma" panose="020B0604030504040204" pitchFamily="34" charset="0"/>
            </a:endParaRPr>
          </a:p>
        </p:txBody>
      </p:sp>
      <p:sp>
        <p:nvSpPr>
          <p:cNvPr id="92" name="圆角矩形 91"/>
          <p:cNvSpPr/>
          <p:nvPr>
            <p:custDataLst>
              <p:tags r:id="rId18"/>
            </p:custDataLst>
          </p:nvPr>
        </p:nvSpPr>
        <p:spPr>
          <a:xfrm>
            <a:off x="5495290" y="4998085"/>
            <a:ext cx="1292860" cy="280670"/>
          </a:xfrm>
          <a:prstGeom prst="roundRect">
            <a:avLst/>
          </a:prstGeom>
          <a:solidFill>
            <a:srgbClr val="95AF2D"/>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b="1">
                <a:solidFill>
                  <a:schemeClr val="tx1"/>
                </a:solidFill>
                <a:latin typeface="Tahoma" panose="020B0604030504040204" pitchFamily="34" charset="0"/>
                <a:cs typeface="Tahoma" panose="020B0604030504040204" pitchFamily="34" charset="0"/>
              </a:rPr>
              <a:t>Domestic Sales Dept.</a:t>
            </a:r>
            <a:endParaRPr lang="en-US" altLang="zh-CN" sz="1000" b="1">
              <a:solidFill>
                <a:schemeClr val="tx1"/>
              </a:solidFill>
              <a:latin typeface="Tahoma" panose="020B0604030504040204" pitchFamily="34" charset="0"/>
              <a:cs typeface="Tahoma" panose="020B0604030504040204" pitchFamily="34" charset="0"/>
            </a:endParaRPr>
          </a:p>
        </p:txBody>
      </p:sp>
      <p:sp>
        <p:nvSpPr>
          <p:cNvPr id="93" name="圆角矩形 92"/>
          <p:cNvSpPr/>
          <p:nvPr>
            <p:custDataLst>
              <p:tags r:id="rId19"/>
            </p:custDataLst>
          </p:nvPr>
        </p:nvSpPr>
        <p:spPr>
          <a:xfrm>
            <a:off x="5495290" y="5332730"/>
            <a:ext cx="1292860" cy="280670"/>
          </a:xfrm>
          <a:prstGeom prst="roundRect">
            <a:avLst/>
          </a:prstGeom>
          <a:solidFill>
            <a:srgbClr val="95AF2D"/>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b="1">
                <a:solidFill>
                  <a:schemeClr val="tx1"/>
                </a:solidFill>
                <a:latin typeface="Tahoma" panose="020B0604030504040204" pitchFamily="34" charset="0"/>
                <a:cs typeface="Tahoma" panose="020B0604030504040204" pitchFamily="34" charset="0"/>
              </a:rPr>
              <a:t>Customer Service Dept.</a:t>
            </a:r>
            <a:endParaRPr lang="en-US" altLang="zh-CN" sz="1000" b="1">
              <a:solidFill>
                <a:schemeClr val="tx1"/>
              </a:solidFill>
              <a:latin typeface="Tahoma" panose="020B0604030504040204" pitchFamily="34" charset="0"/>
              <a:cs typeface="Tahoma" panose="020B0604030504040204" pitchFamily="34" charset="0"/>
            </a:endParaRPr>
          </a:p>
        </p:txBody>
      </p:sp>
      <p:sp>
        <p:nvSpPr>
          <p:cNvPr id="94" name="圆角矩形 93"/>
          <p:cNvSpPr/>
          <p:nvPr>
            <p:custDataLst>
              <p:tags r:id="rId20"/>
            </p:custDataLst>
          </p:nvPr>
        </p:nvSpPr>
        <p:spPr>
          <a:xfrm>
            <a:off x="7016750" y="4271010"/>
            <a:ext cx="1304925" cy="321310"/>
          </a:xfrm>
          <a:prstGeom prst="roundRect">
            <a:avLst/>
          </a:prstGeom>
          <a:solidFill>
            <a:srgbClr val="95AF2D"/>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b="1">
                <a:solidFill>
                  <a:schemeClr val="tx1"/>
                </a:solidFill>
                <a:latin typeface="Tahoma" panose="020B0604030504040204" pitchFamily="34" charset="0"/>
                <a:cs typeface="Tahoma" panose="020B0604030504040204" pitchFamily="34" charset="0"/>
              </a:rPr>
              <a:t>Human Resources Dept.</a:t>
            </a:r>
            <a:endParaRPr lang="en-US" altLang="zh-CN" sz="1000" b="1">
              <a:solidFill>
                <a:schemeClr val="tx1"/>
              </a:solidFill>
              <a:latin typeface="Tahoma" panose="020B0604030504040204" pitchFamily="34" charset="0"/>
              <a:cs typeface="Tahoma" panose="020B0604030504040204" pitchFamily="34" charset="0"/>
            </a:endParaRPr>
          </a:p>
        </p:txBody>
      </p:sp>
      <p:sp>
        <p:nvSpPr>
          <p:cNvPr id="96" name="圆角矩形 95"/>
          <p:cNvSpPr/>
          <p:nvPr>
            <p:custDataLst>
              <p:tags r:id="rId21"/>
            </p:custDataLst>
          </p:nvPr>
        </p:nvSpPr>
        <p:spPr>
          <a:xfrm>
            <a:off x="7026910" y="4704080"/>
            <a:ext cx="1304925" cy="294005"/>
          </a:xfrm>
          <a:prstGeom prst="roundRect">
            <a:avLst/>
          </a:prstGeom>
          <a:solidFill>
            <a:srgbClr val="95AF2D"/>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b="1">
                <a:solidFill>
                  <a:schemeClr val="tx1"/>
                </a:solidFill>
                <a:latin typeface="Tahoma" panose="020B0604030504040204" pitchFamily="34" charset="0"/>
                <a:cs typeface="Tahoma" panose="020B0604030504040204" pitchFamily="34" charset="0"/>
              </a:rPr>
              <a:t>Administrative </a:t>
            </a:r>
            <a:r>
              <a:rPr lang="zh-CN" altLang="en-US" sz="1000" b="1">
                <a:solidFill>
                  <a:schemeClr val="tx1"/>
                </a:solidFill>
                <a:latin typeface="Tahoma" panose="020B0604030504040204" pitchFamily="34" charset="0"/>
                <a:cs typeface="Tahoma" panose="020B0604030504040204" pitchFamily="34" charset="0"/>
              </a:rPr>
              <a:t>Dep</a:t>
            </a:r>
            <a:r>
              <a:rPr lang="en-US" altLang="zh-CN" sz="1000" b="1">
                <a:solidFill>
                  <a:schemeClr val="tx1"/>
                </a:solidFill>
                <a:latin typeface="Tahoma" panose="020B0604030504040204" pitchFamily="34" charset="0"/>
                <a:cs typeface="Tahoma" panose="020B0604030504040204" pitchFamily="34" charset="0"/>
              </a:rPr>
              <a:t>t.</a:t>
            </a:r>
            <a:endParaRPr lang="en-US" altLang="zh-CN" sz="1000" b="1">
              <a:solidFill>
                <a:schemeClr val="tx1"/>
              </a:solidFill>
              <a:latin typeface="Tahoma" panose="020B0604030504040204" pitchFamily="34" charset="0"/>
              <a:cs typeface="Tahoma" panose="020B0604030504040204" pitchFamily="34" charset="0"/>
            </a:endParaRPr>
          </a:p>
        </p:txBody>
      </p:sp>
      <p:sp>
        <p:nvSpPr>
          <p:cNvPr id="97" name="圆角矩形 96"/>
          <p:cNvSpPr/>
          <p:nvPr>
            <p:custDataLst>
              <p:tags r:id="rId22"/>
            </p:custDataLst>
          </p:nvPr>
        </p:nvSpPr>
        <p:spPr>
          <a:xfrm>
            <a:off x="10307320" y="4271010"/>
            <a:ext cx="1304925" cy="321310"/>
          </a:xfrm>
          <a:prstGeom prst="roundRect">
            <a:avLst/>
          </a:prstGeom>
          <a:solidFill>
            <a:srgbClr val="95AF2D"/>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b="1">
                <a:solidFill>
                  <a:schemeClr val="tx1"/>
                </a:solidFill>
                <a:latin typeface="Tahoma" panose="020B0604030504040204" pitchFamily="34" charset="0"/>
                <a:cs typeface="Tahoma" panose="020B0604030504040204" pitchFamily="34" charset="0"/>
              </a:rPr>
              <a:t>Digitalization Dept.</a:t>
            </a:r>
            <a:endParaRPr lang="en-US" altLang="zh-CN" sz="1000" b="1">
              <a:solidFill>
                <a:schemeClr val="tx1"/>
              </a:solidFill>
              <a:latin typeface="Tahoma" panose="020B0604030504040204" pitchFamily="34" charset="0"/>
              <a:cs typeface="Tahoma" panose="020B0604030504040204" pitchFamily="34" charset="0"/>
            </a:endParaRPr>
          </a:p>
        </p:txBody>
      </p:sp>
      <p:sp>
        <p:nvSpPr>
          <p:cNvPr id="98" name="圆角矩形 97"/>
          <p:cNvSpPr/>
          <p:nvPr>
            <p:custDataLst>
              <p:tags r:id="rId23"/>
            </p:custDataLst>
          </p:nvPr>
        </p:nvSpPr>
        <p:spPr>
          <a:xfrm>
            <a:off x="10307320" y="4704080"/>
            <a:ext cx="1304925" cy="294005"/>
          </a:xfrm>
          <a:prstGeom prst="roundRect">
            <a:avLst/>
          </a:prstGeom>
          <a:solidFill>
            <a:srgbClr val="95AF2D"/>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b="1">
                <a:solidFill>
                  <a:schemeClr val="tx1"/>
                </a:solidFill>
                <a:latin typeface="Tahoma" panose="020B0604030504040204" pitchFamily="34" charset="0"/>
                <a:cs typeface="Tahoma" panose="020B0604030504040204" pitchFamily="34" charset="0"/>
              </a:rPr>
              <a:t>Information </a:t>
            </a:r>
            <a:r>
              <a:rPr lang="zh-CN" altLang="en-US" sz="1000" b="1">
                <a:solidFill>
                  <a:schemeClr val="tx1"/>
                </a:solidFill>
                <a:latin typeface="Tahoma" panose="020B0604030504040204" pitchFamily="34" charset="0"/>
                <a:cs typeface="Tahoma" panose="020B0604030504040204" pitchFamily="34" charset="0"/>
              </a:rPr>
              <a:t>Dep</a:t>
            </a:r>
            <a:r>
              <a:rPr lang="en-US" altLang="zh-CN" sz="1000" b="1">
                <a:solidFill>
                  <a:schemeClr val="tx1"/>
                </a:solidFill>
                <a:latin typeface="Tahoma" panose="020B0604030504040204" pitchFamily="34" charset="0"/>
                <a:cs typeface="Tahoma" panose="020B0604030504040204" pitchFamily="34" charset="0"/>
              </a:rPr>
              <a:t>t.</a:t>
            </a:r>
            <a:endParaRPr lang="en-US" altLang="zh-CN" sz="1000" b="1">
              <a:solidFill>
                <a:schemeClr val="tx1"/>
              </a:solidFill>
              <a:latin typeface="Tahoma" panose="020B0604030504040204" pitchFamily="34" charset="0"/>
              <a:cs typeface="Tahoma" panose="020B0604030504040204" pitchFamily="34" charset="0"/>
            </a:endParaRPr>
          </a:p>
        </p:txBody>
      </p:sp>
      <p:sp>
        <p:nvSpPr>
          <p:cNvPr id="99" name="圆角矩形 98"/>
          <p:cNvSpPr/>
          <p:nvPr>
            <p:custDataLst>
              <p:tags r:id="rId24"/>
            </p:custDataLst>
          </p:nvPr>
        </p:nvSpPr>
        <p:spPr>
          <a:xfrm>
            <a:off x="8625840" y="4271010"/>
            <a:ext cx="1304925" cy="321310"/>
          </a:xfrm>
          <a:prstGeom prst="roundRect">
            <a:avLst/>
          </a:prstGeom>
          <a:solidFill>
            <a:srgbClr val="95AF2D"/>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b="1">
                <a:solidFill>
                  <a:schemeClr val="tx1"/>
                </a:solidFill>
                <a:latin typeface="Tahoma" panose="020B0604030504040204" pitchFamily="34" charset="0"/>
                <a:cs typeface="Tahoma" panose="020B0604030504040204" pitchFamily="34" charset="0"/>
              </a:rPr>
              <a:t>Finance </a:t>
            </a:r>
            <a:r>
              <a:rPr lang="zh-CN" altLang="en-US" sz="1000" b="1">
                <a:solidFill>
                  <a:schemeClr val="tx1"/>
                </a:solidFill>
                <a:latin typeface="Tahoma" panose="020B0604030504040204" pitchFamily="34" charset="0"/>
                <a:cs typeface="Tahoma" panose="020B0604030504040204" pitchFamily="34" charset="0"/>
              </a:rPr>
              <a:t>Dep</a:t>
            </a:r>
            <a:r>
              <a:rPr lang="en-US" altLang="zh-CN" sz="1000" b="1">
                <a:solidFill>
                  <a:schemeClr val="tx1"/>
                </a:solidFill>
                <a:latin typeface="Tahoma" panose="020B0604030504040204" pitchFamily="34" charset="0"/>
                <a:cs typeface="Tahoma" panose="020B0604030504040204" pitchFamily="34" charset="0"/>
              </a:rPr>
              <a:t>t.</a:t>
            </a:r>
            <a:endParaRPr lang="en-US" altLang="zh-CN" sz="1000" b="1">
              <a:solidFill>
                <a:schemeClr val="tx1"/>
              </a:solidFill>
              <a:latin typeface="Tahoma" panose="020B0604030504040204" pitchFamily="34" charset="0"/>
              <a:cs typeface="Tahoma" panose="020B0604030504040204" pitchFamily="34" charset="0"/>
            </a:endParaRPr>
          </a:p>
        </p:txBody>
      </p:sp>
      <p:sp>
        <p:nvSpPr>
          <p:cNvPr id="100" name="圆角矩形 99"/>
          <p:cNvSpPr/>
          <p:nvPr>
            <p:custDataLst>
              <p:tags r:id="rId25"/>
            </p:custDataLst>
          </p:nvPr>
        </p:nvSpPr>
        <p:spPr>
          <a:xfrm>
            <a:off x="8609330" y="4650105"/>
            <a:ext cx="1304925" cy="294005"/>
          </a:xfrm>
          <a:prstGeom prst="roundRect">
            <a:avLst/>
          </a:prstGeom>
          <a:solidFill>
            <a:srgbClr val="95AF2D"/>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b="1">
                <a:solidFill>
                  <a:schemeClr val="tx1"/>
                </a:solidFill>
                <a:latin typeface="Tahoma" panose="020B0604030504040204" pitchFamily="34" charset="0"/>
                <a:cs typeface="Tahoma" panose="020B0604030504040204" pitchFamily="34" charset="0"/>
              </a:rPr>
              <a:t>Financing </a:t>
            </a:r>
            <a:r>
              <a:rPr lang="zh-CN" altLang="en-US" sz="1000" b="1">
                <a:solidFill>
                  <a:schemeClr val="tx1"/>
                </a:solidFill>
                <a:latin typeface="Tahoma" panose="020B0604030504040204" pitchFamily="34" charset="0"/>
                <a:cs typeface="Tahoma" panose="020B0604030504040204" pitchFamily="34" charset="0"/>
              </a:rPr>
              <a:t>Dep</a:t>
            </a:r>
            <a:r>
              <a:rPr lang="en-US" altLang="zh-CN" sz="1000" b="1">
                <a:solidFill>
                  <a:schemeClr val="tx1"/>
                </a:solidFill>
                <a:latin typeface="Tahoma" panose="020B0604030504040204" pitchFamily="34" charset="0"/>
                <a:cs typeface="Tahoma" panose="020B0604030504040204" pitchFamily="34" charset="0"/>
              </a:rPr>
              <a:t>t.</a:t>
            </a:r>
            <a:endParaRPr lang="en-US" altLang="zh-CN" sz="1000" b="1">
              <a:solidFill>
                <a:schemeClr val="tx1"/>
              </a:solidFill>
              <a:latin typeface="Tahoma" panose="020B0604030504040204" pitchFamily="34" charset="0"/>
              <a:cs typeface="Tahoma" panose="020B0604030504040204" pitchFamily="34" charset="0"/>
            </a:endParaRPr>
          </a:p>
        </p:txBody>
      </p:sp>
      <p:sp>
        <p:nvSpPr>
          <p:cNvPr id="101" name="圆角矩形 100"/>
          <p:cNvSpPr/>
          <p:nvPr>
            <p:custDataLst>
              <p:tags r:id="rId26"/>
            </p:custDataLst>
          </p:nvPr>
        </p:nvSpPr>
        <p:spPr>
          <a:xfrm>
            <a:off x="8609330" y="4998085"/>
            <a:ext cx="1292860" cy="280670"/>
          </a:xfrm>
          <a:prstGeom prst="roundRect">
            <a:avLst/>
          </a:prstGeom>
          <a:solidFill>
            <a:srgbClr val="95AF2D"/>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b="1">
                <a:solidFill>
                  <a:schemeClr val="tx1"/>
                </a:solidFill>
                <a:latin typeface="Tahoma" panose="020B0604030504040204" pitchFamily="34" charset="0"/>
                <a:cs typeface="Tahoma" panose="020B0604030504040204" pitchFamily="34" charset="0"/>
              </a:rPr>
              <a:t>Risk Control  Dept.</a:t>
            </a:r>
            <a:endParaRPr lang="en-US" altLang="zh-CN" sz="1000" b="1">
              <a:solidFill>
                <a:schemeClr val="tx1"/>
              </a:solidFill>
              <a:latin typeface="Tahoma" panose="020B0604030504040204" pitchFamily="34" charset="0"/>
              <a:cs typeface="Tahoma" panose="020B0604030504040204" pitchFamily="34" charset="0"/>
            </a:endParaRPr>
          </a:p>
        </p:txBody>
      </p:sp>
    </p:spTree>
    <p:custDataLst>
      <p:tags r:id="rId27"/>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60318" y="818515"/>
            <a:ext cx="10872000" cy="2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2969260"/>
            <a:ext cx="12192635" cy="2051685"/>
          </a:xfrm>
          <a:prstGeom prst="rect">
            <a:avLst/>
          </a:prstGeom>
          <a:gradFill>
            <a:gsLst>
              <a:gs pos="0">
                <a:srgbClr val="9EE256"/>
              </a:gs>
              <a:gs pos="100000">
                <a:srgbClr val="52762D"/>
              </a:gs>
            </a:gsLst>
            <a:lin ang="55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8" name="图片 67" descr="logo"/>
          <p:cNvPicPr>
            <a:picLocks noChangeAspect="1"/>
          </p:cNvPicPr>
          <p:nvPr>
            <p:custDataLst>
              <p:tags r:id="rId1"/>
            </p:custDataLst>
          </p:nvPr>
        </p:nvPicPr>
        <p:blipFill>
          <a:blip r:embed="rId2"/>
          <a:stretch>
            <a:fillRect/>
          </a:stretch>
        </p:blipFill>
        <p:spPr>
          <a:xfrm>
            <a:off x="10038715" y="205105"/>
            <a:ext cx="1491615" cy="537210"/>
          </a:xfrm>
          <a:prstGeom prst="rect">
            <a:avLst/>
          </a:prstGeom>
        </p:spPr>
      </p:pic>
      <p:pic>
        <p:nvPicPr>
          <p:cNvPr id="14" name="图片 13" descr="1"/>
          <p:cNvPicPr>
            <a:picLocks noChangeAspect="1"/>
          </p:cNvPicPr>
          <p:nvPr/>
        </p:nvPicPr>
        <p:blipFill>
          <a:blip r:embed="rId3"/>
          <a:stretch>
            <a:fillRect/>
          </a:stretch>
        </p:blipFill>
        <p:spPr>
          <a:xfrm>
            <a:off x="7833680" y="4640580"/>
            <a:ext cx="2519680" cy="1751452"/>
          </a:xfrm>
          <a:prstGeom prst="rect">
            <a:avLst/>
          </a:prstGeom>
          <a:effectLst>
            <a:outerShdw blurRad="215900" dist="101600" dir="5400000" algn="t" rotWithShape="0">
              <a:prstClr val="black">
                <a:alpha val="17000"/>
              </a:prstClr>
            </a:outerShdw>
          </a:effectLst>
        </p:spPr>
      </p:pic>
      <p:pic>
        <p:nvPicPr>
          <p:cNvPr id="15" name="图片 14" descr="2"/>
          <p:cNvPicPr>
            <a:picLocks noChangeAspect="1"/>
          </p:cNvPicPr>
          <p:nvPr/>
        </p:nvPicPr>
        <p:blipFill>
          <a:blip r:embed="rId4"/>
          <a:stretch>
            <a:fillRect/>
          </a:stretch>
        </p:blipFill>
        <p:spPr>
          <a:xfrm>
            <a:off x="4881565" y="4640580"/>
            <a:ext cx="2519680" cy="1751452"/>
          </a:xfrm>
          <a:prstGeom prst="rect">
            <a:avLst/>
          </a:prstGeom>
          <a:effectLst>
            <a:outerShdw blurRad="215900" dist="101600" dir="5400000" algn="t" rotWithShape="0">
              <a:prstClr val="black">
                <a:alpha val="17000"/>
              </a:prstClr>
            </a:outerShdw>
          </a:effectLst>
        </p:spPr>
      </p:pic>
      <p:pic>
        <p:nvPicPr>
          <p:cNvPr id="16" name="图片 15" descr="E:\360MoveData\Users\ASUS\Desktop\理工大学.jpg理工大学"/>
          <p:cNvPicPr>
            <a:picLocks noChangeAspect="1"/>
          </p:cNvPicPr>
          <p:nvPr>
            <p:custDataLst>
              <p:tags r:id="rId5"/>
            </p:custDataLst>
          </p:nvPr>
        </p:nvPicPr>
        <p:blipFill>
          <a:blip r:embed="rId6"/>
          <a:srcRect/>
          <a:stretch>
            <a:fillRect/>
          </a:stretch>
        </p:blipFill>
        <p:spPr>
          <a:xfrm>
            <a:off x="1931195" y="4641234"/>
            <a:ext cx="2515870" cy="1750060"/>
          </a:xfrm>
          <a:prstGeom prst="rect">
            <a:avLst/>
          </a:prstGeom>
          <a:effectLst>
            <a:outerShdw blurRad="215900" dist="101600" dir="5400000" algn="t" rotWithShape="0">
              <a:prstClr val="black">
                <a:alpha val="17000"/>
              </a:prstClr>
            </a:outerShdw>
          </a:effectLst>
        </p:spPr>
      </p:pic>
      <p:pic>
        <p:nvPicPr>
          <p:cNvPr id="17" name="图片 16" descr="4"/>
          <p:cNvPicPr>
            <a:picLocks noChangeAspect="1"/>
          </p:cNvPicPr>
          <p:nvPr/>
        </p:nvPicPr>
        <p:blipFill>
          <a:blip r:embed="rId7"/>
          <a:stretch>
            <a:fillRect/>
          </a:stretch>
        </p:blipFill>
        <p:spPr>
          <a:xfrm>
            <a:off x="9252270" y="1551940"/>
            <a:ext cx="2519680" cy="1751583"/>
          </a:xfrm>
          <a:prstGeom prst="rect">
            <a:avLst/>
          </a:prstGeom>
          <a:effectLst>
            <a:outerShdw blurRad="215900" dist="101600" dir="5400000" algn="t" rotWithShape="0">
              <a:prstClr val="black">
                <a:alpha val="17000"/>
              </a:prstClr>
            </a:outerShdw>
          </a:effectLst>
        </p:spPr>
      </p:pic>
      <p:pic>
        <p:nvPicPr>
          <p:cNvPr id="18" name="图片 17" descr="5"/>
          <p:cNvPicPr>
            <a:picLocks noChangeAspect="1"/>
          </p:cNvPicPr>
          <p:nvPr/>
        </p:nvPicPr>
        <p:blipFill>
          <a:blip r:embed="rId8"/>
          <a:stretch>
            <a:fillRect/>
          </a:stretch>
        </p:blipFill>
        <p:spPr>
          <a:xfrm>
            <a:off x="6333810" y="1551940"/>
            <a:ext cx="2519680" cy="1751534"/>
          </a:xfrm>
          <a:prstGeom prst="rect">
            <a:avLst/>
          </a:prstGeom>
          <a:effectLst>
            <a:outerShdw blurRad="215900" dist="101600" dir="5400000" algn="t" rotWithShape="0">
              <a:prstClr val="black">
                <a:alpha val="17000"/>
              </a:prstClr>
            </a:outerShdw>
          </a:effectLst>
        </p:spPr>
      </p:pic>
      <p:pic>
        <p:nvPicPr>
          <p:cNvPr id="19" name="图片 18" descr="6"/>
          <p:cNvPicPr>
            <a:picLocks noChangeAspect="1"/>
          </p:cNvPicPr>
          <p:nvPr/>
        </p:nvPicPr>
        <p:blipFill>
          <a:blip r:embed="rId9"/>
          <a:stretch>
            <a:fillRect/>
          </a:stretch>
        </p:blipFill>
        <p:spPr>
          <a:xfrm>
            <a:off x="496570" y="1551940"/>
            <a:ext cx="2520000" cy="1751187"/>
          </a:xfrm>
          <a:prstGeom prst="rect">
            <a:avLst/>
          </a:prstGeom>
          <a:effectLst>
            <a:outerShdw blurRad="215900" dist="101600" dir="5400000" algn="t" rotWithShape="0">
              <a:prstClr val="black">
                <a:alpha val="17000"/>
              </a:prstClr>
            </a:outerShdw>
          </a:effectLst>
        </p:spPr>
      </p:pic>
      <p:pic>
        <p:nvPicPr>
          <p:cNvPr id="21" name="图片 20" descr="7"/>
          <p:cNvPicPr>
            <a:picLocks noChangeAspect="1"/>
          </p:cNvPicPr>
          <p:nvPr/>
        </p:nvPicPr>
        <p:blipFill>
          <a:blip r:embed="rId10"/>
          <a:stretch>
            <a:fillRect/>
          </a:stretch>
        </p:blipFill>
        <p:spPr>
          <a:xfrm>
            <a:off x="3415350" y="1551940"/>
            <a:ext cx="2519680" cy="1752079"/>
          </a:xfrm>
          <a:prstGeom prst="rect">
            <a:avLst/>
          </a:prstGeom>
          <a:effectLst>
            <a:outerShdw blurRad="215900" dist="101600" dir="5400000" algn="t" rotWithShape="0">
              <a:prstClr val="black">
                <a:alpha val="17000"/>
              </a:prstClr>
            </a:outerShdw>
          </a:effectLst>
        </p:spPr>
      </p:pic>
      <p:sp>
        <p:nvSpPr>
          <p:cNvPr id="22" name="文本框 21"/>
          <p:cNvSpPr txBox="1"/>
          <p:nvPr/>
        </p:nvSpPr>
        <p:spPr>
          <a:xfrm>
            <a:off x="880745" y="3350895"/>
            <a:ext cx="1795780" cy="645160"/>
          </a:xfrm>
          <a:prstGeom prst="rect">
            <a:avLst/>
          </a:prstGeom>
          <a:noFill/>
        </p:spPr>
        <p:txBody>
          <a:bodyPr wrap="square" rtlCol="0">
            <a:spAutoFit/>
          </a:bodyPr>
          <a:lstStyle/>
          <a:p>
            <a:pPr algn="ctr"/>
            <a:r>
              <a:rPr lang="zh-CN" altLang="en-US" sz="1200" b="1">
                <a:ln w="0" cmpd="sng">
                  <a:noFill/>
                  <a:prstDash val="solid"/>
                </a:ln>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mn-ea"/>
              </a:rPr>
              <a:t>Innovative small and medium-sized enterprises</a:t>
            </a:r>
            <a:endParaRPr lang="zh-CN" altLang="en-US" sz="1200" b="1">
              <a:ln w="0" cmpd="sng">
                <a:noFill/>
                <a:prstDash val="solid"/>
              </a:ln>
              <a:solidFill>
                <a:schemeClr val="tx1">
                  <a:lumMod val="75000"/>
                  <a:lumOff val="25000"/>
                </a:schemeClr>
              </a:solidFill>
              <a:latin typeface="微软雅黑" panose="020B0503020204020204" charset="-122"/>
              <a:ea typeface="微软雅黑" panose="020B0503020204020204" charset="-122"/>
            </a:endParaRPr>
          </a:p>
        </p:txBody>
      </p:sp>
      <p:sp>
        <p:nvSpPr>
          <p:cNvPr id="24" name="文本框 23"/>
          <p:cNvSpPr txBox="1"/>
          <p:nvPr>
            <p:custDataLst>
              <p:tags r:id="rId11"/>
            </p:custDataLst>
          </p:nvPr>
        </p:nvSpPr>
        <p:spPr>
          <a:xfrm>
            <a:off x="3661410" y="3350895"/>
            <a:ext cx="2028825" cy="645160"/>
          </a:xfrm>
          <a:prstGeom prst="rect">
            <a:avLst/>
          </a:prstGeom>
          <a:noFill/>
        </p:spPr>
        <p:txBody>
          <a:bodyPr wrap="square" rtlCol="0">
            <a:spAutoFit/>
          </a:bodyPr>
          <a:lstStyle/>
          <a:p>
            <a:pPr algn="ctr"/>
            <a:r>
              <a:rPr lang="zh-CN" altLang="en-US" sz="1200" b="1">
                <a:ln w="0" cmpd="sng">
                  <a:noFill/>
                  <a:prstDash val="solid"/>
                </a:ln>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mn-ea"/>
              </a:rPr>
              <a:t>Specialized in special new small and medium-sized enterprises</a:t>
            </a:r>
            <a:endParaRPr lang="zh-CN" altLang="en-US" sz="1200" b="1">
              <a:ln w="0" cmpd="sng">
                <a:noFill/>
                <a:prstDash val="solid"/>
              </a:ln>
              <a:solidFill>
                <a:schemeClr val="tx1">
                  <a:lumMod val="75000"/>
                  <a:lumOff val="25000"/>
                </a:schemeClr>
              </a:solidFill>
              <a:latin typeface="微软雅黑" panose="020B0503020204020204" charset="-122"/>
              <a:ea typeface="微软雅黑" panose="020B0503020204020204" charset="-122"/>
            </a:endParaRPr>
          </a:p>
        </p:txBody>
      </p:sp>
      <p:sp>
        <p:nvSpPr>
          <p:cNvPr id="25" name="文本框 24"/>
          <p:cNvSpPr txBox="1"/>
          <p:nvPr>
            <p:custDataLst>
              <p:tags r:id="rId12"/>
            </p:custDataLst>
          </p:nvPr>
        </p:nvSpPr>
        <p:spPr>
          <a:xfrm>
            <a:off x="6334125" y="3350895"/>
            <a:ext cx="2587625" cy="645160"/>
          </a:xfrm>
          <a:prstGeom prst="rect">
            <a:avLst/>
          </a:prstGeom>
          <a:noFill/>
        </p:spPr>
        <p:txBody>
          <a:bodyPr wrap="square" rtlCol="0">
            <a:spAutoFit/>
          </a:bodyPr>
          <a:lstStyle/>
          <a:p>
            <a:pPr algn="ctr"/>
            <a:r>
              <a:rPr lang="zh-CN" altLang="en-US" sz="1200" b="1">
                <a:ln w="0" cmpd="sng">
                  <a:noFill/>
                  <a:prstDash val="solid"/>
                </a:ln>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mn-ea"/>
              </a:rPr>
              <a:t>School of Graduate Materials, Tsinghua University </a:t>
            </a:r>
            <a:endParaRPr lang="zh-CN" altLang="en-US" sz="1200" b="1">
              <a:ln w="0" cmpd="sng">
                <a:noFill/>
                <a:prstDash val="solid"/>
              </a:ln>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endParaRPr>
          </a:p>
          <a:p>
            <a:pPr algn="ctr"/>
            <a:r>
              <a:rPr lang="zh-CN" altLang="en-US" sz="1200" b="1">
                <a:ln w="0" cmpd="sng">
                  <a:noFill/>
                  <a:prstDash val="solid"/>
                </a:ln>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mn-ea"/>
              </a:rPr>
              <a:t>one - star base</a:t>
            </a:r>
            <a:endParaRPr lang="zh-CN" altLang="en-US" sz="1200" b="1">
              <a:ln w="0" cmpd="sng">
                <a:noFill/>
                <a:prstDash val="solid"/>
              </a:ln>
              <a:solidFill>
                <a:schemeClr val="tx1">
                  <a:lumMod val="75000"/>
                  <a:lumOff val="25000"/>
                </a:schemeClr>
              </a:solidFill>
              <a:latin typeface="微软雅黑" panose="020B0503020204020204" charset="-122"/>
              <a:ea typeface="微软雅黑" panose="020B0503020204020204" charset="-122"/>
            </a:endParaRPr>
          </a:p>
        </p:txBody>
      </p:sp>
      <p:sp>
        <p:nvSpPr>
          <p:cNvPr id="26" name="文本框 25"/>
          <p:cNvSpPr txBox="1"/>
          <p:nvPr>
            <p:custDataLst>
              <p:tags r:id="rId13"/>
            </p:custDataLst>
          </p:nvPr>
        </p:nvSpPr>
        <p:spPr>
          <a:xfrm>
            <a:off x="9533255" y="3350895"/>
            <a:ext cx="2028825" cy="645160"/>
          </a:xfrm>
          <a:prstGeom prst="rect">
            <a:avLst/>
          </a:prstGeom>
          <a:noFill/>
        </p:spPr>
        <p:txBody>
          <a:bodyPr wrap="square" rtlCol="0">
            <a:spAutoFit/>
          </a:bodyPr>
          <a:lstStyle/>
          <a:p>
            <a:pPr algn="ctr"/>
            <a:r>
              <a:rPr lang="zh-CN" altLang="en-US" sz="1200" b="1">
                <a:ln w="0" cmpd="sng">
                  <a:noFill/>
                  <a:prstDash val="solid"/>
                </a:ln>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mn-ea"/>
              </a:rPr>
              <a:t>Tsinghua University graduate Social Practice base</a:t>
            </a:r>
            <a:endParaRPr lang="zh-CN" altLang="en-US" sz="1200" b="1">
              <a:ln w="0" cmpd="sng">
                <a:noFill/>
                <a:prstDash val="solid"/>
              </a:ln>
              <a:solidFill>
                <a:schemeClr val="tx1">
                  <a:lumMod val="75000"/>
                  <a:lumOff val="25000"/>
                </a:schemeClr>
              </a:solidFill>
              <a:latin typeface="微软雅黑" panose="020B0503020204020204" charset="-122"/>
              <a:ea typeface="微软雅黑" panose="020B0503020204020204" charset="-122"/>
            </a:endParaRPr>
          </a:p>
        </p:txBody>
      </p:sp>
      <p:sp>
        <p:nvSpPr>
          <p:cNvPr id="31" name="文本框 30"/>
          <p:cNvSpPr txBox="1"/>
          <p:nvPr>
            <p:custDataLst>
              <p:tags r:id="rId14"/>
            </p:custDataLst>
          </p:nvPr>
        </p:nvSpPr>
        <p:spPr>
          <a:xfrm>
            <a:off x="2092325" y="4011295"/>
            <a:ext cx="2193290" cy="645160"/>
          </a:xfrm>
          <a:prstGeom prst="rect">
            <a:avLst/>
          </a:prstGeom>
          <a:noFill/>
        </p:spPr>
        <p:txBody>
          <a:bodyPr wrap="square" rtlCol="0">
            <a:spAutoFit/>
          </a:bodyPr>
          <a:lstStyle/>
          <a:p>
            <a:pPr algn="ctr"/>
            <a:r>
              <a:rPr lang="zh-CN" altLang="en-US" sz="1200" b="1">
                <a:ln w="0" cmpd="sng">
                  <a:noFill/>
                  <a:prstDash val="solid"/>
                </a:ln>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mn-ea"/>
              </a:rPr>
              <a:t>Guangdong technical school internship and employment base</a:t>
            </a:r>
            <a:endParaRPr lang="zh-CN" altLang="en-US" sz="1200" b="1">
              <a:ln w="0" cmpd="sng">
                <a:noFill/>
                <a:prstDash val="solid"/>
              </a:ln>
              <a:solidFill>
                <a:schemeClr val="tx1">
                  <a:lumMod val="75000"/>
                  <a:lumOff val="25000"/>
                </a:schemeClr>
              </a:solidFill>
              <a:latin typeface="微软雅黑" panose="020B0503020204020204" charset="-122"/>
              <a:ea typeface="微软雅黑" panose="020B0503020204020204" charset="-122"/>
            </a:endParaRPr>
          </a:p>
        </p:txBody>
      </p:sp>
      <p:sp>
        <p:nvSpPr>
          <p:cNvPr id="32" name="文本框 31"/>
          <p:cNvSpPr txBox="1"/>
          <p:nvPr>
            <p:custDataLst>
              <p:tags r:id="rId15"/>
            </p:custDataLst>
          </p:nvPr>
        </p:nvSpPr>
        <p:spPr>
          <a:xfrm>
            <a:off x="4971415" y="4143375"/>
            <a:ext cx="2249805" cy="460375"/>
          </a:xfrm>
          <a:prstGeom prst="rect">
            <a:avLst/>
          </a:prstGeom>
          <a:noFill/>
        </p:spPr>
        <p:txBody>
          <a:bodyPr wrap="square" rtlCol="0">
            <a:spAutoFit/>
          </a:bodyPr>
          <a:lstStyle/>
          <a:p>
            <a:pPr algn="ctr"/>
            <a:r>
              <a:rPr lang="zh-CN" altLang="en-US" sz="1200" b="1">
                <a:ln w="0" cmpd="sng">
                  <a:noFill/>
                  <a:prstDash val="solid"/>
                </a:ln>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mn-ea"/>
              </a:rPr>
              <a:t>Private science and technology enterprise</a:t>
            </a:r>
            <a:endParaRPr lang="zh-CN" altLang="en-US" sz="1200" b="1">
              <a:ln w="0" cmpd="sng">
                <a:noFill/>
                <a:prstDash val="solid"/>
              </a:ln>
              <a:solidFill>
                <a:schemeClr val="tx1">
                  <a:lumMod val="75000"/>
                  <a:lumOff val="25000"/>
                </a:schemeClr>
              </a:solidFill>
              <a:latin typeface="微软雅黑" panose="020B0503020204020204" charset="-122"/>
              <a:ea typeface="微软雅黑" panose="020B0503020204020204" charset="-122"/>
            </a:endParaRPr>
          </a:p>
        </p:txBody>
      </p:sp>
      <p:sp>
        <p:nvSpPr>
          <p:cNvPr id="33" name="文本框 32"/>
          <p:cNvSpPr txBox="1"/>
          <p:nvPr>
            <p:custDataLst>
              <p:tags r:id="rId16"/>
            </p:custDataLst>
          </p:nvPr>
        </p:nvSpPr>
        <p:spPr>
          <a:xfrm>
            <a:off x="8201025" y="4297045"/>
            <a:ext cx="1795780" cy="275590"/>
          </a:xfrm>
          <a:prstGeom prst="rect">
            <a:avLst/>
          </a:prstGeom>
          <a:noFill/>
        </p:spPr>
        <p:txBody>
          <a:bodyPr wrap="square" rtlCol="0">
            <a:spAutoFit/>
          </a:bodyPr>
          <a:lstStyle/>
          <a:p>
            <a:pPr algn="ctr"/>
            <a:r>
              <a:rPr lang="zh-CN" altLang="en-US" sz="1200" b="1">
                <a:ln w="0" cmpd="sng">
                  <a:noFill/>
                  <a:prstDash val="solid"/>
                </a:ln>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mn-ea"/>
              </a:rPr>
              <a:t>High-tech </a:t>
            </a:r>
            <a:r>
              <a:rPr lang="en-US" altLang="zh-CN" sz="1200" b="1">
                <a:ln w="0" cmpd="sng">
                  <a:noFill/>
                  <a:prstDash val="solid"/>
                </a:ln>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mn-ea"/>
              </a:rPr>
              <a:t>E</a:t>
            </a:r>
            <a:r>
              <a:rPr lang="zh-CN" altLang="en-US" sz="1200" b="1">
                <a:ln w="0" cmpd="sng">
                  <a:noFill/>
                  <a:prstDash val="solid"/>
                </a:ln>
                <a:solidFill>
                  <a:schemeClr val="tx1">
                    <a:lumMod val="75000"/>
                    <a:lumOff val="25000"/>
                  </a:schemeClr>
                </a:solidFill>
                <a:latin typeface="Tahoma" panose="020B0604030504040204" pitchFamily="34" charset="0"/>
                <a:ea typeface="微软雅黑" panose="020B0503020204020204" charset="-122"/>
                <a:cs typeface="Tahoma" panose="020B0604030504040204" pitchFamily="34" charset="0"/>
                <a:sym typeface="+mn-ea"/>
              </a:rPr>
              <a:t>nterprise</a:t>
            </a:r>
            <a:endParaRPr lang="zh-CN" altLang="en-US" sz="1200" b="1">
              <a:ln w="0" cmpd="sng">
                <a:noFill/>
                <a:prstDash val="solid"/>
              </a:ln>
              <a:solidFill>
                <a:schemeClr val="tx1">
                  <a:lumMod val="75000"/>
                  <a:lumOff val="25000"/>
                </a:schemeClr>
              </a:solidFill>
              <a:latin typeface="微软雅黑" panose="020B0503020204020204" charset="-122"/>
              <a:ea typeface="微软雅黑" panose="020B0503020204020204" charset="-122"/>
            </a:endParaRPr>
          </a:p>
        </p:txBody>
      </p:sp>
      <p:grpSp>
        <p:nvGrpSpPr>
          <p:cNvPr id="2" name="组合 1"/>
          <p:cNvGrpSpPr/>
          <p:nvPr/>
        </p:nvGrpSpPr>
        <p:grpSpPr>
          <a:xfrm>
            <a:off x="0" y="0"/>
            <a:ext cx="826770" cy="1000125"/>
            <a:chOff x="0" y="1855"/>
            <a:chExt cx="5175" cy="6254"/>
          </a:xfrm>
        </p:grpSpPr>
        <p:sp>
          <p:nvSpPr>
            <p:cNvPr id="3" name="直角三角形 2"/>
            <p:cNvSpPr/>
            <p:nvPr>
              <p:custDataLst>
                <p:tags r:id="rId17"/>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custDataLst>
                <p:tags r:id="rId18"/>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0" y="0"/>
            <a:ext cx="826770" cy="999490"/>
            <a:chOff x="0" y="0"/>
            <a:chExt cx="1302" cy="1574"/>
          </a:xfrm>
          <a:gradFill>
            <a:gsLst>
              <a:gs pos="0">
                <a:srgbClr val="9EE256"/>
              </a:gs>
              <a:gs pos="100000">
                <a:srgbClr val="52762D"/>
              </a:gs>
            </a:gsLst>
            <a:lin ang="15000000" scaled="0"/>
          </a:gradFill>
        </p:grpSpPr>
        <p:grpSp>
          <p:nvGrpSpPr>
            <p:cNvPr id="8" name="组合 7"/>
            <p:cNvGrpSpPr/>
            <p:nvPr/>
          </p:nvGrpSpPr>
          <p:grpSpPr>
            <a:xfrm>
              <a:off x="0" y="0"/>
              <a:ext cx="1302" cy="1575"/>
              <a:chOff x="0" y="1855"/>
              <a:chExt cx="5175" cy="6254"/>
            </a:xfrm>
            <a:grpFill/>
          </p:grpSpPr>
          <p:sp>
            <p:nvSpPr>
              <p:cNvPr id="10" name="直角三角形 9"/>
              <p:cNvSpPr/>
              <p:nvPr>
                <p:custDataLst>
                  <p:tags r:id="rId19"/>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sp>
            <p:nvSpPr>
              <p:cNvPr id="11" name="等腰三角形 10"/>
              <p:cNvSpPr/>
              <p:nvPr>
                <p:custDataLst>
                  <p:tags r:id="rId20"/>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grpSp>
        <p:sp>
          <p:nvSpPr>
            <p:cNvPr id="20" name="等腰三角形 19"/>
            <p:cNvSpPr/>
            <p:nvPr>
              <p:custDataLst>
                <p:tags r:id="rId21"/>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p:cNvSpPr txBox="1"/>
          <p:nvPr/>
        </p:nvSpPr>
        <p:spPr>
          <a:xfrm>
            <a:off x="629285" y="264160"/>
            <a:ext cx="4872355" cy="521970"/>
          </a:xfrm>
          <a:prstGeom prst="rect">
            <a:avLst/>
          </a:prstGeom>
          <a:noFill/>
        </p:spPr>
        <p:txBody>
          <a:bodyPr wrap="square" rtlCol="0">
            <a:spAutoFit/>
          </a:bodyPr>
          <a:p>
            <a:pPr algn="l"/>
            <a:r>
              <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Company Honors</a:t>
            </a:r>
            <a:endPar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endParaRPr>
          </a:p>
        </p:txBody>
      </p:sp>
    </p:spTree>
    <p:custDataLst>
      <p:tags r:id="rId22"/>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 name="矩形 28"/>
          <p:cNvSpPr/>
          <p:nvPr/>
        </p:nvSpPr>
        <p:spPr>
          <a:xfrm>
            <a:off x="-125730" y="1957070"/>
            <a:ext cx="14499590" cy="1675765"/>
          </a:xfrm>
          <a:prstGeom prst="rect">
            <a:avLst/>
          </a:prstGeom>
          <a:gradFill>
            <a:gsLst>
              <a:gs pos="0">
                <a:srgbClr val="9EE256"/>
              </a:gs>
              <a:gs pos="100000">
                <a:srgbClr val="52762D"/>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7" name="图片 26" descr="E:\360MoveData\Users\ASUS\Desktop\未标题-1.png未标题-1"/>
          <p:cNvPicPr>
            <a:picLocks noChangeAspect="1"/>
          </p:cNvPicPr>
          <p:nvPr>
            <p:custDataLst>
              <p:tags r:id="rId1"/>
            </p:custDataLst>
          </p:nvPr>
        </p:nvPicPr>
        <p:blipFill>
          <a:blip r:embed="rId2"/>
          <a:srcRect/>
          <a:stretch>
            <a:fillRect/>
          </a:stretch>
        </p:blipFill>
        <p:spPr>
          <a:xfrm rot="20520000">
            <a:off x="8489950" y="1037590"/>
            <a:ext cx="4585970" cy="14042390"/>
          </a:xfrm>
          <a:prstGeom prst="rect">
            <a:avLst/>
          </a:prstGeom>
          <a:effectLst>
            <a:outerShdw blurRad="215900" dist="25400" dir="6300000" algn="l" rotWithShape="0">
              <a:prstClr val="black">
                <a:alpha val="40000"/>
              </a:prstClr>
            </a:outerShdw>
          </a:effectLst>
        </p:spPr>
      </p:pic>
      <p:sp>
        <p:nvSpPr>
          <p:cNvPr id="6" name="矩形 5"/>
          <p:cNvSpPr/>
          <p:nvPr/>
        </p:nvSpPr>
        <p:spPr>
          <a:xfrm>
            <a:off x="5284470" y="59690"/>
            <a:ext cx="6907530" cy="774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660318" y="818515"/>
            <a:ext cx="10872000" cy="2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等腰三角形 11"/>
          <p:cNvSpPr/>
          <p:nvPr/>
        </p:nvSpPr>
        <p:spPr>
          <a:xfrm>
            <a:off x="8331200" y="-1000125"/>
            <a:ext cx="185420" cy="126365"/>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8" name="图片 67" descr="logo"/>
          <p:cNvPicPr>
            <a:picLocks noChangeAspect="1"/>
          </p:cNvPicPr>
          <p:nvPr>
            <p:custDataLst>
              <p:tags r:id="rId3"/>
            </p:custDataLst>
          </p:nvPr>
        </p:nvPicPr>
        <p:blipFill>
          <a:blip r:embed="rId4"/>
          <a:stretch>
            <a:fillRect/>
          </a:stretch>
        </p:blipFill>
        <p:spPr>
          <a:xfrm>
            <a:off x="10038715" y="205105"/>
            <a:ext cx="1491615" cy="537210"/>
          </a:xfrm>
          <a:prstGeom prst="rect">
            <a:avLst/>
          </a:prstGeom>
        </p:spPr>
      </p:pic>
      <p:sp>
        <p:nvSpPr>
          <p:cNvPr id="2" name="文本框 1"/>
          <p:cNvSpPr txBox="1"/>
          <p:nvPr/>
        </p:nvSpPr>
        <p:spPr>
          <a:xfrm>
            <a:off x="734695" y="4135755"/>
            <a:ext cx="5586730" cy="1927225"/>
          </a:xfrm>
          <a:prstGeom prst="rect">
            <a:avLst/>
          </a:prstGeom>
          <a:noFill/>
        </p:spPr>
        <p:txBody>
          <a:bodyPr wrap="square" rtlCol="0">
            <a:noAutofit/>
          </a:bodyPr>
          <a:p>
            <a:pPr algn="just">
              <a:lnSpc>
                <a:spcPct val="150000"/>
              </a:lnSpc>
            </a:pPr>
            <a:r>
              <a:rPr lang="en-US" sz="1500">
                <a:solidFill>
                  <a:schemeClr val="tx1">
                    <a:lumMod val="75000"/>
                    <a:lumOff val="25000"/>
                  </a:schemeClr>
                </a:solidFill>
                <a:latin typeface="Tahoma" panose="020B0604030504040204" pitchFamily="34" charset="0"/>
                <a:cs typeface="Tahoma" panose="020B0604030504040204" pitchFamily="34" charset="0"/>
              </a:rPr>
              <a:t> </a:t>
            </a:r>
            <a:r>
              <a:rPr sz="1600">
                <a:solidFill>
                  <a:schemeClr val="tx1">
                    <a:lumMod val="75000"/>
                    <a:lumOff val="25000"/>
                  </a:schemeClr>
                </a:solidFill>
                <a:latin typeface="Tahoma" panose="020B0604030504040204" pitchFamily="34" charset="0"/>
                <a:cs typeface="Tahoma" panose="020B0604030504040204" pitchFamily="34" charset="0"/>
              </a:rPr>
              <a:t>XY</a:t>
            </a:r>
            <a:r>
              <a:rPr lang="en-US" sz="1600">
                <a:solidFill>
                  <a:schemeClr val="tx1">
                    <a:lumMod val="75000"/>
                    <a:lumOff val="25000"/>
                  </a:schemeClr>
                </a:solidFill>
                <a:latin typeface="Tahoma" panose="020B0604030504040204" pitchFamily="34" charset="0"/>
                <a:cs typeface="Tahoma" panose="020B0604030504040204" pitchFamily="34" charset="0"/>
              </a:rPr>
              <a:t>C</a:t>
            </a:r>
            <a:r>
              <a:rPr sz="1600">
                <a:solidFill>
                  <a:schemeClr val="tx1">
                    <a:lumMod val="75000"/>
                    <a:lumOff val="25000"/>
                  </a:schemeClr>
                </a:solidFill>
                <a:latin typeface="Tahoma" panose="020B0604030504040204" pitchFamily="34" charset="0"/>
                <a:cs typeface="Tahoma" panose="020B0604030504040204" pitchFamily="34" charset="0"/>
              </a:rPr>
              <a:t> has a number of technical and research and development personnel, at the same time with the major research institutes, well-known schools and enterprises cooperation, through their own continuous research and development, obtained a large number of technical patents.</a:t>
            </a:r>
            <a:endParaRPr sz="1600">
              <a:solidFill>
                <a:schemeClr val="tx1">
                  <a:lumMod val="75000"/>
                  <a:lumOff val="25000"/>
                </a:schemeClr>
              </a:solidFill>
              <a:latin typeface="Tahoma" panose="020B0604030504040204" pitchFamily="34" charset="0"/>
              <a:cs typeface="Tahoma" panose="020B0604030504040204" pitchFamily="34" charset="0"/>
            </a:endParaRPr>
          </a:p>
        </p:txBody>
      </p:sp>
      <p:sp>
        <p:nvSpPr>
          <p:cNvPr id="3" name="文本框 2"/>
          <p:cNvSpPr txBox="1"/>
          <p:nvPr/>
        </p:nvSpPr>
        <p:spPr>
          <a:xfrm>
            <a:off x="68580" y="2287905"/>
            <a:ext cx="6041390" cy="1076325"/>
          </a:xfrm>
          <a:prstGeom prst="rect">
            <a:avLst/>
          </a:prstGeom>
          <a:noFill/>
        </p:spPr>
        <p:txBody>
          <a:bodyPr wrap="square" rtlCol="0">
            <a:spAutoFit/>
            <a:scene3d>
              <a:camera prst="orthographicFront"/>
              <a:lightRig rig="threePt" dir="t"/>
            </a:scene3d>
          </a:bodyPr>
          <a:p>
            <a:pPr algn="ctr"/>
            <a:r>
              <a:rPr lang="zh-CN" altLang="en-US" sz="3200" b="1">
                <a:solidFill>
                  <a:schemeClr val="bg1"/>
                </a:solidFill>
                <a:effectLst>
                  <a:outerShdw blurRad="50800" dist="38100" dir="2700000" algn="tl" rotWithShape="0">
                    <a:prstClr val="black">
                      <a:alpha val="40000"/>
                    </a:prstClr>
                  </a:outerShdw>
                </a:effectLst>
                <a:latin typeface="Tahoma" panose="020B0604030504040204" pitchFamily="34" charset="0"/>
                <a:ea typeface="思源黑体 Heavy" panose="020B0A00000000000000" charset="-122"/>
                <a:cs typeface="Tahoma" panose="020B0604030504040204" pitchFamily="34" charset="0"/>
              </a:rPr>
              <a:t>Strong technical strength</a:t>
            </a:r>
            <a:endParaRPr lang="zh-CN" altLang="en-US" sz="3200" b="1">
              <a:solidFill>
                <a:schemeClr val="bg1"/>
              </a:solidFill>
              <a:effectLst>
                <a:outerShdw blurRad="50800" dist="38100" dir="2700000" algn="tl" rotWithShape="0">
                  <a:prstClr val="black">
                    <a:alpha val="40000"/>
                  </a:prstClr>
                </a:outerShdw>
              </a:effectLst>
              <a:latin typeface="Tahoma" panose="020B0604030504040204" pitchFamily="34" charset="0"/>
              <a:ea typeface="思源黑体 Heavy" panose="020B0A00000000000000" charset="-122"/>
              <a:cs typeface="Tahoma" panose="020B0604030504040204" pitchFamily="34" charset="0"/>
            </a:endParaRPr>
          </a:p>
          <a:p>
            <a:pPr algn="ctr"/>
            <a:r>
              <a:rPr lang="zh-CN" altLang="en-US" sz="3200" b="1">
                <a:solidFill>
                  <a:schemeClr val="bg1"/>
                </a:solidFill>
                <a:effectLst>
                  <a:outerShdw blurRad="50800" dist="38100" dir="2700000" algn="tl" rotWithShape="0">
                    <a:prstClr val="black">
                      <a:alpha val="40000"/>
                    </a:prstClr>
                  </a:outerShdw>
                </a:effectLst>
                <a:latin typeface="Tahoma" panose="020B0604030504040204" pitchFamily="34" charset="0"/>
                <a:ea typeface="思源黑体 Heavy" panose="020B0A00000000000000" charset="-122"/>
                <a:cs typeface="Tahoma" panose="020B0604030504040204" pitchFamily="34" charset="0"/>
              </a:rPr>
              <a:t>Obtained many patents</a:t>
            </a:r>
            <a:endParaRPr lang="zh-CN" altLang="en-US" sz="3200" b="1">
              <a:solidFill>
                <a:schemeClr val="bg1"/>
              </a:solidFill>
              <a:effectLst>
                <a:outerShdw blurRad="50800" dist="38100" dir="2700000" algn="tl" rotWithShape="0">
                  <a:prstClr val="black">
                    <a:alpha val="40000"/>
                  </a:prstClr>
                </a:outerShdw>
              </a:effectLst>
              <a:latin typeface="Tahoma" panose="020B0604030504040204" pitchFamily="34" charset="0"/>
              <a:ea typeface="思源黑体 Heavy" panose="020B0A00000000000000" charset="-122"/>
              <a:cs typeface="Tahoma" panose="020B0604030504040204" pitchFamily="34" charset="0"/>
            </a:endParaRPr>
          </a:p>
        </p:txBody>
      </p:sp>
      <p:pic>
        <p:nvPicPr>
          <p:cNvPr id="8" name="图片 7" descr="专利"/>
          <p:cNvPicPr>
            <a:picLocks noChangeAspect="1"/>
          </p:cNvPicPr>
          <p:nvPr/>
        </p:nvPicPr>
        <p:blipFill>
          <a:blip r:embed="rId5"/>
          <a:stretch>
            <a:fillRect/>
          </a:stretch>
        </p:blipFill>
        <p:spPr>
          <a:xfrm>
            <a:off x="4055110" y="59690"/>
            <a:ext cx="835025" cy="709295"/>
          </a:xfrm>
          <a:prstGeom prst="rect">
            <a:avLst/>
          </a:prstGeom>
        </p:spPr>
      </p:pic>
      <p:grpSp>
        <p:nvGrpSpPr>
          <p:cNvPr id="10" name="组合 9"/>
          <p:cNvGrpSpPr/>
          <p:nvPr/>
        </p:nvGrpSpPr>
        <p:grpSpPr>
          <a:xfrm>
            <a:off x="0" y="0"/>
            <a:ext cx="826770" cy="1000125"/>
            <a:chOff x="0" y="1855"/>
            <a:chExt cx="5175" cy="6254"/>
          </a:xfrm>
        </p:grpSpPr>
        <p:sp>
          <p:nvSpPr>
            <p:cNvPr id="11" name="直角三角形 10"/>
            <p:cNvSpPr/>
            <p:nvPr>
              <p:custDataLst>
                <p:tags r:id="rId6"/>
              </p:custDataLst>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等腰三角形 12"/>
            <p:cNvSpPr/>
            <p:nvPr>
              <p:custDataLst>
                <p:tags r:id="rId7"/>
              </p:custDataLst>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3" name="组合 22"/>
          <p:cNvGrpSpPr/>
          <p:nvPr/>
        </p:nvGrpSpPr>
        <p:grpSpPr>
          <a:xfrm>
            <a:off x="0" y="0"/>
            <a:ext cx="826770" cy="999490"/>
            <a:chOff x="0" y="0"/>
            <a:chExt cx="1302" cy="1574"/>
          </a:xfrm>
          <a:gradFill>
            <a:gsLst>
              <a:gs pos="0">
                <a:srgbClr val="9EE256"/>
              </a:gs>
              <a:gs pos="100000">
                <a:srgbClr val="52762D"/>
              </a:gs>
            </a:gsLst>
            <a:lin ang="15000000" scaled="0"/>
          </a:gradFill>
        </p:grpSpPr>
        <p:grpSp>
          <p:nvGrpSpPr>
            <p:cNvPr id="14" name="组合 13"/>
            <p:cNvGrpSpPr/>
            <p:nvPr/>
          </p:nvGrpSpPr>
          <p:grpSpPr>
            <a:xfrm>
              <a:off x="0" y="0"/>
              <a:ext cx="1302" cy="1575"/>
              <a:chOff x="0" y="1855"/>
              <a:chExt cx="5175" cy="6254"/>
            </a:xfrm>
            <a:grpFill/>
          </p:grpSpPr>
          <p:sp>
            <p:nvSpPr>
              <p:cNvPr id="15" name="直角三角形 14"/>
              <p:cNvSpPr/>
              <p:nvPr>
                <p:custDataLst>
                  <p:tags r:id="rId8"/>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u="sng"/>
              </a:p>
            </p:txBody>
          </p:sp>
          <p:sp>
            <p:nvSpPr>
              <p:cNvPr id="16" name="等腰三角形 15"/>
              <p:cNvSpPr/>
              <p:nvPr>
                <p:custDataLst>
                  <p:tags r:id="rId9"/>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u="sng"/>
              </a:p>
            </p:txBody>
          </p:sp>
        </p:grpSp>
        <p:sp>
          <p:nvSpPr>
            <p:cNvPr id="21" name="等腰三角形 20"/>
            <p:cNvSpPr/>
            <p:nvPr>
              <p:custDataLst>
                <p:tags r:id="rId10"/>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7" name="文本框 6"/>
          <p:cNvSpPr txBox="1"/>
          <p:nvPr/>
        </p:nvSpPr>
        <p:spPr>
          <a:xfrm>
            <a:off x="629285" y="264160"/>
            <a:ext cx="4872355" cy="521970"/>
          </a:xfrm>
          <a:prstGeom prst="rect">
            <a:avLst/>
          </a:prstGeom>
          <a:noFill/>
        </p:spPr>
        <p:txBody>
          <a:bodyPr wrap="square" rtlCol="0">
            <a:spAutoFit/>
          </a:bodyPr>
          <a:p>
            <a:pPr algn="l"/>
            <a:r>
              <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Co</a:t>
            </a:r>
            <a:r>
              <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mpany</a:t>
            </a:r>
            <a:r>
              <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 patent</a:t>
            </a:r>
            <a:r>
              <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s</a:t>
            </a:r>
            <a:endPar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endParaRPr>
          </a:p>
        </p:txBody>
      </p:sp>
    </p:spTree>
    <p:custDataLst>
      <p:tags r:id="rId1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668229 0.323148 L -0.145677 -0.804537 " pathEditMode="relative" rAng="0" ptsTypes="">
                                      <p:cBhvr>
                                        <p:cTn id="6" dur="2000" fill="hold"/>
                                        <p:tgtEl>
                                          <p:spTgt spid="27"/>
                                        </p:tgtEl>
                                        <p:attrNameLst>
                                          <p:attrName>ppt_x</p:attrName>
                                          <p:attrName>ppt_y</p:attrName>
                                        </p:attrNameLst>
                                      </p:cBhvr>
                                      <p:rCtr x="-106" y="-5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660318" y="818515"/>
            <a:ext cx="10872000" cy="2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5" name="组合 4"/>
          <p:cNvGrpSpPr/>
          <p:nvPr/>
        </p:nvGrpSpPr>
        <p:grpSpPr>
          <a:xfrm>
            <a:off x="0" y="0"/>
            <a:ext cx="826770" cy="1000125"/>
            <a:chOff x="0" y="1855"/>
            <a:chExt cx="5175" cy="6254"/>
          </a:xfrm>
        </p:grpSpPr>
        <p:sp>
          <p:nvSpPr>
            <p:cNvPr id="7" name="直角三角形 6"/>
            <p:cNvSpPr/>
            <p:nvPr/>
          </p:nvSpPr>
          <p:spPr>
            <a:xfrm flipV="1">
              <a:off x="0" y="1855"/>
              <a:ext cx="4600" cy="6255"/>
            </a:xfrm>
            <a:prstGeom prst="rtTriangle">
              <a:avLst/>
            </a:prstGeom>
            <a:gradFill>
              <a:gsLst>
                <a:gs pos="29000">
                  <a:srgbClr val="C00000"/>
                </a:gs>
                <a:gs pos="100000">
                  <a:srgbClr val="E2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等腰三角形 8"/>
            <p:cNvSpPr/>
            <p:nvPr/>
          </p:nvSpPr>
          <p:spPr>
            <a:xfrm>
              <a:off x="4015" y="1855"/>
              <a:ext cx="1160" cy="789"/>
            </a:xfrm>
            <a:prstGeom prst="triangle">
              <a:avLst/>
            </a:prstGeom>
            <a:solidFill>
              <a:srgbClr val="7D1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椭圆 2"/>
          <p:cNvSpPr/>
          <p:nvPr>
            <p:custDataLst>
              <p:tags r:id="rId1"/>
            </p:custDataLst>
          </p:nvPr>
        </p:nvSpPr>
        <p:spPr>
          <a:xfrm>
            <a:off x="4306570" y="1834515"/>
            <a:ext cx="3578225" cy="3578225"/>
          </a:xfrm>
          <a:prstGeom prst="ellipse">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椭圆 7"/>
          <p:cNvSpPr/>
          <p:nvPr/>
        </p:nvSpPr>
        <p:spPr>
          <a:xfrm>
            <a:off x="3715068" y="1243013"/>
            <a:ext cx="4761230" cy="476123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nvSpPr>
        <p:spPr>
          <a:xfrm>
            <a:off x="3842385" y="1857375"/>
            <a:ext cx="647700" cy="647700"/>
          </a:xfrm>
          <a:prstGeom prst="ellipse">
            <a:avLst/>
          </a:prstGeom>
          <a:gradFill>
            <a:gsLst>
              <a:gs pos="0">
                <a:srgbClr val="9EE256"/>
              </a:gs>
              <a:gs pos="85000">
                <a:srgbClr val="52762D"/>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p:nvSpPr>
        <p:spPr>
          <a:xfrm>
            <a:off x="3424555" y="3300095"/>
            <a:ext cx="647700" cy="647700"/>
          </a:xfrm>
          <a:prstGeom prst="ellipse">
            <a:avLst/>
          </a:prstGeom>
          <a:gradFill>
            <a:gsLst>
              <a:gs pos="0">
                <a:srgbClr val="9EE256"/>
              </a:gs>
              <a:gs pos="85000">
                <a:srgbClr val="52762D"/>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椭圆 14"/>
          <p:cNvSpPr/>
          <p:nvPr/>
        </p:nvSpPr>
        <p:spPr>
          <a:xfrm>
            <a:off x="3842385" y="4742815"/>
            <a:ext cx="647700" cy="647700"/>
          </a:xfrm>
          <a:prstGeom prst="ellipse">
            <a:avLst/>
          </a:prstGeom>
          <a:gradFill>
            <a:gsLst>
              <a:gs pos="0">
                <a:srgbClr val="9EE256"/>
              </a:gs>
              <a:gs pos="85000">
                <a:srgbClr val="52762D"/>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1" name="组合 20"/>
          <p:cNvGrpSpPr/>
          <p:nvPr/>
        </p:nvGrpSpPr>
        <p:grpSpPr>
          <a:xfrm>
            <a:off x="8438515" y="1443355"/>
            <a:ext cx="3100705" cy="1060450"/>
            <a:chOff x="13538" y="2083"/>
            <a:chExt cx="4883" cy="1670"/>
          </a:xfrm>
        </p:grpSpPr>
        <p:sp>
          <p:nvSpPr>
            <p:cNvPr id="25" name="文本框 5"/>
            <p:cNvSpPr txBox="1"/>
            <p:nvPr/>
          </p:nvSpPr>
          <p:spPr bwMode="auto">
            <a:xfrm>
              <a:off x="13538" y="2570"/>
              <a:ext cx="4883" cy="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charset="-122"/>
                </a:defRPr>
              </a:lvl1pPr>
              <a:lvl2pPr marL="457200">
                <a:defRPr sz="1300">
                  <a:solidFill>
                    <a:schemeClr val="tx1"/>
                  </a:solidFill>
                  <a:latin typeface="Arial" panose="020B0604020202020204" pitchFamily="34" charset="0"/>
                  <a:ea typeface="微软雅黑" panose="020B0503020204020204" charset="-122"/>
                </a:defRPr>
              </a:lvl2pPr>
              <a:lvl3pPr marL="914400">
                <a:defRPr sz="1300">
                  <a:solidFill>
                    <a:schemeClr val="tx1"/>
                  </a:solidFill>
                  <a:latin typeface="Arial" panose="020B0604020202020204" pitchFamily="34" charset="0"/>
                  <a:ea typeface="微软雅黑" panose="020B0503020204020204" charset="-122"/>
                </a:defRPr>
              </a:lvl3pPr>
              <a:lvl4pPr marL="1371600">
                <a:defRPr sz="1300">
                  <a:solidFill>
                    <a:schemeClr val="tx1"/>
                  </a:solidFill>
                  <a:latin typeface="Arial" panose="020B0604020202020204" pitchFamily="34" charset="0"/>
                  <a:ea typeface="微软雅黑" panose="020B0503020204020204" charset="-122"/>
                </a:defRPr>
              </a:lvl4pPr>
              <a:lvl5pPr marL="1828800">
                <a:defRPr sz="1300">
                  <a:solidFill>
                    <a:schemeClr val="tx1"/>
                  </a:solidFill>
                  <a:latin typeface="Arial" panose="020B0604020202020204" pitchFamily="34" charset="0"/>
                  <a:ea typeface="微软雅黑" panose="020B050302020402020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l">
                <a:lnSpc>
                  <a:spcPct val="120000"/>
                </a:lnSpc>
                <a:buClrTx/>
                <a:buSzTx/>
                <a:buFontTx/>
              </a:pPr>
              <a:r>
                <a:rPr sz="1000" dirty="0">
                  <a:effectLst/>
                  <a:latin typeface="+mn-lt"/>
                  <a:cs typeface="+mn-lt"/>
                  <a:sym typeface="+mn-ea"/>
                </a:rPr>
                <a:t>XYC has renowned professors and PhDs in the ceramic materials industry, over thirty professionals, and strong research and development capabilities supported by research institutes and universities.</a:t>
              </a:r>
              <a:endParaRPr sz="1000" dirty="0">
                <a:effectLst/>
                <a:latin typeface="+mn-lt"/>
                <a:cs typeface="+mn-lt"/>
                <a:sym typeface="+mn-ea"/>
              </a:endParaRPr>
            </a:p>
          </p:txBody>
        </p:sp>
        <p:sp>
          <p:nvSpPr>
            <p:cNvPr id="26" name="文本框 25"/>
            <p:cNvSpPr txBox="1"/>
            <p:nvPr/>
          </p:nvSpPr>
          <p:spPr>
            <a:xfrm>
              <a:off x="13538" y="2083"/>
              <a:ext cx="4470" cy="487"/>
            </a:xfrm>
            <a:prstGeom prst="rect">
              <a:avLst/>
            </a:prstGeom>
            <a:noFill/>
          </p:spPr>
          <p:txBody>
            <a:bodyPr wrap="square" rtlCol="0">
              <a:noAutofit/>
            </a:bodyPr>
            <a:p>
              <a:pPr algn="l">
                <a:lnSpc>
                  <a:spcPct val="100000"/>
                </a:lnSpc>
                <a:buClrTx/>
                <a:buSzTx/>
                <a:buFontTx/>
              </a:pPr>
              <a:r>
                <a:rPr sz="1200" b="1">
                  <a:latin typeface="Tahoma" panose="020B0604030504040204" pitchFamily="34" charset="0"/>
                  <a:ea typeface="微软雅黑" panose="020B0503020204020204" charset="-122"/>
                  <a:cs typeface="Tahoma" panose="020B0604030504040204" pitchFamily="34" charset="0"/>
                  <a:sym typeface="+mn-ea"/>
                </a:rPr>
                <a:t>Industry-leading R&amp;D team</a:t>
              </a:r>
              <a:endParaRPr sz="1200" b="1">
                <a:latin typeface="Tahoma" panose="020B0604030504040204" pitchFamily="34" charset="0"/>
                <a:ea typeface="微软雅黑" panose="020B0503020204020204" charset="-122"/>
                <a:cs typeface="Tahoma" panose="020B0604030504040204" pitchFamily="34" charset="0"/>
                <a:sym typeface="+mn-ea"/>
              </a:endParaRPr>
            </a:p>
          </p:txBody>
        </p:sp>
      </p:grpSp>
      <p:sp>
        <p:nvSpPr>
          <p:cNvPr id="36" name="椭圆 35"/>
          <p:cNvSpPr/>
          <p:nvPr/>
        </p:nvSpPr>
        <p:spPr>
          <a:xfrm flipH="1">
            <a:off x="7520305" y="1676400"/>
            <a:ext cx="647700" cy="647700"/>
          </a:xfrm>
          <a:prstGeom prst="ellipse">
            <a:avLst/>
          </a:prstGeom>
          <a:gradFill>
            <a:gsLst>
              <a:gs pos="0">
                <a:srgbClr val="9EE256"/>
              </a:gs>
              <a:gs pos="85000">
                <a:srgbClr val="52762D"/>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椭圆 36"/>
          <p:cNvSpPr/>
          <p:nvPr/>
        </p:nvSpPr>
        <p:spPr>
          <a:xfrm flipH="1">
            <a:off x="8109585" y="3300095"/>
            <a:ext cx="647700" cy="647700"/>
          </a:xfrm>
          <a:prstGeom prst="ellipse">
            <a:avLst/>
          </a:prstGeom>
          <a:gradFill>
            <a:gsLst>
              <a:gs pos="0">
                <a:srgbClr val="9EE256"/>
              </a:gs>
              <a:gs pos="85000">
                <a:srgbClr val="52762D"/>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椭圆 37"/>
          <p:cNvSpPr/>
          <p:nvPr/>
        </p:nvSpPr>
        <p:spPr>
          <a:xfrm flipH="1">
            <a:off x="7512685" y="4947920"/>
            <a:ext cx="647700" cy="647700"/>
          </a:xfrm>
          <a:prstGeom prst="ellipse">
            <a:avLst/>
          </a:prstGeom>
          <a:gradFill>
            <a:gsLst>
              <a:gs pos="0">
                <a:srgbClr val="9EE256"/>
              </a:gs>
              <a:gs pos="85000">
                <a:srgbClr val="52762D"/>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2" name="组合 41"/>
          <p:cNvGrpSpPr/>
          <p:nvPr/>
        </p:nvGrpSpPr>
        <p:grpSpPr>
          <a:xfrm>
            <a:off x="387350" y="1498600"/>
            <a:ext cx="3583940" cy="1501140"/>
            <a:chOff x="297" y="2646"/>
            <a:chExt cx="5294" cy="2364"/>
          </a:xfrm>
        </p:grpSpPr>
        <p:sp>
          <p:nvSpPr>
            <p:cNvPr id="40" name="文本框 5"/>
            <p:cNvSpPr txBox="1"/>
            <p:nvPr/>
          </p:nvSpPr>
          <p:spPr bwMode="auto">
            <a:xfrm>
              <a:off x="297" y="3506"/>
              <a:ext cx="5122" cy="1504"/>
            </a:xfrm>
            <a:prstGeom prst="rect">
              <a:avLst/>
            </a:prstGeom>
            <a:noFill/>
            <a:ln>
              <a:noFill/>
            </a:ln>
            <a:extLst>
              <a:ext uri="{909E8E84-426E-40DD-AFC4-6F175D3DCCD1}">
                <a14:hiddenFill xmlns:a14="http://schemas.microsoft.com/office/drawing/2010/main">
                  <a:solidFill>
                    <a:srgbClr val="FFFFFF"/>
                  </a:solidFill>
                </a14:hiddenFill>
              </a:ext>
            </a:extLst>
          </p:spPr>
          <p:txBody>
            <a:bodyPr anchor="t" anchorCtr="0">
              <a:noAutofit/>
            </a:bodyPr>
            <a:lstStyle>
              <a:lvl1pPr>
                <a:defRPr sz="1300">
                  <a:solidFill>
                    <a:schemeClr val="tx1"/>
                  </a:solidFill>
                  <a:latin typeface="Arial" panose="020B0604020202020204" pitchFamily="34" charset="0"/>
                  <a:ea typeface="微软雅黑" panose="020B0503020204020204" charset="-122"/>
                </a:defRPr>
              </a:lvl1pPr>
              <a:lvl2pPr marL="457200">
                <a:defRPr sz="1300">
                  <a:solidFill>
                    <a:schemeClr val="tx1"/>
                  </a:solidFill>
                  <a:latin typeface="Arial" panose="020B0604020202020204" pitchFamily="34" charset="0"/>
                  <a:ea typeface="微软雅黑" panose="020B0503020204020204" charset="-122"/>
                </a:defRPr>
              </a:lvl2pPr>
              <a:lvl3pPr marL="914400">
                <a:defRPr sz="1300">
                  <a:solidFill>
                    <a:schemeClr val="tx1"/>
                  </a:solidFill>
                  <a:latin typeface="Arial" panose="020B0604020202020204" pitchFamily="34" charset="0"/>
                  <a:ea typeface="微软雅黑" panose="020B0503020204020204" charset="-122"/>
                </a:defRPr>
              </a:lvl3pPr>
              <a:lvl4pPr marL="1371600">
                <a:defRPr sz="1300">
                  <a:solidFill>
                    <a:schemeClr val="tx1"/>
                  </a:solidFill>
                  <a:latin typeface="Arial" panose="020B0604020202020204" pitchFamily="34" charset="0"/>
                  <a:ea typeface="微软雅黑" panose="020B0503020204020204" charset="-122"/>
                </a:defRPr>
              </a:lvl4pPr>
              <a:lvl5pPr marL="1828800">
                <a:defRPr sz="1300">
                  <a:solidFill>
                    <a:schemeClr val="tx1"/>
                  </a:solidFill>
                  <a:latin typeface="Arial" panose="020B0604020202020204" pitchFamily="34" charset="0"/>
                  <a:ea typeface="微软雅黑" panose="020B050302020402020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lvl="0" algn="l">
                <a:lnSpc>
                  <a:spcPct val="120000"/>
                </a:lnSpc>
                <a:buClrTx/>
                <a:buSzTx/>
                <a:buFontTx/>
              </a:pPr>
              <a:r>
                <a:rPr sz="1000" dirty="0">
                  <a:latin typeface="Tahoma" panose="020B0604030504040204" pitchFamily="34" charset="0"/>
                  <a:cs typeface="Tahoma" panose="020B0604030504040204" pitchFamily="34" charset="0"/>
                  <a:sym typeface="Arial" panose="020B0604020202020204" pitchFamily="34" charset="0"/>
                </a:rPr>
                <a:t>Since its establishment,</a:t>
              </a:r>
              <a:r>
                <a:rPr lang="en-US" altLang="zh-CN" sz="1000" dirty="0">
                  <a:effectLst/>
                  <a:latin typeface="+mn-lt"/>
                  <a:cs typeface="+mn-lt"/>
                  <a:sym typeface="Arial" panose="020B0604020202020204" pitchFamily="34" charset="0"/>
                </a:rPr>
                <a:t> XYC  has specialized in precision machining. With 20 years of ultra - precision manufacturing experience, it can achieve sub - nanometer form tolerances in some cases.</a:t>
              </a:r>
              <a:endParaRPr lang="en-US" altLang="zh-CN" sz="1000" dirty="0">
                <a:effectLst/>
                <a:latin typeface="+mn-lt"/>
                <a:cs typeface="+mn-lt"/>
                <a:sym typeface="Arial" panose="020B0604020202020204" pitchFamily="34" charset="0"/>
              </a:endParaRPr>
            </a:p>
          </p:txBody>
        </p:sp>
        <p:sp>
          <p:nvSpPr>
            <p:cNvPr id="41" name="文本框 40"/>
            <p:cNvSpPr txBox="1"/>
            <p:nvPr/>
          </p:nvSpPr>
          <p:spPr>
            <a:xfrm>
              <a:off x="360" y="2646"/>
              <a:ext cx="5231" cy="405"/>
            </a:xfrm>
            <a:prstGeom prst="rect">
              <a:avLst/>
            </a:prstGeom>
            <a:noFill/>
          </p:spPr>
          <p:txBody>
            <a:bodyPr wrap="square" rtlCol="0">
              <a:noAutofit/>
            </a:bodyPr>
            <a:p>
              <a:pPr algn="l">
                <a:lnSpc>
                  <a:spcPct val="130000"/>
                </a:lnSpc>
              </a:pPr>
              <a:r>
                <a:rPr lang="en-US" sz="1200" b="1">
                  <a:latin typeface="Tahoma" panose="020B0604030504040204" pitchFamily="34" charset="0"/>
                  <a:ea typeface="微软雅黑" panose="020B0503020204020204" charset="-122"/>
                  <a:cs typeface="Tahoma" panose="020B0604030504040204" pitchFamily="34" charset="0"/>
                  <a:sym typeface="+mn-ea"/>
                </a:rPr>
                <a:t>With m</a:t>
              </a:r>
              <a:r>
                <a:rPr sz="1200" b="1">
                  <a:latin typeface="Tahoma" panose="020B0604030504040204" pitchFamily="34" charset="0"/>
                  <a:ea typeface="微软雅黑" panose="020B0503020204020204" charset="-122"/>
                  <a:cs typeface="Tahoma" panose="020B0604030504040204" pitchFamily="34" charset="0"/>
                  <a:sym typeface="+mn-ea"/>
                </a:rPr>
                <a:t>ore than 20 years of </a:t>
              </a:r>
              <a:r>
                <a:rPr lang="en-US" sz="1200" b="1">
                  <a:latin typeface="Tahoma" panose="020B0604030504040204" pitchFamily="34" charset="0"/>
                  <a:ea typeface="微软雅黑" panose="020B0503020204020204" charset="-122"/>
                  <a:cs typeface="Tahoma" panose="020B0604030504040204" pitchFamily="34" charset="0"/>
                  <a:sym typeface="+mn-ea"/>
                </a:rPr>
                <a:t>experience in ultra </a:t>
              </a:r>
              <a:r>
                <a:rPr sz="1200" b="1">
                  <a:latin typeface="Tahoma" panose="020B0604030504040204" pitchFamily="34" charset="0"/>
                  <a:ea typeface="微软雅黑" panose="020B0503020204020204" charset="-122"/>
                  <a:cs typeface="Tahoma" panose="020B0604030504040204" pitchFamily="34" charset="0"/>
                  <a:sym typeface="+mn-ea"/>
                </a:rPr>
                <a:t>precision ma</a:t>
              </a:r>
              <a:r>
                <a:rPr lang="en-US" sz="1200" b="1">
                  <a:latin typeface="Tahoma" panose="020B0604030504040204" pitchFamily="34" charset="0"/>
                  <a:ea typeface="微软雅黑" panose="020B0503020204020204" charset="-122"/>
                  <a:cs typeface="Tahoma" panose="020B0604030504040204" pitchFamily="34" charset="0"/>
                  <a:sym typeface="+mn-ea"/>
                </a:rPr>
                <a:t>nufacturing</a:t>
              </a:r>
              <a:endParaRPr lang="en-US" sz="1200" b="1" spc="300">
                <a:latin typeface="Tahoma" panose="020B0604030504040204" pitchFamily="34" charset="0"/>
                <a:ea typeface="微软雅黑" panose="020B0503020204020204" charset="-122"/>
                <a:cs typeface="Tahoma" panose="020B0604030504040204" pitchFamily="34" charset="0"/>
                <a:sym typeface="+mn-ea"/>
              </a:endParaRPr>
            </a:p>
          </p:txBody>
        </p:sp>
      </p:grpSp>
      <p:grpSp>
        <p:nvGrpSpPr>
          <p:cNvPr id="43" name="组合 42"/>
          <p:cNvGrpSpPr/>
          <p:nvPr/>
        </p:nvGrpSpPr>
        <p:grpSpPr>
          <a:xfrm>
            <a:off x="386715" y="3087370"/>
            <a:ext cx="3004185" cy="1336675"/>
            <a:chOff x="69" y="2694"/>
            <a:chExt cx="4731" cy="2105"/>
          </a:xfrm>
        </p:grpSpPr>
        <p:sp>
          <p:nvSpPr>
            <p:cNvPr id="44" name="文本框 5"/>
            <p:cNvSpPr txBox="1"/>
            <p:nvPr/>
          </p:nvSpPr>
          <p:spPr bwMode="auto">
            <a:xfrm>
              <a:off x="69" y="3435"/>
              <a:ext cx="4525" cy="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charset="-122"/>
                </a:defRPr>
              </a:lvl1pPr>
              <a:lvl2pPr marL="457200">
                <a:defRPr sz="1300">
                  <a:solidFill>
                    <a:schemeClr val="tx1"/>
                  </a:solidFill>
                  <a:latin typeface="Arial" panose="020B0604020202020204" pitchFamily="34" charset="0"/>
                  <a:ea typeface="微软雅黑" panose="020B0503020204020204" charset="-122"/>
                </a:defRPr>
              </a:lvl2pPr>
              <a:lvl3pPr marL="914400">
                <a:defRPr sz="1300">
                  <a:solidFill>
                    <a:schemeClr val="tx1"/>
                  </a:solidFill>
                  <a:latin typeface="Arial" panose="020B0604020202020204" pitchFamily="34" charset="0"/>
                  <a:ea typeface="微软雅黑" panose="020B0503020204020204" charset="-122"/>
                </a:defRPr>
              </a:lvl3pPr>
              <a:lvl4pPr marL="1371600">
                <a:defRPr sz="1300">
                  <a:solidFill>
                    <a:schemeClr val="tx1"/>
                  </a:solidFill>
                  <a:latin typeface="Arial" panose="020B0604020202020204" pitchFamily="34" charset="0"/>
                  <a:ea typeface="微软雅黑" panose="020B0503020204020204" charset="-122"/>
                </a:defRPr>
              </a:lvl4pPr>
              <a:lvl5pPr marL="1828800">
                <a:defRPr sz="1300">
                  <a:solidFill>
                    <a:schemeClr val="tx1"/>
                  </a:solidFill>
                  <a:latin typeface="Arial" panose="020B0604020202020204" pitchFamily="34" charset="0"/>
                  <a:ea typeface="微软雅黑" panose="020B050302020402020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l" defTabSz="914400" fontAlgn="auto">
                <a:lnSpc>
                  <a:spcPct val="120000"/>
                </a:lnSpc>
                <a:spcBef>
                  <a:spcPts val="0"/>
                </a:spcBef>
                <a:buClrTx/>
                <a:buSzTx/>
                <a:buFontTx/>
              </a:pPr>
              <a:r>
                <a:rPr sz="1000" dirty="0">
                  <a:solidFill>
                    <a:schemeClr val="tx1"/>
                  </a:solidFill>
                  <a:effectLst/>
                  <a:latin typeface="+mn-lt"/>
                  <a:cs typeface="+mn-lt"/>
                  <a:sym typeface="Arial" panose="020B0604020202020204" pitchFamily="34" charset="0"/>
                </a:rPr>
                <a:t>Formula → Forming → Sintering → Precision Manufacturing → High Clean Surface Treatment → Scheme Testing are all completed by our company.    </a:t>
              </a:r>
              <a:endParaRPr sz="1000" dirty="0">
                <a:solidFill>
                  <a:schemeClr val="tx1"/>
                </a:solidFill>
                <a:effectLst/>
                <a:latin typeface="+mn-lt"/>
                <a:cs typeface="+mn-lt"/>
                <a:sym typeface="Arial" panose="020B0604020202020204" pitchFamily="34" charset="0"/>
              </a:endParaRPr>
            </a:p>
          </p:txBody>
        </p:sp>
        <p:sp>
          <p:nvSpPr>
            <p:cNvPr id="46" name="文本框 45"/>
            <p:cNvSpPr txBox="1"/>
            <p:nvPr/>
          </p:nvSpPr>
          <p:spPr>
            <a:xfrm>
              <a:off x="226" y="2694"/>
              <a:ext cx="4574" cy="725"/>
            </a:xfrm>
            <a:prstGeom prst="rect">
              <a:avLst/>
            </a:prstGeom>
            <a:noFill/>
          </p:spPr>
          <p:txBody>
            <a:bodyPr wrap="square" rtlCol="0">
              <a:spAutoFit/>
            </a:bodyPr>
            <a:p>
              <a:pPr algn="l">
                <a:lnSpc>
                  <a:spcPct val="100000"/>
                </a:lnSpc>
                <a:buClrTx/>
                <a:buSzTx/>
                <a:buFontTx/>
              </a:pPr>
              <a:r>
                <a:rPr sz="1200" b="1">
                  <a:latin typeface="Tahoma" panose="020B0604030504040204" pitchFamily="34" charset="0"/>
                  <a:ea typeface="微软雅黑" panose="020B0503020204020204" charset="-122"/>
                  <a:cs typeface="Tahoma" panose="020B0604030504040204" pitchFamily="34" charset="0"/>
                  <a:sym typeface="+mn-ea"/>
                </a:rPr>
                <a:t>Advanced Ceramic Full Industry Chain Company</a:t>
              </a:r>
              <a:endParaRPr sz="1200" b="1">
                <a:latin typeface="Tahoma" panose="020B0604030504040204" pitchFamily="34" charset="0"/>
                <a:ea typeface="微软雅黑" panose="020B0503020204020204" charset="-122"/>
                <a:cs typeface="Tahoma" panose="020B0604030504040204" pitchFamily="34" charset="0"/>
                <a:sym typeface="+mn-ea"/>
              </a:endParaRPr>
            </a:p>
          </p:txBody>
        </p:sp>
      </p:grpSp>
      <p:grpSp>
        <p:nvGrpSpPr>
          <p:cNvPr id="51" name="组合 50"/>
          <p:cNvGrpSpPr/>
          <p:nvPr/>
        </p:nvGrpSpPr>
        <p:grpSpPr>
          <a:xfrm>
            <a:off x="484505" y="4617085"/>
            <a:ext cx="3356610" cy="1311275"/>
            <a:chOff x="-208" y="2873"/>
            <a:chExt cx="5286" cy="2065"/>
          </a:xfrm>
        </p:grpSpPr>
        <p:sp>
          <p:nvSpPr>
            <p:cNvPr id="52" name="文本框 5"/>
            <p:cNvSpPr txBox="1"/>
            <p:nvPr/>
          </p:nvSpPr>
          <p:spPr bwMode="auto">
            <a:xfrm>
              <a:off x="-208" y="3453"/>
              <a:ext cx="5191" cy="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charset="-122"/>
                </a:defRPr>
              </a:lvl1pPr>
              <a:lvl2pPr marL="457200">
                <a:defRPr sz="1300">
                  <a:solidFill>
                    <a:schemeClr val="tx1"/>
                  </a:solidFill>
                  <a:latin typeface="Arial" panose="020B0604020202020204" pitchFamily="34" charset="0"/>
                  <a:ea typeface="微软雅黑" panose="020B0503020204020204" charset="-122"/>
                </a:defRPr>
              </a:lvl2pPr>
              <a:lvl3pPr marL="914400">
                <a:defRPr sz="1300">
                  <a:solidFill>
                    <a:schemeClr val="tx1"/>
                  </a:solidFill>
                  <a:latin typeface="Arial" panose="020B0604020202020204" pitchFamily="34" charset="0"/>
                  <a:ea typeface="微软雅黑" panose="020B0503020204020204" charset="-122"/>
                </a:defRPr>
              </a:lvl3pPr>
              <a:lvl4pPr marL="1371600">
                <a:defRPr sz="1300">
                  <a:solidFill>
                    <a:schemeClr val="tx1"/>
                  </a:solidFill>
                  <a:latin typeface="Arial" panose="020B0604020202020204" pitchFamily="34" charset="0"/>
                  <a:ea typeface="微软雅黑" panose="020B0503020204020204" charset="-122"/>
                </a:defRPr>
              </a:lvl4pPr>
              <a:lvl5pPr marL="1828800">
                <a:defRPr sz="1300">
                  <a:solidFill>
                    <a:schemeClr val="tx1"/>
                  </a:solidFill>
                  <a:latin typeface="Arial" panose="020B0604020202020204" pitchFamily="34" charset="0"/>
                  <a:ea typeface="微软雅黑" panose="020B050302020402020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l">
                <a:lnSpc>
                  <a:spcPct val="120000"/>
                </a:lnSpc>
                <a:buClrTx/>
                <a:buSzTx/>
                <a:buFontTx/>
              </a:pPr>
              <a:r>
                <a:rPr sz="1000" dirty="0">
                  <a:effectLst/>
                  <a:latin typeface="+mn-lt"/>
                  <a:cs typeface="+mn-lt"/>
                  <a:sym typeface="+mn-ea"/>
                </a:rPr>
                <a:t>XYC has established IQC, IPQC, OQC departments, and has a number of high-precision testing equipment, strict quality control and provide suitable application solutions.</a:t>
              </a:r>
              <a:endParaRPr sz="1000" dirty="0">
                <a:effectLst/>
                <a:latin typeface="+mn-lt"/>
                <a:cs typeface="+mn-lt"/>
              </a:endParaRPr>
            </a:p>
            <a:p>
              <a:pPr algn="l">
                <a:lnSpc>
                  <a:spcPct val="120000"/>
                </a:lnSpc>
                <a:buClrTx/>
                <a:buSzTx/>
                <a:buFontTx/>
              </a:pPr>
              <a:endParaRPr sz="1000" dirty="0">
                <a:effectLst/>
                <a:latin typeface="+mn-lt"/>
                <a:cs typeface="+mn-lt"/>
                <a:sym typeface="+mn-lt"/>
              </a:endParaRPr>
            </a:p>
          </p:txBody>
        </p:sp>
        <p:sp>
          <p:nvSpPr>
            <p:cNvPr id="53" name="文本框 52"/>
            <p:cNvSpPr txBox="1"/>
            <p:nvPr/>
          </p:nvSpPr>
          <p:spPr>
            <a:xfrm>
              <a:off x="174" y="2873"/>
              <a:ext cx="4904" cy="434"/>
            </a:xfrm>
            <a:prstGeom prst="rect">
              <a:avLst/>
            </a:prstGeom>
            <a:noFill/>
          </p:spPr>
          <p:txBody>
            <a:bodyPr wrap="square" rtlCol="0">
              <a:spAutoFit/>
            </a:bodyPr>
            <a:p>
              <a:pPr algn="l">
                <a:lnSpc>
                  <a:spcPct val="100000"/>
                </a:lnSpc>
                <a:buClrTx/>
                <a:buSzTx/>
                <a:buFontTx/>
              </a:pPr>
              <a:r>
                <a:rPr sz="1200" b="1">
                  <a:latin typeface="Tahoma" panose="020B0604030504040204" pitchFamily="34" charset="0"/>
                  <a:ea typeface="微软雅黑" panose="020B0503020204020204" charset="-122"/>
                  <a:cs typeface="Tahoma" panose="020B0604030504040204" pitchFamily="34" charset="0"/>
                  <a:sym typeface="+mn-ea"/>
                </a:rPr>
                <a:t>Strict quality control measures</a:t>
              </a:r>
              <a:endParaRPr sz="1200" b="1">
                <a:latin typeface="Tahoma" panose="020B0604030504040204" pitchFamily="34" charset="0"/>
                <a:ea typeface="微软雅黑" panose="020B0503020204020204" charset="-122"/>
                <a:cs typeface="Tahoma" panose="020B0604030504040204" pitchFamily="34" charset="0"/>
                <a:sym typeface="+mn-ea"/>
              </a:endParaRPr>
            </a:p>
          </p:txBody>
        </p:sp>
      </p:grpSp>
      <p:sp>
        <p:nvSpPr>
          <p:cNvPr id="63" name="任意多边形 62"/>
          <p:cNvSpPr/>
          <p:nvPr/>
        </p:nvSpPr>
        <p:spPr>
          <a:xfrm>
            <a:off x="4013200" y="2056130"/>
            <a:ext cx="306705" cy="276225"/>
          </a:xfrm>
          <a:custGeom>
            <a:avLst/>
            <a:gdLst/>
            <a:ahLst/>
            <a:cxnLst>
              <a:cxn ang="3">
                <a:pos x="hc" y="t"/>
              </a:cxn>
              <a:cxn ang="cd2">
                <a:pos x="l" y="vc"/>
              </a:cxn>
              <a:cxn ang="cd4">
                <a:pos x="hc" y="b"/>
              </a:cxn>
              <a:cxn ang="0">
                <a:pos x="r" y="vc"/>
              </a:cxn>
            </a:cxnLst>
            <a:rect l="l" t="t" r="r" b="b"/>
            <a:pathLst>
              <a:path w="6340" h="5680">
                <a:moveTo>
                  <a:pt x="1" y="910"/>
                </a:moveTo>
                <a:lnTo>
                  <a:pt x="6339" y="910"/>
                </a:lnTo>
                <a:lnTo>
                  <a:pt x="6339" y="2742"/>
                </a:lnTo>
                <a:lnTo>
                  <a:pt x="6339" y="2744"/>
                </a:lnTo>
                <a:lnTo>
                  <a:pt x="6339" y="2759"/>
                </a:lnTo>
                <a:lnTo>
                  <a:pt x="6340" y="2774"/>
                </a:lnTo>
                <a:lnTo>
                  <a:pt x="6340" y="5098"/>
                </a:lnTo>
                <a:lnTo>
                  <a:pt x="6340" y="5114"/>
                </a:lnTo>
                <a:lnTo>
                  <a:pt x="6340" y="5129"/>
                </a:lnTo>
                <a:cubicBezTo>
                  <a:pt x="6347" y="5441"/>
                  <a:pt x="6008" y="5687"/>
                  <a:pt x="5785" y="5680"/>
                </a:cubicBezTo>
                <a:lnTo>
                  <a:pt x="5772" y="5680"/>
                </a:lnTo>
                <a:lnTo>
                  <a:pt x="5758" y="5680"/>
                </a:lnTo>
                <a:lnTo>
                  <a:pt x="581" y="5680"/>
                </a:lnTo>
                <a:lnTo>
                  <a:pt x="566" y="5680"/>
                </a:lnTo>
                <a:lnTo>
                  <a:pt x="551" y="5680"/>
                </a:lnTo>
                <a:cubicBezTo>
                  <a:pt x="239" y="5687"/>
                  <a:pt x="-7" y="5348"/>
                  <a:pt x="0" y="5125"/>
                </a:cubicBezTo>
                <a:lnTo>
                  <a:pt x="0" y="5112"/>
                </a:lnTo>
                <a:lnTo>
                  <a:pt x="0" y="5098"/>
                </a:lnTo>
                <a:lnTo>
                  <a:pt x="0" y="2774"/>
                </a:lnTo>
                <a:lnTo>
                  <a:pt x="1" y="2759"/>
                </a:lnTo>
                <a:lnTo>
                  <a:pt x="1" y="2744"/>
                </a:lnTo>
                <a:lnTo>
                  <a:pt x="1" y="2742"/>
                </a:lnTo>
                <a:lnTo>
                  <a:pt x="1" y="910"/>
                </a:lnTo>
                <a:close/>
                <a:moveTo>
                  <a:pt x="637" y="1535"/>
                </a:moveTo>
                <a:lnTo>
                  <a:pt x="5702" y="1535"/>
                </a:lnTo>
                <a:lnTo>
                  <a:pt x="5702" y="5054"/>
                </a:lnTo>
                <a:lnTo>
                  <a:pt x="637" y="5054"/>
                </a:lnTo>
                <a:lnTo>
                  <a:pt x="637" y="1535"/>
                </a:lnTo>
                <a:close/>
                <a:moveTo>
                  <a:pt x="3157" y="3238"/>
                </a:moveTo>
                <a:lnTo>
                  <a:pt x="3158" y="3263"/>
                </a:lnTo>
                <a:cubicBezTo>
                  <a:pt x="3173" y="3781"/>
                  <a:pt x="2652" y="4193"/>
                  <a:pt x="2238" y="4181"/>
                </a:cubicBezTo>
                <a:lnTo>
                  <a:pt x="2215" y="4181"/>
                </a:lnTo>
                <a:lnTo>
                  <a:pt x="2190" y="4181"/>
                </a:lnTo>
                <a:cubicBezTo>
                  <a:pt x="1673" y="4196"/>
                  <a:pt x="1260" y="3675"/>
                  <a:pt x="1272" y="3261"/>
                </a:cubicBezTo>
                <a:lnTo>
                  <a:pt x="1273" y="3238"/>
                </a:lnTo>
                <a:lnTo>
                  <a:pt x="1272" y="3213"/>
                </a:lnTo>
                <a:cubicBezTo>
                  <a:pt x="1257" y="2696"/>
                  <a:pt x="1778" y="2284"/>
                  <a:pt x="2192" y="2296"/>
                </a:cubicBezTo>
                <a:lnTo>
                  <a:pt x="2215" y="2296"/>
                </a:lnTo>
                <a:lnTo>
                  <a:pt x="2215" y="3238"/>
                </a:lnTo>
                <a:lnTo>
                  <a:pt x="3157" y="3238"/>
                </a:lnTo>
                <a:close/>
                <a:moveTo>
                  <a:pt x="3481" y="2282"/>
                </a:moveTo>
                <a:lnTo>
                  <a:pt x="5067" y="2282"/>
                </a:lnTo>
                <a:lnTo>
                  <a:pt x="5067" y="2916"/>
                </a:lnTo>
                <a:lnTo>
                  <a:pt x="3481" y="2916"/>
                </a:lnTo>
                <a:lnTo>
                  <a:pt x="3481" y="2282"/>
                </a:lnTo>
                <a:close/>
                <a:moveTo>
                  <a:pt x="3481" y="3547"/>
                </a:moveTo>
                <a:lnTo>
                  <a:pt x="5067" y="3547"/>
                </a:lnTo>
                <a:lnTo>
                  <a:pt x="5067" y="4181"/>
                </a:lnTo>
                <a:lnTo>
                  <a:pt x="3481" y="4181"/>
                </a:lnTo>
                <a:lnTo>
                  <a:pt x="3481" y="3547"/>
                </a:lnTo>
                <a:close/>
                <a:moveTo>
                  <a:pt x="1" y="0"/>
                </a:moveTo>
                <a:lnTo>
                  <a:pt x="6339" y="0"/>
                </a:lnTo>
                <a:lnTo>
                  <a:pt x="6339" y="647"/>
                </a:lnTo>
                <a:lnTo>
                  <a:pt x="1" y="647"/>
                </a:lnTo>
                <a:lnTo>
                  <a:pt x="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79" name="任意多边形 78"/>
          <p:cNvSpPr/>
          <p:nvPr/>
        </p:nvSpPr>
        <p:spPr>
          <a:xfrm>
            <a:off x="8303895" y="3491865"/>
            <a:ext cx="259080" cy="262890"/>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5523" h="5585">
                <a:moveTo>
                  <a:pt x="1" y="921"/>
                </a:moveTo>
                <a:lnTo>
                  <a:pt x="0" y="896"/>
                </a:lnTo>
                <a:lnTo>
                  <a:pt x="0" y="872"/>
                </a:lnTo>
                <a:cubicBezTo>
                  <a:pt x="-11" y="378"/>
                  <a:pt x="526" y="-11"/>
                  <a:pt x="880" y="0"/>
                </a:cubicBezTo>
                <a:lnTo>
                  <a:pt x="899" y="0"/>
                </a:lnTo>
                <a:lnTo>
                  <a:pt x="921" y="1"/>
                </a:lnTo>
                <a:lnTo>
                  <a:pt x="3035" y="1"/>
                </a:lnTo>
                <a:lnTo>
                  <a:pt x="3035" y="660"/>
                </a:lnTo>
                <a:lnTo>
                  <a:pt x="1063" y="660"/>
                </a:lnTo>
                <a:lnTo>
                  <a:pt x="1053" y="660"/>
                </a:lnTo>
                <a:lnTo>
                  <a:pt x="1043" y="660"/>
                </a:lnTo>
                <a:cubicBezTo>
                  <a:pt x="844" y="654"/>
                  <a:pt x="648" y="873"/>
                  <a:pt x="654" y="1049"/>
                </a:cubicBezTo>
                <a:lnTo>
                  <a:pt x="654" y="1058"/>
                </a:lnTo>
                <a:lnTo>
                  <a:pt x="654" y="1069"/>
                </a:lnTo>
                <a:lnTo>
                  <a:pt x="654" y="4515"/>
                </a:lnTo>
                <a:lnTo>
                  <a:pt x="654" y="4525"/>
                </a:lnTo>
                <a:lnTo>
                  <a:pt x="654" y="4535"/>
                </a:lnTo>
                <a:cubicBezTo>
                  <a:pt x="647" y="4734"/>
                  <a:pt x="867" y="4931"/>
                  <a:pt x="1042" y="4925"/>
                </a:cubicBezTo>
                <a:lnTo>
                  <a:pt x="1052" y="4925"/>
                </a:lnTo>
                <a:lnTo>
                  <a:pt x="1063" y="4924"/>
                </a:lnTo>
                <a:lnTo>
                  <a:pt x="4460" y="4924"/>
                </a:lnTo>
                <a:lnTo>
                  <a:pt x="4470" y="4924"/>
                </a:lnTo>
                <a:lnTo>
                  <a:pt x="4480" y="4925"/>
                </a:lnTo>
                <a:cubicBezTo>
                  <a:pt x="4679" y="4931"/>
                  <a:pt x="4875" y="4711"/>
                  <a:pt x="4869" y="4536"/>
                </a:cubicBezTo>
                <a:lnTo>
                  <a:pt x="4869" y="4526"/>
                </a:lnTo>
                <a:lnTo>
                  <a:pt x="4869" y="4515"/>
                </a:lnTo>
                <a:lnTo>
                  <a:pt x="4869" y="2423"/>
                </a:lnTo>
                <a:lnTo>
                  <a:pt x="5522" y="2423"/>
                </a:lnTo>
                <a:lnTo>
                  <a:pt x="5522" y="4664"/>
                </a:lnTo>
                <a:lnTo>
                  <a:pt x="5523" y="4688"/>
                </a:lnTo>
                <a:lnTo>
                  <a:pt x="5523" y="4712"/>
                </a:lnTo>
                <a:cubicBezTo>
                  <a:pt x="5534" y="5207"/>
                  <a:pt x="4997" y="5596"/>
                  <a:pt x="4643" y="5585"/>
                </a:cubicBezTo>
                <a:lnTo>
                  <a:pt x="4624" y="5584"/>
                </a:lnTo>
                <a:lnTo>
                  <a:pt x="4602" y="5584"/>
                </a:lnTo>
                <a:lnTo>
                  <a:pt x="921" y="5584"/>
                </a:lnTo>
                <a:lnTo>
                  <a:pt x="896" y="5585"/>
                </a:lnTo>
                <a:lnTo>
                  <a:pt x="872" y="5585"/>
                </a:lnTo>
                <a:cubicBezTo>
                  <a:pt x="378" y="5596"/>
                  <a:pt x="-11" y="5059"/>
                  <a:pt x="0" y="4705"/>
                </a:cubicBezTo>
                <a:lnTo>
                  <a:pt x="0" y="4686"/>
                </a:lnTo>
                <a:lnTo>
                  <a:pt x="1" y="4664"/>
                </a:lnTo>
                <a:lnTo>
                  <a:pt x="1" y="921"/>
                </a:lnTo>
                <a:close/>
                <a:moveTo>
                  <a:pt x="2404" y="2822"/>
                </a:moveTo>
                <a:lnTo>
                  <a:pt x="2404" y="3113"/>
                </a:lnTo>
                <a:lnTo>
                  <a:pt x="2708" y="3113"/>
                </a:lnTo>
                <a:lnTo>
                  <a:pt x="4747" y="1073"/>
                </a:lnTo>
                <a:lnTo>
                  <a:pt x="4450" y="776"/>
                </a:lnTo>
                <a:lnTo>
                  <a:pt x="2404" y="2822"/>
                </a:lnTo>
                <a:close/>
                <a:moveTo>
                  <a:pt x="2949" y="3719"/>
                </a:moveTo>
                <a:lnTo>
                  <a:pt x="2949" y="3727"/>
                </a:lnTo>
                <a:lnTo>
                  <a:pt x="1799" y="3727"/>
                </a:lnTo>
                <a:lnTo>
                  <a:pt x="1799" y="2698"/>
                </a:lnTo>
                <a:lnTo>
                  <a:pt x="1799" y="2698"/>
                </a:lnTo>
                <a:lnTo>
                  <a:pt x="1799" y="2698"/>
                </a:lnTo>
                <a:cubicBezTo>
                  <a:pt x="1799" y="2699"/>
                  <a:pt x="1797" y="2663"/>
                  <a:pt x="1797" y="2656"/>
                </a:cubicBezTo>
                <a:lnTo>
                  <a:pt x="1797" y="2655"/>
                </a:lnTo>
                <a:lnTo>
                  <a:pt x="1797" y="2655"/>
                </a:lnTo>
                <a:lnTo>
                  <a:pt x="1797" y="2655"/>
                </a:lnTo>
                <a:lnTo>
                  <a:pt x="1797" y="2654"/>
                </a:lnTo>
                <a:lnTo>
                  <a:pt x="1797" y="2654"/>
                </a:lnTo>
                <a:lnTo>
                  <a:pt x="1797" y="2654"/>
                </a:lnTo>
                <a:lnTo>
                  <a:pt x="1797" y="2654"/>
                </a:lnTo>
                <a:lnTo>
                  <a:pt x="1797" y="2654"/>
                </a:lnTo>
                <a:lnTo>
                  <a:pt x="1797" y="2654"/>
                </a:lnTo>
                <a:lnTo>
                  <a:pt x="1798" y="2643"/>
                </a:lnTo>
                <a:lnTo>
                  <a:pt x="1798" y="2633"/>
                </a:lnTo>
                <a:lnTo>
                  <a:pt x="1799" y="2622"/>
                </a:lnTo>
                <a:lnTo>
                  <a:pt x="1799" y="2619"/>
                </a:lnTo>
                <a:lnTo>
                  <a:pt x="1799" y="2568"/>
                </a:lnTo>
                <a:lnTo>
                  <a:pt x="1807" y="2568"/>
                </a:lnTo>
                <a:cubicBezTo>
                  <a:pt x="1817" y="2489"/>
                  <a:pt x="1880" y="2387"/>
                  <a:pt x="1922" y="2352"/>
                </a:cubicBezTo>
                <a:lnTo>
                  <a:pt x="4149" y="125"/>
                </a:lnTo>
                <a:cubicBezTo>
                  <a:pt x="4222" y="37"/>
                  <a:pt x="4365" y="-2"/>
                  <a:pt x="4444" y="0"/>
                </a:cubicBezTo>
                <a:lnTo>
                  <a:pt x="4449" y="0"/>
                </a:lnTo>
                <a:lnTo>
                  <a:pt x="4453" y="0"/>
                </a:lnTo>
                <a:lnTo>
                  <a:pt x="4458" y="0"/>
                </a:lnTo>
                <a:lnTo>
                  <a:pt x="4464" y="0"/>
                </a:lnTo>
                <a:cubicBezTo>
                  <a:pt x="4574" y="-2"/>
                  <a:pt x="4705" y="66"/>
                  <a:pt x="4755" y="125"/>
                </a:cubicBezTo>
                <a:lnTo>
                  <a:pt x="5399" y="769"/>
                </a:lnTo>
                <a:cubicBezTo>
                  <a:pt x="5486" y="842"/>
                  <a:pt x="5525" y="984"/>
                  <a:pt x="5523" y="1063"/>
                </a:cubicBezTo>
                <a:lnTo>
                  <a:pt x="5523" y="1068"/>
                </a:lnTo>
                <a:lnTo>
                  <a:pt x="5523" y="1072"/>
                </a:lnTo>
                <a:lnTo>
                  <a:pt x="5523" y="1077"/>
                </a:lnTo>
                <a:lnTo>
                  <a:pt x="5523" y="1083"/>
                </a:lnTo>
                <a:cubicBezTo>
                  <a:pt x="5525" y="1193"/>
                  <a:pt x="5457" y="1324"/>
                  <a:pt x="5398" y="1374"/>
                </a:cubicBezTo>
                <a:lnTo>
                  <a:pt x="3171" y="3602"/>
                </a:lnTo>
                <a:cubicBezTo>
                  <a:pt x="3117" y="3670"/>
                  <a:pt x="2992" y="3715"/>
                  <a:pt x="2949" y="37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mj-ea"/>
              <a:ea typeface="+mj-ea"/>
            </a:endParaRPr>
          </a:p>
        </p:txBody>
      </p:sp>
      <p:sp>
        <p:nvSpPr>
          <p:cNvPr id="285" name="任意多边形 284"/>
          <p:cNvSpPr/>
          <p:nvPr/>
        </p:nvSpPr>
        <p:spPr>
          <a:xfrm>
            <a:off x="3585528" y="3461068"/>
            <a:ext cx="325755" cy="325755"/>
          </a:xfrm>
          <a:custGeom>
            <a:avLst/>
            <a:gdLst/>
            <a:ahLst/>
            <a:cxnLst>
              <a:cxn ang="3">
                <a:pos x="hc" y="t"/>
              </a:cxn>
              <a:cxn ang="cd2">
                <a:pos x="l" y="vc"/>
              </a:cxn>
              <a:cxn ang="cd4">
                <a:pos x="hc" y="b"/>
              </a:cxn>
              <a:cxn ang="0">
                <a:pos x="r" y="vc"/>
              </a:cxn>
            </a:cxnLst>
            <a:rect l="l" t="t" r="r" b="b"/>
            <a:pathLst>
              <a:path w="8710" h="8710">
                <a:moveTo>
                  <a:pt x="3825" y="0"/>
                </a:moveTo>
                <a:lnTo>
                  <a:pt x="4885" y="0"/>
                </a:lnTo>
                <a:lnTo>
                  <a:pt x="4885" y="964"/>
                </a:lnTo>
                <a:cubicBezTo>
                  <a:pt x="5262" y="973"/>
                  <a:pt x="6146" y="1372"/>
                  <a:pt x="6368" y="1592"/>
                </a:cubicBezTo>
                <a:lnTo>
                  <a:pt x="7060" y="901"/>
                </a:lnTo>
                <a:lnTo>
                  <a:pt x="7809" y="1650"/>
                </a:lnTo>
                <a:lnTo>
                  <a:pt x="7112" y="2347"/>
                </a:lnTo>
                <a:cubicBezTo>
                  <a:pt x="7437" y="2729"/>
                  <a:pt x="7716" y="3528"/>
                  <a:pt x="7740" y="3825"/>
                </a:cubicBezTo>
                <a:lnTo>
                  <a:pt x="8710" y="3825"/>
                </a:lnTo>
                <a:lnTo>
                  <a:pt x="8710" y="4885"/>
                </a:lnTo>
                <a:lnTo>
                  <a:pt x="7745" y="4885"/>
                </a:lnTo>
                <a:cubicBezTo>
                  <a:pt x="7736" y="5267"/>
                  <a:pt x="7335" y="6150"/>
                  <a:pt x="7118" y="6369"/>
                </a:cubicBezTo>
                <a:lnTo>
                  <a:pt x="7809" y="7060"/>
                </a:lnTo>
                <a:lnTo>
                  <a:pt x="7060" y="7809"/>
                </a:lnTo>
                <a:lnTo>
                  <a:pt x="6364" y="7114"/>
                </a:lnTo>
                <a:cubicBezTo>
                  <a:pt x="5977" y="7442"/>
                  <a:pt x="5182" y="7719"/>
                  <a:pt x="4885" y="7743"/>
                </a:cubicBezTo>
                <a:lnTo>
                  <a:pt x="4885" y="8710"/>
                </a:lnTo>
                <a:lnTo>
                  <a:pt x="3825" y="8710"/>
                </a:lnTo>
                <a:lnTo>
                  <a:pt x="3825" y="7748"/>
                </a:lnTo>
                <a:cubicBezTo>
                  <a:pt x="3440" y="7739"/>
                  <a:pt x="2561" y="7339"/>
                  <a:pt x="2339" y="7120"/>
                </a:cubicBezTo>
                <a:lnTo>
                  <a:pt x="1650" y="7809"/>
                </a:lnTo>
                <a:lnTo>
                  <a:pt x="901" y="7060"/>
                </a:lnTo>
                <a:lnTo>
                  <a:pt x="1594" y="6366"/>
                </a:lnTo>
                <a:cubicBezTo>
                  <a:pt x="1268" y="5980"/>
                  <a:pt x="991" y="5187"/>
                  <a:pt x="966" y="4885"/>
                </a:cubicBezTo>
                <a:lnTo>
                  <a:pt x="0" y="4885"/>
                </a:lnTo>
                <a:lnTo>
                  <a:pt x="0" y="3825"/>
                </a:lnTo>
                <a:lnTo>
                  <a:pt x="961" y="3825"/>
                </a:lnTo>
                <a:cubicBezTo>
                  <a:pt x="971" y="3446"/>
                  <a:pt x="1368" y="2565"/>
                  <a:pt x="1590" y="2340"/>
                </a:cubicBezTo>
                <a:lnTo>
                  <a:pt x="901" y="1650"/>
                </a:lnTo>
                <a:lnTo>
                  <a:pt x="1650" y="901"/>
                </a:lnTo>
                <a:lnTo>
                  <a:pt x="2345" y="1596"/>
                </a:lnTo>
                <a:cubicBezTo>
                  <a:pt x="2726" y="1273"/>
                  <a:pt x="3522" y="993"/>
                  <a:pt x="3825" y="969"/>
                </a:cubicBezTo>
                <a:lnTo>
                  <a:pt x="3825" y="0"/>
                </a:lnTo>
                <a:close/>
                <a:moveTo>
                  <a:pt x="1814" y="4356"/>
                </a:moveTo>
                <a:lnTo>
                  <a:pt x="1813" y="4288"/>
                </a:lnTo>
                <a:cubicBezTo>
                  <a:pt x="1772" y="2894"/>
                  <a:pt x="3175" y="1783"/>
                  <a:pt x="4292" y="1816"/>
                </a:cubicBezTo>
                <a:lnTo>
                  <a:pt x="4353" y="1817"/>
                </a:lnTo>
                <a:lnTo>
                  <a:pt x="4421" y="1816"/>
                </a:lnTo>
                <a:cubicBezTo>
                  <a:pt x="5815" y="1775"/>
                  <a:pt x="6926" y="3178"/>
                  <a:pt x="6893" y="4295"/>
                </a:cubicBezTo>
                <a:lnTo>
                  <a:pt x="6892" y="4356"/>
                </a:lnTo>
                <a:lnTo>
                  <a:pt x="6894" y="4424"/>
                </a:lnTo>
                <a:cubicBezTo>
                  <a:pt x="6935" y="5818"/>
                  <a:pt x="5531" y="6929"/>
                  <a:pt x="4414" y="6896"/>
                </a:cubicBezTo>
                <a:lnTo>
                  <a:pt x="4353" y="6895"/>
                </a:lnTo>
                <a:lnTo>
                  <a:pt x="4285" y="6897"/>
                </a:lnTo>
                <a:cubicBezTo>
                  <a:pt x="2891" y="6938"/>
                  <a:pt x="1780" y="5534"/>
                  <a:pt x="1813" y="4417"/>
                </a:cubicBezTo>
                <a:lnTo>
                  <a:pt x="1814" y="43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17" name="任意多边形 53"/>
          <p:cNvSpPr/>
          <p:nvPr/>
        </p:nvSpPr>
        <p:spPr bwMode="auto">
          <a:xfrm>
            <a:off x="7742555" y="1853565"/>
            <a:ext cx="247650" cy="249555"/>
          </a:xfrm>
          <a:custGeom>
            <a:avLst/>
            <a:gdLst>
              <a:gd name="T0" fmla="*/ 0 w 21600"/>
              <a:gd name="T1" fmla="*/ 11506 h 21600"/>
              <a:gd name="T2" fmla="*/ 7091 w 21600"/>
              <a:gd name="T3" fmla="*/ 14436 h 21600"/>
              <a:gd name="T4" fmla="*/ 10145 w 21600"/>
              <a:gd name="T5" fmla="*/ 21600 h 21600"/>
              <a:gd name="T6" fmla="*/ 14291 w 21600"/>
              <a:gd name="T7" fmla="*/ 21600 h 21600"/>
              <a:gd name="T8" fmla="*/ 0 w 21600"/>
              <a:gd name="T9" fmla="*/ 7381 h 21600"/>
              <a:gd name="T10" fmla="*/ 0 w 21600"/>
              <a:gd name="T11" fmla="*/ 11506 h 21600"/>
              <a:gd name="T12" fmla="*/ 0 w 21600"/>
              <a:gd name="T13" fmla="*/ 4125 h 21600"/>
              <a:gd name="T14" fmla="*/ 17455 w 21600"/>
              <a:gd name="T15" fmla="*/ 21600 h 21600"/>
              <a:gd name="T16" fmla="*/ 21600 w 21600"/>
              <a:gd name="T17" fmla="*/ 21600 h 21600"/>
              <a:gd name="T18" fmla="*/ 0 w 21600"/>
              <a:gd name="T19" fmla="*/ 0 h 21600"/>
              <a:gd name="T20" fmla="*/ 0 w 21600"/>
              <a:gd name="T21" fmla="*/ 4125 h 21600"/>
              <a:gd name="T22" fmla="*/ 5782 w 21600"/>
              <a:gd name="T23" fmla="*/ 18669 h 21600"/>
              <a:gd name="T24" fmla="*/ 2836 w 21600"/>
              <a:gd name="T25" fmla="*/ 21600 h 21600"/>
              <a:gd name="T26" fmla="*/ 0 w 21600"/>
              <a:gd name="T27" fmla="*/ 18669 h 21600"/>
              <a:gd name="T28" fmla="*/ 2836 w 21600"/>
              <a:gd name="T29" fmla="*/ 15847 h 21600"/>
              <a:gd name="T30" fmla="*/ 5782 w 21600"/>
              <a:gd name="T31" fmla="*/ 18669 h 21600"/>
              <a:gd name="T32" fmla="*/ 5782 w 21600"/>
              <a:gd name="T33" fmla="*/ 18669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00" h="21600">
                <a:moveTo>
                  <a:pt x="0" y="11506"/>
                </a:moveTo>
                <a:cubicBezTo>
                  <a:pt x="2727" y="11506"/>
                  <a:pt x="5236" y="12482"/>
                  <a:pt x="7091" y="14436"/>
                </a:cubicBezTo>
                <a:cubicBezTo>
                  <a:pt x="9055" y="16390"/>
                  <a:pt x="10145" y="18886"/>
                  <a:pt x="10145" y="21600"/>
                </a:cubicBezTo>
                <a:cubicBezTo>
                  <a:pt x="14291" y="21600"/>
                  <a:pt x="14291" y="21600"/>
                  <a:pt x="14291" y="21600"/>
                </a:cubicBezTo>
                <a:cubicBezTo>
                  <a:pt x="14291" y="13785"/>
                  <a:pt x="7855" y="7381"/>
                  <a:pt x="0" y="7381"/>
                </a:cubicBezTo>
                <a:lnTo>
                  <a:pt x="0" y="11506"/>
                </a:lnTo>
                <a:close/>
                <a:moveTo>
                  <a:pt x="0" y="4125"/>
                </a:moveTo>
                <a:cubicBezTo>
                  <a:pt x="9600" y="4125"/>
                  <a:pt x="17455" y="11940"/>
                  <a:pt x="17455" y="21600"/>
                </a:cubicBezTo>
                <a:cubicBezTo>
                  <a:pt x="21600" y="21600"/>
                  <a:pt x="21600" y="21600"/>
                  <a:pt x="21600" y="21600"/>
                </a:cubicBezTo>
                <a:cubicBezTo>
                  <a:pt x="21600" y="9660"/>
                  <a:pt x="11891" y="0"/>
                  <a:pt x="0" y="0"/>
                </a:cubicBezTo>
                <a:lnTo>
                  <a:pt x="0" y="4125"/>
                </a:lnTo>
                <a:close/>
                <a:moveTo>
                  <a:pt x="5782" y="18669"/>
                </a:moveTo>
                <a:cubicBezTo>
                  <a:pt x="5782" y="20297"/>
                  <a:pt x="4473" y="21600"/>
                  <a:pt x="2836" y="21600"/>
                </a:cubicBezTo>
                <a:cubicBezTo>
                  <a:pt x="1309" y="21600"/>
                  <a:pt x="0" y="20297"/>
                  <a:pt x="0" y="18669"/>
                </a:cubicBezTo>
                <a:cubicBezTo>
                  <a:pt x="0" y="17150"/>
                  <a:pt x="1309" y="15847"/>
                  <a:pt x="2836" y="15847"/>
                </a:cubicBezTo>
                <a:cubicBezTo>
                  <a:pt x="4473" y="15847"/>
                  <a:pt x="5782" y="17150"/>
                  <a:pt x="5782" y="18669"/>
                </a:cubicBezTo>
                <a:close/>
                <a:moveTo>
                  <a:pt x="5782" y="18669"/>
                </a:moveTo>
              </a:path>
            </a:pathLst>
          </a:custGeom>
          <a:solidFill>
            <a:schemeClr val="bg1"/>
          </a:solidFill>
          <a:ln>
            <a:noFill/>
          </a:ln>
          <a:extLst>
            <a:ext uri="{91240B29-F687-4F45-9708-019B960494DF}">
              <a14:hiddenLine xmlns:a14="http://schemas.microsoft.com/office/drawing/2010/main" w="9525">
                <a:solidFill>
                  <a:schemeClr val="tx1"/>
                </a:solidFill>
                <a:round/>
                <a:headEnd type="none" w="med" len="med"/>
                <a:tailEnd type="none" w="med" len="med"/>
              </a14:hiddenLine>
            </a:ext>
          </a:extLst>
        </p:spPr>
        <p:txBody>
          <a:bodyPr lIns="0" tIns="0" rIns="0" bIns="0"/>
          <a:p>
            <a:endParaRPr lang="en-US" dirty="0">
              <a:latin typeface="印品黑体" panose="00000500000000000000" pitchFamily="2" charset="-122"/>
              <a:ea typeface="印品黑体" panose="00000500000000000000" pitchFamily="2" charset="-122"/>
              <a:sym typeface="Times New Roman" panose="02020603050405020304" pitchFamily="18" charset="0"/>
            </a:endParaRPr>
          </a:p>
        </p:txBody>
      </p:sp>
      <p:sp>
        <p:nvSpPr>
          <p:cNvPr id="66" name="任意多边形 65"/>
          <p:cNvSpPr/>
          <p:nvPr/>
        </p:nvSpPr>
        <p:spPr>
          <a:xfrm>
            <a:off x="4013200" y="4917440"/>
            <a:ext cx="276225" cy="3035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6085" h="6642">
                <a:moveTo>
                  <a:pt x="1" y="2610"/>
                </a:moveTo>
                <a:lnTo>
                  <a:pt x="0" y="2540"/>
                </a:lnTo>
                <a:cubicBezTo>
                  <a:pt x="-42" y="1108"/>
                  <a:pt x="1400" y="-33"/>
                  <a:pt x="2547" y="0"/>
                </a:cubicBezTo>
                <a:lnTo>
                  <a:pt x="2610" y="1"/>
                </a:lnTo>
                <a:lnTo>
                  <a:pt x="2680" y="0"/>
                </a:lnTo>
                <a:cubicBezTo>
                  <a:pt x="4112" y="-42"/>
                  <a:pt x="5253" y="1400"/>
                  <a:pt x="5220" y="2547"/>
                </a:cubicBezTo>
                <a:lnTo>
                  <a:pt x="5219" y="2610"/>
                </a:lnTo>
                <a:lnTo>
                  <a:pt x="5220" y="2680"/>
                </a:lnTo>
                <a:cubicBezTo>
                  <a:pt x="5262" y="3330"/>
                  <a:pt x="4826" y="4085"/>
                  <a:pt x="4515" y="4385"/>
                </a:cubicBezTo>
                <a:lnTo>
                  <a:pt x="5978" y="6010"/>
                </a:lnTo>
                <a:lnTo>
                  <a:pt x="5981" y="6013"/>
                </a:lnTo>
                <a:lnTo>
                  <a:pt x="5988" y="6020"/>
                </a:lnTo>
                <a:lnTo>
                  <a:pt x="5994" y="6027"/>
                </a:lnTo>
                <a:lnTo>
                  <a:pt x="5997" y="6031"/>
                </a:lnTo>
                <a:lnTo>
                  <a:pt x="6022" y="6059"/>
                </a:lnTo>
                <a:lnTo>
                  <a:pt x="6020" y="6061"/>
                </a:lnTo>
                <a:cubicBezTo>
                  <a:pt x="6059" y="6113"/>
                  <a:pt x="6085" y="6212"/>
                  <a:pt x="6083" y="6265"/>
                </a:cubicBezTo>
                <a:cubicBezTo>
                  <a:pt x="6101" y="6460"/>
                  <a:pt x="5889" y="6654"/>
                  <a:pt x="5714" y="6641"/>
                </a:cubicBezTo>
                <a:cubicBezTo>
                  <a:pt x="5630" y="6647"/>
                  <a:pt x="5520" y="6598"/>
                  <a:pt x="5472" y="6554"/>
                </a:cubicBezTo>
                <a:lnTo>
                  <a:pt x="5469" y="6557"/>
                </a:lnTo>
                <a:lnTo>
                  <a:pt x="3955" y="4875"/>
                </a:lnTo>
                <a:lnTo>
                  <a:pt x="3956" y="4875"/>
                </a:lnTo>
                <a:lnTo>
                  <a:pt x="3953" y="4872"/>
                </a:lnTo>
                <a:lnTo>
                  <a:pt x="3946" y="4865"/>
                </a:lnTo>
                <a:lnTo>
                  <a:pt x="3940" y="4858"/>
                </a:lnTo>
                <a:lnTo>
                  <a:pt x="3934" y="4852"/>
                </a:lnTo>
                <a:cubicBezTo>
                  <a:pt x="3568" y="5095"/>
                  <a:pt x="2992" y="5231"/>
                  <a:pt x="2673" y="5220"/>
                </a:cubicBezTo>
                <a:lnTo>
                  <a:pt x="2610" y="5219"/>
                </a:lnTo>
                <a:lnTo>
                  <a:pt x="2540" y="5220"/>
                </a:lnTo>
                <a:cubicBezTo>
                  <a:pt x="1108" y="5262"/>
                  <a:pt x="-33" y="3820"/>
                  <a:pt x="0" y="2673"/>
                </a:cubicBezTo>
                <a:lnTo>
                  <a:pt x="1" y="2610"/>
                </a:lnTo>
                <a:close/>
                <a:moveTo>
                  <a:pt x="614" y="2610"/>
                </a:moveTo>
                <a:lnTo>
                  <a:pt x="613" y="2557"/>
                </a:lnTo>
                <a:cubicBezTo>
                  <a:pt x="581" y="1461"/>
                  <a:pt x="1684" y="588"/>
                  <a:pt x="2562" y="613"/>
                </a:cubicBezTo>
                <a:lnTo>
                  <a:pt x="2610" y="614"/>
                </a:lnTo>
                <a:lnTo>
                  <a:pt x="2663" y="613"/>
                </a:lnTo>
                <a:cubicBezTo>
                  <a:pt x="3759" y="581"/>
                  <a:pt x="4632" y="1684"/>
                  <a:pt x="4607" y="2562"/>
                </a:cubicBezTo>
                <a:lnTo>
                  <a:pt x="4606" y="2610"/>
                </a:lnTo>
                <a:lnTo>
                  <a:pt x="4607" y="2663"/>
                </a:lnTo>
                <a:cubicBezTo>
                  <a:pt x="4639" y="3759"/>
                  <a:pt x="3536" y="4632"/>
                  <a:pt x="2658" y="4607"/>
                </a:cubicBezTo>
                <a:lnTo>
                  <a:pt x="2610" y="4606"/>
                </a:lnTo>
                <a:lnTo>
                  <a:pt x="2557" y="4607"/>
                </a:lnTo>
                <a:cubicBezTo>
                  <a:pt x="1461" y="4639"/>
                  <a:pt x="588" y="3536"/>
                  <a:pt x="613" y="2658"/>
                </a:cubicBezTo>
                <a:lnTo>
                  <a:pt x="614" y="261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07" name="任意多边形 106"/>
          <p:cNvSpPr/>
          <p:nvPr/>
        </p:nvSpPr>
        <p:spPr>
          <a:xfrm rot="18900000" flipH="1" flipV="1">
            <a:off x="7682865" y="5217160"/>
            <a:ext cx="324485" cy="11049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5885" h="2011">
                <a:moveTo>
                  <a:pt x="1" y="1005"/>
                </a:moveTo>
                <a:lnTo>
                  <a:pt x="1" y="978"/>
                </a:lnTo>
                <a:lnTo>
                  <a:pt x="0" y="952"/>
                </a:lnTo>
                <a:lnTo>
                  <a:pt x="0" y="902"/>
                </a:lnTo>
                <a:cubicBezTo>
                  <a:pt x="-13" y="387"/>
                  <a:pt x="667" y="-10"/>
                  <a:pt x="898" y="0"/>
                </a:cubicBezTo>
                <a:lnTo>
                  <a:pt x="911" y="0"/>
                </a:lnTo>
                <a:lnTo>
                  <a:pt x="942" y="1"/>
                </a:lnTo>
                <a:lnTo>
                  <a:pt x="2579" y="1"/>
                </a:lnTo>
                <a:cubicBezTo>
                  <a:pt x="2582" y="1"/>
                  <a:pt x="2607" y="0"/>
                  <a:pt x="2605" y="0"/>
                </a:cubicBezTo>
                <a:lnTo>
                  <a:pt x="2611" y="0"/>
                </a:lnTo>
                <a:cubicBezTo>
                  <a:pt x="2731" y="-4"/>
                  <a:pt x="2828" y="118"/>
                  <a:pt x="2825" y="215"/>
                </a:cubicBezTo>
                <a:lnTo>
                  <a:pt x="2825" y="220"/>
                </a:lnTo>
                <a:lnTo>
                  <a:pt x="2825" y="226"/>
                </a:lnTo>
                <a:cubicBezTo>
                  <a:pt x="2829" y="346"/>
                  <a:pt x="2707" y="443"/>
                  <a:pt x="2610" y="440"/>
                </a:cubicBezTo>
                <a:lnTo>
                  <a:pt x="2605" y="440"/>
                </a:lnTo>
                <a:lnTo>
                  <a:pt x="2593" y="440"/>
                </a:lnTo>
                <a:lnTo>
                  <a:pt x="2588" y="439"/>
                </a:lnTo>
                <a:lnTo>
                  <a:pt x="1134" y="439"/>
                </a:lnTo>
                <a:lnTo>
                  <a:pt x="1121" y="438"/>
                </a:lnTo>
                <a:lnTo>
                  <a:pt x="1108" y="438"/>
                </a:lnTo>
                <a:lnTo>
                  <a:pt x="1095" y="438"/>
                </a:lnTo>
                <a:cubicBezTo>
                  <a:pt x="833" y="436"/>
                  <a:pt x="587" y="795"/>
                  <a:pt x="594" y="938"/>
                </a:cubicBezTo>
                <a:lnTo>
                  <a:pt x="594" y="946"/>
                </a:lnTo>
                <a:lnTo>
                  <a:pt x="594" y="990"/>
                </a:lnTo>
                <a:lnTo>
                  <a:pt x="595" y="1005"/>
                </a:lnTo>
                <a:lnTo>
                  <a:pt x="594" y="1019"/>
                </a:lnTo>
                <a:lnTo>
                  <a:pt x="594" y="1058"/>
                </a:lnTo>
                <a:lnTo>
                  <a:pt x="594" y="1071"/>
                </a:lnTo>
                <a:cubicBezTo>
                  <a:pt x="591" y="1334"/>
                  <a:pt x="951" y="1579"/>
                  <a:pt x="1094" y="1572"/>
                </a:cubicBezTo>
                <a:lnTo>
                  <a:pt x="1102" y="1572"/>
                </a:lnTo>
                <a:lnTo>
                  <a:pt x="1146" y="1572"/>
                </a:lnTo>
                <a:lnTo>
                  <a:pt x="1161" y="1571"/>
                </a:lnTo>
                <a:lnTo>
                  <a:pt x="2580" y="1571"/>
                </a:lnTo>
                <a:cubicBezTo>
                  <a:pt x="2580" y="1571"/>
                  <a:pt x="2583" y="1571"/>
                  <a:pt x="2584" y="1571"/>
                </a:cubicBezTo>
                <a:cubicBezTo>
                  <a:pt x="2589" y="1571"/>
                  <a:pt x="2601" y="1570"/>
                  <a:pt x="2603" y="1570"/>
                </a:cubicBezTo>
                <a:lnTo>
                  <a:pt x="2604" y="1570"/>
                </a:lnTo>
                <a:lnTo>
                  <a:pt x="2604" y="1570"/>
                </a:lnTo>
                <a:lnTo>
                  <a:pt x="2605" y="1570"/>
                </a:lnTo>
                <a:lnTo>
                  <a:pt x="2605" y="1570"/>
                </a:lnTo>
                <a:lnTo>
                  <a:pt x="2605" y="1570"/>
                </a:lnTo>
                <a:lnTo>
                  <a:pt x="2611" y="1570"/>
                </a:lnTo>
                <a:cubicBezTo>
                  <a:pt x="2731" y="1566"/>
                  <a:pt x="2828" y="1688"/>
                  <a:pt x="2825" y="1785"/>
                </a:cubicBezTo>
                <a:lnTo>
                  <a:pt x="2825" y="1790"/>
                </a:lnTo>
                <a:lnTo>
                  <a:pt x="2825" y="1796"/>
                </a:lnTo>
                <a:cubicBezTo>
                  <a:pt x="2829" y="1916"/>
                  <a:pt x="2707" y="2013"/>
                  <a:pt x="2610" y="2010"/>
                </a:cubicBezTo>
                <a:lnTo>
                  <a:pt x="2605" y="2010"/>
                </a:lnTo>
                <a:lnTo>
                  <a:pt x="2593" y="2010"/>
                </a:lnTo>
                <a:lnTo>
                  <a:pt x="2588" y="2009"/>
                </a:lnTo>
                <a:lnTo>
                  <a:pt x="979" y="2009"/>
                </a:lnTo>
                <a:lnTo>
                  <a:pt x="953" y="2010"/>
                </a:lnTo>
                <a:lnTo>
                  <a:pt x="902" y="2010"/>
                </a:lnTo>
                <a:cubicBezTo>
                  <a:pt x="387" y="2023"/>
                  <a:pt x="-10" y="1344"/>
                  <a:pt x="0" y="1113"/>
                </a:cubicBezTo>
                <a:lnTo>
                  <a:pt x="0" y="1100"/>
                </a:lnTo>
                <a:lnTo>
                  <a:pt x="0" y="1069"/>
                </a:lnTo>
                <a:lnTo>
                  <a:pt x="1" y="1050"/>
                </a:lnTo>
                <a:lnTo>
                  <a:pt x="1" y="1005"/>
                </a:lnTo>
                <a:close/>
                <a:moveTo>
                  <a:pt x="5884" y="1005"/>
                </a:moveTo>
                <a:lnTo>
                  <a:pt x="5884" y="978"/>
                </a:lnTo>
                <a:lnTo>
                  <a:pt x="5885" y="952"/>
                </a:lnTo>
                <a:lnTo>
                  <a:pt x="5885" y="902"/>
                </a:lnTo>
                <a:cubicBezTo>
                  <a:pt x="5898" y="387"/>
                  <a:pt x="5218" y="-10"/>
                  <a:pt x="4987" y="0"/>
                </a:cubicBezTo>
                <a:lnTo>
                  <a:pt x="4974" y="0"/>
                </a:lnTo>
                <a:lnTo>
                  <a:pt x="4943" y="1"/>
                </a:lnTo>
                <a:lnTo>
                  <a:pt x="3306" y="1"/>
                </a:lnTo>
                <a:cubicBezTo>
                  <a:pt x="3303" y="1"/>
                  <a:pt x="3278" y="0"/>
                  <a:pt x="3280" y="0"/>
                </a:cubicBezTo>
                <a:lnTo>
                  <a:pt x="3274" y="0"/>
                </a:lnTo>
                <a:cubicBezTo>
                  <a:pt x="3154" y="-4"/>
                  <a:pt x="3057" y="118"/>
                  <a:pt x="3060" y="215"/>
                </a:cubicBezTo>
                <a:lnTo>
                  <a:pt x="3060" y="220"/>
                </a:lnTo>
                <a:lnTo>
                  <a:pt x="3060" y="226"/>
                </a:lnTo>
                <a:cubicBezTo>
                  <a:pt x="3056" y="346"/>
                  <a:pt x="3178" y="443"/>
                  <a:pt x="3275" y="440"/>
                </a:cubicBezTo>
                <a:lnTo>
                  <a:pt x="3280" y="440"/>
                </a:lnTo>
                <a:lnTo>
                  <a:pt x="3292" y="440"/>
                </a:lnTo>
                <a:lnTo>
                  <a:pt x="3297" y="439"/>
                </a:lnTo>
                <a:lnTo>
                  <a:pt x="4751" y="439"/>
                </a:lnTo>
                <a:lnTo>
                  <a:pt x="4764" y="438"/>
                </a:lnTo>
                <a:lnTo>
                  <a:pt x="4777" y="438"/>
                </a:lnTo>
                <a:lnTo>
                  <a:pt x="4790" y="438"/>
                </a:lnTo>
                <a:cubicBezTo>
                  <a:pt x="5052" y="436"/>
                  <a:pt x="5298" y="795"/>
                  <a:pt x="5291" y="938"/>
                </a:cubicBezTo>
                <a:lnTo>
                  <a:pt x="5291" y="946"/>
                </a:lnTo>
                <a:lnTo>
                  <a:pt x="5291" y="990"/>
                </a:lnTo>
                <a:lnTo>
                  <a:pt x="5290" y="1005"/>
                </a:lnTo>
                <a:lnTo>
                  <a:pt x="5291" y="1019"/>
                </a:lnTo>
                <a:lnTo>
                  <a:pt x="5291" y="1058"/>
                </a:lnTo>
                <a:lnTo>
                  <a:pt x="5291" y="1071"/>
                </a:lnTo>
                <a:cubicBezTo>
                  <a:pt x="5294" y="1334"/>
                  <a:pt x="4934" y="1579"/>
                  <a:pt x="4791" y="1572"/>
                </a:cubicBezTo>
                <a:lnTo>
                  <a:pt x="4783" y="1572"/>
                </a:lnTo>
                <a:lnTo>
                  <a:pt x="4739" y="1572"/>
                </a:lnTo>
                <a:lnTo>
                  <a:pt x="4724" y="1571"/>
                </a:lnTo>
                <a:lnTo>
                  <a:pt x="3305" y="1571"/>
                </a:lnTo>
                <a:cubicBezTo>
                  <a:pt x="3305" y="1571"/>
                  <a:pt x="3302" y="1571"/>
                  <a:pt x="3301" y="1571"/>
                </a:cubicBezTo>
                <a:cubicBezTo>
                  <a:pt x="3296" y="1571"/>
                  <a:pt x="3284" y="1570"/>
                  <a:pt x="3282" y="1570"/>
                </a:cubicBezTo>
                <a:lnTo>
                  <a:pt x="3281" y="1570"/>
                </a:lnTo>
                <a:lnTo>
                  <a:pt x="3281" y="1570"/>
                </a:lnTo>
                <a:lnTo>
                  <a:pt x="3280" y="1570"/>
                </a:lnTo>
                <a:lnTo>
                  <a:pt x="3280" y="1570"/>
                </a:lnTo>
                <a:lnTo>
                  <a:pt x="3280" y="1570"/>
                </a:lnTo>
                <a:lnTo>
                  <a:pt x="3274" y="1570"/>
                </a:lnTo>
                <a:cubicBezTo>
                  <a:pt x="3154" y="1566"/>
                  <a:pt x="3057" y="1688"/>
                  <a:pt x="3060" y="1785"/>
                </a:cubicBezTo>
                <a:lnTo>
                  <a:pt x="3060" y="1790"/>
                </a:lnTo>
                <a:lnTo>
                  <a:pt x="3060" y="1796"/>
                </a:lnTo>
                <a:cubicBezTo>
                  <a:pt x="3056" y="1916"/>
                  <a:pt x="3178" y="2013"/>
                  <a:pt x="3275" y="2010"/>
                </a:cubicBezTo>
                <a:lnTo>
                  <a:pt x="3280" y="2010"/>
                </a:lnTo>
                <a:lnTo>
                  <a:pt x="3292" y="2010"/>
                </a:lnTo>
                <a:lnTo>
                  <a:pt x="3297" y="2009"/>
                </a:lnTo>
                <a:lnTo>
                  <a:pt x="4906" y="2009"/>
                </a:lnTo>
                <a:lnTo>
                  <a:pt x="4932" y="2010"/>
                </a:lnTo>
                <a:lnTo>
                  <a:pt x="4983" y="2010"/>
                </a:lnTo>
                <a:cubicBezTo>
                  <a:pt x="5498" y="2023"/>
                  <a:pt x="5895" y="1344"/>
                  <a:pt x="5885" y="1113"/>
                </a:cubicBezTo>
                <a:lnTo>
                  <a:pt x="5885" y="1100"/>
                </a:lnTo>
                <a:lnTo>
                  <a:pt x="5885" y="1069"/>
                </a:lnTo>
                <a:lnTo>
                  <a:pt x="5884" y="1050"/>
                </a:lnTo>
                <a:lnTo>
                  <a:pt x="5884" y="1005"/>
                </a:lnTo>
                <a:close/>
                <a:moveTo>
                  <a:pt x="3629" y="750"/>
                </a:moveTo>
                <a:lnTo>
                  <a:pt x="2237" y="750"/>
                </a:lnTo>
                <a:lnTo>
                  <a:pt x="2237" y="751"/>
                </a:lnTo>
                <a:lnTo>
                  <a:pt x="2231" y="751"/>
                </a:lnTo>
                <a:cubicBezTo>
                  <a:pt x="2099" y="746"/>
                  <a:pt x="1981" y="887"/>
                  <a:pt x="1986" y="999"/>
                </a:cubicBezTo>
                <a:lnTo>
                  <a:pt x="1986" y="1006"/>
                </a:lnTo>
                <a:lnTo>
                  <a:pt x="1986" y="1012"/>
                </a:lnTo>
                <a:cubicBezTo>
                  <a:pt x="1982" y="1152"/>
                  <a:pt x="2123" y="1264"/>
                  <a:pt x="2235" y="1261"/>
                </a:cubicBezTo>
                <a:lnTo>
                  <a:pt x="2241" y="1260"/>
                </a:lnTo>
                <a:lnTo>
                  <a:pt x="2248" y="1260"/>
                </a:lnTo>
                <a:lnTo>
                  <a:pt x="2254" y="1260"/>
                </a:lnTo>
                <a:lnTo>
                  <a:pt x="2261" y="1260"/>
                </a:lnTo>
                <a:lnTo>
                  <a:pt x="2263" y="1259"/>
                </a:lnTo>
                <a:lnTo>
                  <a:pt x="3629" y="1259"/>
                </a:lnTo>
                <a:lnTo>
                  <a:pt x="3629" y="1259"/>
                </a:lnTo>
                <a:lnTo>
                  <a:pt x="3631" y="1259"/>
                </a:lnTo>
                <a:lnTo>
                  <a:pt x="3638" y="1259"/>
                </a:lnTo>
                <a:lnTo>
                  <a:pt x="3645" y="1259"/>
                </a:lnTo>
                <a:lnTo>
                  <a:pt x="3651" y="1260"/>
                </a:lnTo>
                <a:cubicBezTo>
                  <a:pt x="3791" y="1264"/>
                  <a:pt x="3902" y="1123"/>
                  <a:pt x="3899" y="1011"/>
                </a:cubicBezTo>
                <a:lnTo>
                  <a:pt x="3899" y="1005"/>
                </a:lnTo>
                <a:lnTo>
                  <a:pt x="3899" y="998"/>
                </a:lnTo>
                <a:cubicBezTo>
                  <a:pt x="3903" y="858"/>
                  <a:pt x="3763" y="746"/>
                  <a:pt x="3651" y="750"/>
                </a:cubicBezTo>
                <a:lnTo>
                  <a:pt x="3645" y="750"/>
                </a:lnTo>
                <a:lnTo>
                  <a:pt x="3638" y="750"/>
                </a:lnTo>
                <a:lnTo>
                  <a:pt x="3631" y="750"/>
                </a:lnTo>
                <a:lnTo>
                  <a:pt x="3629" y="750"/>
                </a:lnTo>
                <a:lnTo>
                  <a:pt x="3629" y="7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68" name="图片 67" descr="logo"/>
          <p:cNvPicPr>
            <a:picLocks noChangeAspect="1"/>
          </p:cNvPicPr>
          <p:nvPr>
            <p:custDataLst>
              <p:tags r:id="rId3"/>
            </p:custDataLst>
          </p:nvPr>
        </p:nvPicPr>
        <p:blipFill>
          <a:blip r:embed="rId4"/>
          <a:stretch>
            <a:fillRect/>
          </a:stretch>
        </p:blipFill>
        <p:spPr>
          <a:xfrm>
            <a:off x="10038715" y="205105"/>
            <a:ext cx="1491615" cy="537210"/>
          </a:xfrm>
          <a:prstGeom prst="rect">
            <a:avLst/>
          </a:prstGeom>
        </p:spPr>
      </p:pic>
      <p:grpSp>
        <p:nvGrpSpPr>
          <p:cNvPr id="11" name="组合 10"/>
          <p:cNvGrpSpPr/>
          <p:nvPr/>
        </p:nvGrpSpPr>
        <p:grpSpPr>
          <a:xfrm>
            <a:off x="0" y="0"/>
            <a:ext cx="826770" cy="999490"/>
            <a:chOff x="0" y="0"/>
            <a:chExt cx="1302" cy="1574"/>
          </a:xfrm>
          <a:gradFill>
            <a:gsLst>
              <a:gs pos="0">
                <a:srgbClr val="9EE256"/>
              </a:gs>
              <a:gs pos="100000">
                <a:srgbClr val="52762D"/>
              </a:gs>
            </a:gsLst>
            <a:lin ang="15000000" scaled="0"/>
          </a:gradFill>
        </p:grpSpPr>
        <p:grpSp>
          <p:nvGrpSpPr>
            <p:cNvPr id="16" name="组合 15"/>
            <p:cNvGrpSpPr/>
            <p:nvPr/>
          </p:nvGrpSpPr>
          <p:grpSpPr>
            <a:xfrm>
              <a:off x="0" y="0"/>
              <a:ext cx="1302" cy="1575"/>
              <a:chOff x="0" y="1855"/>
              <a:chExt cx="5175" cy="6254"/>
            </a:xfrm>
            <a:grpFill/>
          </p:grpSpPr>
          <p:sp>
            <p:nvSpPr>
              <p:cNvPr id="17" name="直角三角形 16"/>
              <p:cNvSpPr/>
              <p:nvPr>
                <p:custDataLst>
                  <p:tags r:id="rId5"/>
                </p:custDataLst>
              </p:nvPr>
            </p:nvSpPr>
            <p:spPr>
              <a:xfrm flipV="1">
                <a:off x="0" y="1855"/>
                <a:ext cx="4600" cy="62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u="sng"/>
              </a:p>
            </p:txBody>
          </p:sp>
          <p:sp>
            <p:nvSpPr>
              <p:cNvPr id="18" name="等腰三角形 17"/>
              <p:cNvSpPr/>
              <p:nvPr>
                <p:custDataLst>
                  <p:tags r:id="rId6"/>
                </p:custDataLst>
              </p:nvPr>
            </p:nvSpPr>
            <p:spPr>
              <a:xfrm>
                <a:off x="4015" y="1855"/>
                <a:ext cx="1160" cy="78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u="sng"/>
              </a:p>
            </p:txBody>
          </p:sp>
        </p:grpSp>
        <p:sp>
          <p:nvSpPr>
            <p:cNvPr id="19" name="等腰三角形 18"/>
            <p:cNvSpPr/>
            <p:nvPr>
              <p:custDataLst>
                <p:tags r:id="rId7"/>
              </p:custDataLst>
            </p:nvPr>
          </p:nvSpPr>
          <p:spPr>
            <a:xfrm>
              <a:off x="1027" y="11"/>
              <a:ext cx="273" cy="1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 name="文本框 1"/>
          <p:cNvSpPr txBox="1"/>
          <p:nvPr/>
        </p:nvSpPr>
        <p:spPr>
          <a:xfrm>
            <a:off x="629285" y="264160"/>
            <a:ext cx="5129530" cy="521970"/>
          </a:xfrm>
          <a:prstGeom prst="rect">
            <a:avLst/>
          </a:prstGeom>
          <a:noFill/>
        </p:spPr>
        <p:txBody>
          <a:bodyPr wrap="square" rtlCol="0">
            <a:spAutoFit/>
          </a:bodyPr>
          <a:p>
            <a:pPr algn="l"/>
            <a:r>
              <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Company </a:t>
            </a:r>
            <a:r>
              <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A</a:t>
            </a:r>
            <a:r>
              <a:rPr lang="zh-CN" altLang="en-US"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dvantage</a:t>
            </a:r>
            <a:r>
              <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rPr>
              <a:t>s</a:t>
            </a:r>
            <a:endParaRPr lang="en-US" altLang="zh-CN" sz="2800" b="1">
              <a:solidFill>
                <a:schemeClr val="tx1"/>
              </a:solidFill>
              <a:effectLst/>
              <a:uFillTx/>
              <a:latin typeface="Tahoma" panose="020B0604030504040204" pitchFamily="34" charset="0"/>
              <a:ea typeface="微软雅黑" panose="020B0503020204020204" charset="-122"/>
              <a:cs typeface="Tahoma" panose="020B0604030504040204" pitchFamily="34" charset="0"/>
              <a:sym typeface="+mn-ea"/>
            </a:endParaRPr>
          </a:p>
        </p:txBody>
      </p:sp>
      <p:grpSp>
        <p:nvGrpSpPr>
          <p:cNvPr id="6" name="组合 5"/>
          <p:cNvGrpSpPr/>
          <p:nvPr/>
        </p:nvGrpSpPr>
        <p:grpSpPr>
          <a:xfrm>
            <a:off x="8477885" y="2842260"/>
            <a:ext cx="3769360" cy="1951990"/>
            <a:chOff x="12945" y="1466"/>
            <a:chExt cx="5936" cy="3074"/>
          </a:xfrm>
        </p:grpSpPr>
        <p:sp>
          <p:nvSpPr>
            <p:cNvPr id="10" name="文本框 5"/>
            <p:cNvSpPr txBox="1"/>
            <p:nvPr/>
          </p:nvSpPr>
          <p:spPr bwMode="auto">
            <a:xfrm>
              <a:off x="13385" y="2128"/>
              <a:ext cx="4886" cy="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charset="-122"/>
                </a:defRPr>
              </a:lvl1pPr>
              <a:lvl2pPr marL="457200">
                <a:defRPr sz="1300">
                  <a:solidFill>
                    <a:schemeClr val="tx1"/>
                  </a:solidFill>
                  <a:latin typeface="Arial" panose="020B0604020202020204" pitchFamily="34" charset="0"/>
                  <a:ea typeface="微软雅黑" panose="020B0503020204020204" charset="-122"/>
                </a:defRPr>
              </a:lvl2pPr>
              <a:lvl3pPr marL="914400">
                <a:defRPr sz="1300">
                  <a:solidFill>
                    <a:schemeClr val="tx1"/>
                  </a:solidFill>
                  <a:latin typeface="Arial" panose="020B0604020202020204" pitchFamily="34" charset="0"/>
                  <a:ea typeface="微软雅黑" panose="020B0503020204020204" charset="-122"/>
                </a:defRPr>
              </a:lvl3pPr>
              <a:lvl4pPr marL="1371600">
                <a:defRPr sz="1300">
                  <a:solidFill>
                    <a:schemeClr val="tx1"/>
                  </a:solidFill>
                  <a:latin typeface="Arial" panose="020B0604020202020204" pitchFamily="34" charset="0"/>
                  <a:ea typeface="微软雅黑" panose="020B0503020204020204" charset="-122"/>
                </a:defRPr>
              </a:lvl4pPr>
              <a:lvl5pPr marL="1828800">
                <a:defRPr sz="1300">
                  <a:solidFill>
                    <a:schemeClr val="tx1"/>
                  </a:solidFill>
                  <a:latin typeface="Arial" panose="020B0604020202020204" pitchFamily="34" charset="0"/>
                  <a:ea typeface="微软雅黑" panose="020B050302020402020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just" defTabSz="1215390">
                <a:lnSpc>
                  <a:spcPct val="100000"/>
                </a:lnSpc>
                <a:spcBef>
                  <a:spcPct val="20000"/>
                </a:spcBef>
                <a:defRPr/>
              </a:pPr>
              <a:r>
                <a:rPr lang="zh-CN" altLang="en-US" sz="1000" b="1" dirty="0">
                  <a:latin typeface="Tahoma" panose="020B0604030504040204" pitchFamily="34" charset="0"/>
                  <a:cs typeface="Tahoma" panose="020B0604030504040204" pitchFamily="34" charset="0"/>
                  <a:sym typeface="Arial" panose="020B0604020202020204" pitchFamily="34" charset="0"/>
                </a:rPr>
                <a:t>Sintering equipment</a:t>
              </a:r>
              <a:r>
                <a:rPr lang="en-US" altLang="zh-CN" sz="1000" b="1" dirty="0">
                  <a:latin typeface="Tahoma" panose="020B0604030504040204" pitchFamily="34" charset="0"/>
                  <a:cs typeface="Tahoma" panose="020B0604030504040204" pitchFamily="34" charset="0"/>
                  <a:sym typeface="Arial" panose="020B0604020202020204" pitchFamily="34" charset="0"/>
                </a:rPr>
                <a:t>s</a:t>
              </a:r>
              <a:r>
                <a:rPr lang="zh-CN" altLang="en-US" sz="1000" b="1" dirty="0">
                  <a:latin typeface="Tahoma" panose="020B0604030504040204" pitchFamily="34" charset="0"/>
                  <a:cs typeface="Tahoma" panose="020B0604030504040204" pitchFamily="34" charset="0"/>
                  <a:sym typeface="Arial" panose="020B0604020202020204" pitchFamily="34" charset="0"/>
                </a:rPr>
                <a:t>:</a:t>
              </a:r>
              <a:r>
                <a:rPr lang="zh-CN" altLang="en-US" sz="1000" dirty="0">
                  <a:latin typeface="Tahoma" panose="020B0604030504040204" pitchFamily="34" charset="0"/>
                  <a:cs typeface="Tahoma" panose="020B0604030504040204" pitchFamily="34" charset="0"/>
                  <a:sym typeface="Arial" panose="020B0604020202020204" pitchFamily="34" charset="0"/>
                </a:rPr>
                <a:t> </a:t>
              </a:r>
              <a:r>
                <a:rPr lang="en-US" altLang="zh-CN" sz="1000" dirty="0">
                  <a:latin typeface="Tahoma" panose="020B0604030504040204" pitchFamily="34" charset="0"/>
                  <a:cs typeface="Tahoma" panose="020B0604030504040204" pitchFamily="34" charset="0"/>
                  <a:sym typeface="Arial" panose="020B0604020202020204" pitchFamily="34" charset="0"/>
                </a:rPr>
                <a:t>P</a:t>
              </a:r>
              <a:r>
                <a:rPr lang="zh-CN" altLang="en-US" sz="1000" dirty="0">
                  <a:latin typeface="Tahoma" panose="020B0604030504040204" pitchFamily="34" charset="0"/>
                  <a:cs typeface="Tahoma" panose="020B0604030504040204" pitchFamily="34" charset="0"/>
                  <a:sym typeface="Arial" panose="020B0604020202020204" pitchFamily="34" charset="0"/>
                </a:rPr>
                <a:t>ressure sintering furnace, </a:t>
              </a:r>
              <a:r>
                <a:rPr lang="en-US" altLang="zh-CN" sz="1000" dirty="0">
                  <a:latin typeface="Tahoma" panose="020B0604030504040204" pitchFamily="34" charset="0"/>
                  <a:cs typeface="Tahoma" panose="020B0604030504040204" pitchFamily="34" charset="0"/>
                  <a:sym typeface="Arial" panose="020B0604020202020204" pitchFamily="34" charset="0"/>
                </a:rPr>
                <a:t>V</a:t>
              </a:r>
              <a:r>
                <a:rPr lang="zh-CN" altLang="en-US" sz="1000" dirty="0">
                  <a:latin typeface="Tahoma" panose="020B0604030504040204" pitchFamily="34" charset="0"/>
                  <a:cs typeface="Tahoma" panose="020B0604030504040204" pitchFamily="34" charset="0"/>
                  <a:sym typeface="Arial" panose="020B0604020202020204" pitchFamily="34" charset="0"/>
                </a:rPr>
                <a:t>acuum sintering furnace,</a:t>
              </a:r>
              <a:r>
                <a:rPr lang="en-US" altLang="zh-CN" sz="1000" dirty="0">
                  <a:latin typeface="Tahoma" panose="020B0604030504040204" pitchFamily="34" charset="0"/>
                  <a:cs typeface="Tahoma" panose="020B0604030504040204" pitchFamily="34" charset="0"/>
                  <a:sym typeface="Arial" panose="020B0604020202020204" pitchFamily="34" charset="0"/>
                </a:rPr>
                <a:t>T</a:t>
              </a:r>
              <a:r>
                <a:rPr lang="zh-CN" altLang="en-US" sz="1000" dirty="0">
                  <a:latin typeface="Tahoma" panose="020B0604030504040204" pitchFamily="34" charset="0"/>
                  <a:cs typeface="Tahoma" panose="020B0604030504040204" pitchFamily="34" charset="0"/>
                  <a:sym typeface="Arial" panose="020B0604020202020204" pitchFamily="34" charset="0"/>
                </a:rPr>
                <a:t>unnel kiln, etc</a:t>
              </a:r>
              <a:endParaRPr lang="zh-CN" altLang="en-US" sz="1000" dirty="0">
                <a:latin typeface="Tahoma" panose="020B0604030504040204" pitchFamily="34" charset="0"/>
                <a:cs typeface="Tahoma" panose="020B0604030504040204" pitchFamily="34" charset="0"/>
                <a:sym typeface="Arial" panose="020B0604020202020204" pitchFamily="34" charset="0"/>
              </a:endParaRPr>
            </a:p>
            <a:p>
              <a:pPr algn="just" defTabSz="1215390">
                <a:lnSpc>
                  <a:spcPct val="100000"/>
                </a:lnSpc>
                <a:spcBef>
                  <a:spcPct val="20000"/>
                </a:spcBef>
                <a:defRPr/>
              </a:pPr>
              <a:r>
                <a:rPr lang="zh-CN" altLang="en-US" sz="1000" b="1" dirty="0">
                  <a:latin typeface="Tahoma" panose="020B0604030504040204" pitchFamily="34" charset="0"/>
                  <a:cs typeface="Tahoma" panose="020B0604030504040204" pitchFamily="34" charset="0"/>
                  <a:sym typeface="Arial" panose="020B0604020202020204" pitchFamily="34" charset="0"/>
                </a:rPr>
                <a:t>Processing equipment</a:t>
              </a:r>
              <a:r>
                <a:rPr lang="en-US" altLang="zh-CN" sz="1000" b="1" dirty="0">
                  <a:latin typeface="Tahoma" panose="020B0604030504040204" pitchFamily="34" charset="0"/>
                  <a:cs typeface="Tahoma" panose="020B0604030504040204" pitchFamily="34" charset="0"/>
                  <a:sym typeface="Arial" panose="020B0604020202020204" pitchFamily="34" charset="0"/>
                </a:rPr>
                <a:t>s</a:t>
              </a:r>
              <a:r>
                <a:rPr lang="zh-CN" altLang="en-US" sz="1000" dirty="0">
                  <a:latin typeface="Tahoma" panose="020B0604030504040204" pitchFamily="34" charset="0"/>
                  <a:cs typeface="Tahoma" panose="020B0604030504040204" pitchFamily="34" charset="0"/>
                  <a:sym typeface="Arial" panose="020B0604020202020204" pitchFamily="34" charset="0"/>
                </a:rPr>
                <a:t>: CNC five-axis precision engraving machine, </a:t>
              </a:r>
              <a:r>
                <a:rPr lang="en-US" altLang="zh-CN" sz="1000" dirty="0">
                  <a:latin typeface="Tahoma" panose="020B0604030504040204" pitchFamily="34" charset="0"/>
                  <a:cs typeface="Tahoma" panose="020B0604030504040204" pitchFamily="34" charset="0"/>
                  <a:sym typeface="Arial" panose="020B0604020202020204" pitchFamily="34" charset="0"/>
                </a:rPr>
                <a:t>P</a:t>
              </a:r>
              <a:r>
                <a:rPr lang="zh-CN" altLang="en-US" sz="1000" dirty="0">
                  <a:latin typeface="Tahoma" panose="020B0604030504040204" pitchFamily="34" charset="0"/>
                  <a:cs typeface="Tahoma" panose="020B0604030504040204" pitchFamily="34" charset="0"/>
                  <a:sym typeface="Arial" panose="020B0604020202020204" pitchFamily="34" charset="0"/>
                </a:rPr>
                <a:t>ptical curve grinding machine, </a:t>
              </a:r>
              <a:r>
                <a:rPr lang="en-US" altLang="zh-CN" sz="1000" dirty="0">
                  <a:latin typeface="Tahoma" panose="020B0604030504040204" pitchFamily="34" charset="0"/>
                  <a:cs typeface="Tahoma" panose="020B0604030504040204" pitchFamily="34" charset="0"/>
                  <a:sym typeface="Arial" panose="020B0604020202020204" pitchFamily="34" charset="0"/>
                </a:rPr>
                <a:t>M</a:t>
              </a:r>
              <a:r>
                <a:rPr lang="zh-CN" altLang="en-US" sz="1000" dirty="0">
                  <a:latin typeface="Tahoma" panose="020B0604030504040204" pitchFamily="34" charset="0"/>
                  <a:cs typeface="Tahoma" panose="020B0604030504040204" pitchFamily="34" charset="0"/>
                  <a:sym typeface="Arial" panose="020B0604020202020204" pitchFamily="34" charset="0"/>
                </a:rPr>
                <a:t>irror spark machine, Achishimir slow wire walking machine,</a:t>
              </a:r>
              <a:r>
                <a:rPr lang="en-US" altLang="zh-CN" sz="1000" dirty="0">
                  <a:latin typeface="Tahoma" panose="020B0604030504040204" pitchFamily="34" charset="0"/>
                  <a:cs typeface="Tahoma" panose="020B0604030504040204" pitchFamily="34" charset="0"/>
                  <a:sym typeface="Arial" panose="020B0604020202020204" pitchFamily="34" charset="0"/>
                </a:rPr>
                <a:t>S</a:t>
              </a:r>
              <a:r>
                <a:rPr lang="zh-CN" altLang="en-US" sz="1000" dirty="0">
                  <a:latin typeface="Tahoma" panose="020B0604030504040204" pitchFamily="34" charset="0"/>
                  <a:cs typeface="Tahoma" panose="020B0604030504040204" pitchFamily="34" charset="0"/>
                  <a:sym typeface="Arial" panose="020B0604020202020204" pitchFamily="34" charset="0"/>
                </a:rPr>
                <a:t>egment difference machine, etc</a:t>
              </a:r>
              <a:endParaRPr lang="zh-CN" altLang="en-US" sz="1000" dirty="0">
                <a:latin typeface="Tahoma" panose="020B0604030504040204" pitchFamily="34" charset="0"/>
                <a:cs typeface="Tahoma" panose="020B0604030504040204" pitchFamily="34" charset="0"/>
                <a:sym typeface="Arial" panose="020B0604020202020204" pitchFamily="34" charset="0"/>
              </a:endParaRPr>
            </a:p>
            <a:p>
              <a:pPr algn="just" defTabSz="1215390">
                <a:lnSpc>
                  <a:spcPct val="100000"/>
                </a:lnSpc>
                <a:spcBef>
                  <a:spcPct val="20000"/>
                </a:spcBef>
                <a:defRPr/>
              </a:pPr>
              <a:r>
                <a:rPr lang="zh-CN" altLang="en-US" sz="1000" b="1" dirty="0">
                  <a:latin typeface="Tahoma" panose="020B0604030504040204" pitchFamily="34" charset="0"/>
                  <a:cs typeface="Tahoma" panose="020B0604030504040204" pitchFamily="34" charset="0"/>
                  <a:sym typeface="Arial" panose="020B0604020202020204" pitchFamily="34" charset="0"/>
                </a:rPr>
                <a:t>Detection equipment</a:t>
              </a:r>
              <a:r>
                <a:rPr lang="en-US" altLang="zh-CN" sz="1000" b="1" dirty="0">
                  <a:latin typeface="Tahoma" panose="020B0604030504040204" pitchFamily="34" charset="0"/>
                  <a:cs typeface="Tahoma" panose="020B0604030504040204" pitchFamily="34" charset="0"/>
                  <a:sym typeface="Arial" panose="020B0604020202020204" pitchFamily="34" charset="0"/>
                </a:rPr>
                <a:t>s</a:t>
              </a:r>
              <a:r>
                <a:rPr lang="zh-CN" altLang="en-US" sz="1000" dirty="0">
                  <a:latin typeface="Tahoma" panose="020B0604030504040204" pitchFamily="34" charset="0"/>
                  <a:cs typeface="Tahoma" panose="020B0604030504040204" pitchFamily="34" charset="0"/>
                  <a:sym typeface="Arial" panose="020B0604020202020204" pitchFamily="34" charset="0"/>
                </a:rPr>
                <a:t>: </a:t>
              </a:r>
              <a:r>
                <a:rPr lang="en-US" altLang="zh-CN" sz="1000" dirty="0">
                  <a:latin typeface="Tahoma" panose="020B0604030504040204" pitchFamily="34" charset="0"/>
                  <a:cs typeface="Tahoma" panose="020B0604030504040204" pitchFamily="34" charset="0"/>
                  <a:sym typeface="Arial" panose="020B0604020202020204" pitchFamily="34" charset="0"/>
                </a:rPr>
                <a:t>E</a:t>
              </a:r>
              <a:r>
                <a:rPr lang="zh-CN" altLang="en-US" sz="1000" dirty="0">
                  <a:latin typeface="Tahoma" panose="020B0604030504040204" pitchFamily="34" charset="0"/>
                  <a:cs typeface="Tahoma" panose="020B0604030504040204" pitchFamily="34" charset="0"/>
                  <a:sym typeface="Arial" panose="020B0604020202020204" pitchFamily="34" charset="0"/>
                </a:rPr>
                <a:t>lectron microscope scanner, Zeiss three-dimensional, </a:t>
              </a:r>
              <a:r>
                <a:rPr lang="en-US" altLang="zh-CN" sz="1000" dirty="0">
                  <a:latin typeface="Tahoma" panose="020B0604030504040204" pitchFamily="34" charset="0"/>
                  <a:cs typeface="Tahoma" panose="020B0604030504040204" pitchFamily="34" charset="0"/>
                  <a:sym typeface="Arial" panose="020B0604020202020204" pitchFamily="34" charset="0"/>
                </a:rPr>
                <a:t>C</a:t>
              </a:r>
              <a:r>
                <a:rPr lang="zh-CN" altLang="en-US" sz="1000" dirty="0">
                  <a:latin typeface="Tahoma" panose="020B0604030504040204" pitchFamily="34" charset="0"/>
                  <a:cs typeface="Tahoma" panose="020B0604030504040204" pitchFamily="34" charset="0"/>
                  <a:sym typeface="Arial" panose="020B0604020202020204" pitchFamily="34" charset="0"/>
                </a:rPr>
                <a:t>ylindricity meter, </a:t>
              </a:r>
              <a:r>
                <a:rPr lang="en-US" altLang="zh-CN" sz="1000" dirty="0">
                  <a:latin typeface="Tahoma" panose="020B0604030504040204" pitchFamily="34" charset="0"/>
                  <a:cs typeface="Tahoma" panose="020B0604030504040204" pitchFamily="34" charset="0"/>
                  <a:sym typeface="Arial" panose="020B0604020202020204" pitchFamily="34" charset="0"/>
                </a:rPr>
                <a:t>P</a:t>
              </a:r>
              <a:r>
                <a:rPr lang="zh-CN" altLang="en-US" sz="1000" dirty="0">
                  <a:latin typeface="Tahoma" panose="020B0604030504040204" pitchFamily="34" charset="0"/>
                  <a:cs typeface="Tahoma" panose="020B0604030504040204" pitchFamily="34" charset="0"/>
                  <a:sym typeface="Arial" panose="020B0604020202020204" pitchFamily="34" charset="0"/>
                </a:rPr>
                <a:t>rofile meter, etc</a:t>
              </a:r>
              <a:endParaRPr lang="zh-CN" altLang="en-US" sz="1000" dirty="0">
                <a:latin typeface="Tahoma" panose="020B0604030504040204" pitchFamily="34" charset="0"/>
                <a:cs typeface="Tahoma" panose="020B0604030504040204" pitchFamily="34" charset="0"/>
                <a:sym typeface="Arial" panose="020B0604020202020204" pitchFamily="34" charset="0"/>
              </a:endParaRPr>
            </a:p>
          </p:txBody>
        </p:sp>
        <p:sp>
          <p:nvSpPr>
            <p:cNvPr id="12" name="文本框 11"/>
            <p:cNvSpPr txBox="1"/>
            <p:nvPr/>
          </p:nvSpPr>
          <p:spPr>
            <a:xfrm>
              <a:off x="12945" y="1466"/>
              <a:ext cx="5936" cy="593"/>
            </a:xfrm>
            <a:prstGeom prst="rect">
              <a:avLst/>
            </a:prstGeom>
            <a:noFill/>
          </p:spPr>
          <p:txBody>
            <a:bodyPr wrap="square" rtlCol="0">
              <a:noAutofit/>
            </a:bodyPr>
            <a:p>
              <a:pPr algn="l">
                <a:lnSpc>
                  <a:spcPct val="120000"/>
                </a:lnSpc>
              </a:pPr>
              <a:r>
                <a:rPr sz="1200" b="1">
                  <a:latin typeface="Tahoma" panose="020B0604030504040204" pitchFamily="34" charset="0"/>
                  <a:ea typeface="微软雅黑" panose="020B0503020204020204" charset="-122"/>
                  <a:cs typeface="Tahoma" panose="020B0604030504040204" pitchFamily="34" charset="0"/>
                  <a:sym typeface="+mn-ea"/>
                </a:rPr>
                <a:t>Complete processing and testing</a:t>
              </a:r>
              <a:r>
                <a:rPr lang="en-US" sz="1200" b="1">
                  <a:latin typeface="Tahoma" panose="020B0604030504040204" pitchFamily="34" charset="0"/>
                  <a:ea typeface="微软雅黑" panose="020B0503020204020204" charset="-122"/>
                  <a:cs typeface="Tahoma" panose="020B0604030504040204" pitchFamily="34" charset="0"/>
                  <a:sym typeface="+mn-ea"/>
                </a:rPr>
                <a:t> </a:t>
              </a:r>
              <a:r>
                <a:rPr sz="1200" b="1">
                  <a:latin typeface="Tahoma" panose="020B0604030504040204" pitchFamily="34" charset="0"/>
                  <a:ea typeface="微软雅黑" panose="020B0503020204020204" charset="-122"/>
                  <a:cs typeface="Tahoma" panose="020B0604030504040204" pitchFamily="34" charset="0"/>
                  <a:sym typeface="+mn-ea"/>
                </a:rPr>
                <a:t>equipment</a:t>
              </a:r>
              <a:endParaRPr lang="zh-CN" altLang="en-US" sz="1200" b="1" spc="300">
                <a:latin typeface="Tahoma" panose="020B0604030504040204" pitchFamily="34" charset="0"/>
                <a:cs typeface="Tahoma" panose="020B0604030504040204" pitchFamily="34" charset="0"/>
                <a:sym typeface="+mn-ea"/>
              </a:endParaRPr>
            </a:p>
          </p:txBody>
        </p:sp>
      </p:grpSp>
      <p:grpSp>
        <p:nvGrpSpPr>
          <p:cNvPr id="20" name="组合 19"/>
          <p:cNvGrpSpPr/>
          <p:nvPr/>
        </p:nvGrpSpPr>
        <p:grpSpPr>
          <a:xfrm>
            <a:off x="8279765" y="5118735"/>
            <a:ext cx="3564255" cy="1426845"/>
            <a:chOff x="13305" y="2990"/>
            <a:chExt cx="5613" cy="2247"/>
          </a:xfrm>
        </p:grpSpPr>
        <p:sp>
          <p:nvSpPr>
            <p:cNvPr id="30" name="文本框 5"/>
            <p:cNvSpPr txBox="1"/>
            <p:nvPr/>
          </p:nvSpPr>
          <p:spPr bwMode="auto">
            <a:xfrm>
              <a:off x="13321" y="3736"/>
              <a:ext cx="5174" cy="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charset="-122"/>
                </a:defRPr>
              </a:lvl1pPr>
              <a:lvl2pPr marL="457200">
                <a:defRPr sz="1300">
                  <a:solidFill>
                    <a:schemeClr val="tx1"/>
                  </a:solidFill>
                  <a:latin typeface="Arial" panose="020B0604020202020204" pitchFamily="34" charset="0"/>
                  <a:ea typeface="微软雅黑" panose="020B0503020204020204" charset="-122"/>
                </a:defRPr>
              </a:lvl2pPr>
              <a:lvl3pPr marL="914400">
                <a:defRPr sz="1300">
                  <a:solidFill>
                    <a:schemeClr val="tx1"/>
                  </a:solidFill>
                  <a:latin typeface="Arial" panose="020B0604020202020204" pitchFamily="34" charset="0"/>
                  <a:ea typeface="微软雅黑" panose="020B0503020204020204" charset="-122"/>
                </a:defRPr>
              </a:lvl3pPr>
              <a:lvl4pPr marL="1371600">
                <a:defRPr sz="1300">
                  <a:solidFill>
                    <a:schemeClr val="tx1"/>
                  </a:solidFill>
                  <a:latin typeface="Arial" panose="020B0604020202020204" pitchFamily="34" charset="0"/>
                  <a:ea typeface="微软雅黑" panose="020B0503020204020204" charset="-122"/>
                </a:defRPr>
              </a:lvl4pPr>
              <a:lvl5pPr marL="1828800">
                <a:defRPr sz="1300">
                  <a:solidFill>
                    <a:schemeClr val="tx1"/>
                  </a:solidFill>
                  <a:latin typeface="Arial" panose="020B0604020202020204" pitchFamily="34" charset="0"/>
                  <a:ea typeface="微软雅黑" panose="020B050302020402020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nSpc>
                  <a:spcPct val="160000"/>
                </a:lnSpc>
              </a:pPr>
              <a:r>
                <a:rPr lang="zh-CN" altLang="en-US" sz="1000" dirty="0">
                  <a:latin typeface="Tahoma" panose="020B0604030504040204" pitchFamily="34" charset="0"/>
                  <a:cs typeface="Tahoma" panose="020B0604030504040204" pitchFamily="34" charset="0"/>
                  <a:sym typeface="Arial" panose="020B0604020202020204" pitchFamily="34" charset="0"/>
                </a:rPr>
                <a:t>Domestic 4 hours, the world within 24 hours to provide you with materials, application solutions.</a:t>
              </a:r>
              <a:endParaRPr lang="zh-CN" altLang="en-US" sz="1000" dirty="0">
                <a:latin typeface="Tahoma" panose="020B0604030504040204" pitchFamily="34" charset="0"/>
                <a:cs typeface="Tahoma" panose="020B0604030504040204" pitchFamily="34" charset="0"/>
                <a:sym typeface="Arial" panose="020B0604020202020204" pitchFamily="34" charset="0"/>
              </a:endParaRPr>
            </a:p>
          </p:txBody>
        </p:sp>
        <p:sp>
          <p:nvSpPr>
            <p:cNvPr id="31" name="文本框 30"/>
            <p:cNvSpPr txBox="1"/>
            <p:nvPr/>
          </p:nvSpPr>
          <p:spPr>
            <a:xfrm>
              <a:off x="13305" y="2990"/>
              <a:ext cx="5613" cy="667"/>
            </a:xfrm>
            <a:prstGeom prst="rect">
              <a:avLst/>
            </a:prstGeom>
            <a:noFill/>
          </p:spPr>
          <p:txBody>
            <a:bodyPr wrap="square" rtlCol="0">
              <a:noAutofit/>
            </a:bodyPr>
            <a:p>
              <a:pPr algn="l">
                <a:lnSpc>
                  <a:spcPct val="120000"/>
                </a:lnSpc>
              </a:pPr>
              <a:r>
                <a:rPr sz="1200" b="1">
                  <a:latin typeface="Tahoma" panose="020B0604030504040204" pitchFamily="34" charset="0"/>
                  <a:ea typeface="微软雅黑" panose="020B0503020204020204" charset="-122"/>
                  <a:cs typeface="Tahoma" panose="020B0604030504040204" pitchFamily="34" charset="0"/>
                  <a:sym typeface="+mn-ea"/>
                </a:rPr>
                <a:t>It has provided solutions to more than 2000 customers worldwide</a:t>
              </a:r>
              <a:endParaRPr sz="1200" b="1">
                <a:latin typeface="Tahoma" panose="020B0604030504040204" pitchFamily="34" charset="0"/>
                <a:ea typeface="微软雅黑" panose="020B0503020204020204" charset="-122"/>
                <a:cs typeface="Tahoma" panose="020B0604030504040204" pitchFamily="34" charset="0"/>
                <a:sym typeface="+mn-ea"/>
              </a:endParaRPr>
            </a:p>
          </p:txBody>
        </p:sp>
      </p:grpSp>
    </p:spTree>
    <p:custDataLst>
      <p:tags r:id="rId8"/>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
  <p:tag name="KSO_WM_DIAGRAM_VIRTUALLY_FRAME" val="{&quot;height&quot;:138.3,&quot;left&quot;:371.3,&quot;top&quot;:339.05,&quot;width&quot;:678.05}"/>
</p:tagLst>
</file>

<file path=ppt/tags/tag101.xml><?xml version="1.0" encoding="utf-8"?>
<p:tagLst xmlns:p="http://schemas.openxmlformats.org/presentationml/2006/main">
  <p:tag name="KSO_WM_DIAGRAM_VIRTUALLY_FRAME" val="{&quot;height&quot;:131,&quot;left&quot;:371.3,&quot;top&quot;:339.05,&quot;width&quot;:678.05}"/>
</p:tagLst>
</file>

<file path=ppt/tags/tag102.xml><?xml version="1.0" encoding="utf-8"?>
<p:tagLst xmlns:p="http://schemas.openxmlformats.org/presentationml/2006/main">
  <p:tag name="KSO_WM_DIAGRAM_VIRTUALLY_FRAME" val="{&quot;height&quot;:118.90393700787399,&quot;left&quot;:364.15,&quot;top&quot;:337.5,&quot;width&quot;:591}"/>
</p:tagLst>
</file>

<file path=ppt/tags/tag103.xml><?xml version="1.0" encoding="utf-8"?>
<p:tagLst xmlns:p="http://schemas.openxmlformats.org/presentationml/2006/main">
  <p:tag name="KSO_WM_DIAGRAM_VIRTUALLY_FRAME" val="{&quot;height&quot;:138.3,&quot;left&quot;:371.3,&quot;top&quot;:339.05,&quot;width&quot;:678.05}"/>
</p:tagLst>
</file>

<file path=ppt/tags/tag104.xml><?xml version="1.0" encoding="utf-8"?>
<p:tagLst xmlns:p="http://schemas.openxmlformats.org/presentationml/2006/main">
  <p:tag name="KSO_WM_DIAGRAM_VIRTUALLY_FRAME" val="{&quot;height&quot;:138.3,&quot;left&quot;:371.3,&quot;top&quot;:339.05,&quot;width&quot;:678.05}"/>
</p:tagLst>
</file>

<file path=ppt/tags/tag105.xml><?xml version="1.0" encoding="utf-8"?>
<p:tagLst xmlns:p="http://schemas.openxmlformats.org/presentationml/2006/main">
  <p:tag name="KSO_WM_BEAUTIFY_FLAG" val=""/>
  <p:tag name="KSO_WM_DIAGRAM_VIRTUALLY_FRAME" val="{&quot;height&quot;:138.3,&quot;left&quot;:371.3,&quot;top&quot;:339.05,&quot;width&quot;:678.05}"/>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DIAGRAM_VIRTUALLY_FRAME" val="{&quot;height&quot;:131,&quot;left&quot;:371.3,&quot;top&quot;:339.05,&quot;width&quot;:678.05}"/>
</p:tagLst>
</file>

<file path=ppt/tags/tag112.xml><?xml version="1.0" encoding="utf-8"?>
<p:tagLst xmlns:p="http://schemas.openxmlformats.org/presentationml/2006/main">
  <p:tag name="KSO_WM_DIAGRAM_VIRTUALLY_FRAME" val="{&quot;height&quot;:118.90393700787399,&quot;left&quot;:364.15,&quot;top&quot;:337.5,&quot;width&quot;:591}"/>
</p:tagLst>
</file>

<file path=ppt/tags/tag113.xml><?xml version="1.0" encoding="utf-8"?>
<p:tagLst xmlns:p="http://schemas.openxmlformats.org/presentationml/2006/main">
  <p:tag name="KSO_WM_DIAGRAM_VIRTUALLY_FRAME" val="{&quot;height&quot;:138.3,&quot;left&quot;:371.3,&quot;top&quot;:339.05,&quot;width&quot;:678.05}"/>
</p:tagLst>
</file>

<file path=ppt/tags/tag114.xml><?xml version="1.0" encoding="utf-8"?>
<p:tagLst xmlns:p="http://schemas.openxmlformats.org/presentationml/2006/main">
  <p:tag name="KSO_WM_DIAGRAM_VIRTUALLY_FRAME" val="{&quot;height&quot;:138.3,&quot;left&quot;:371.3,&quot;top&quot;:339.05,&quot;width&quot;:678.05}"/>
</p:tagLst>
</file>

<file path=ppt/tags/tag115.xml><?xml version="1.0" encoding="utf-8"?>
<p:tagLst xmlns:p="http://schemas.openxmlformats.org/presentationml/2006/main">
  <p:tag name="KSO_WM_BEAUTIFY_FLAG" val=""/>
  <p:tag name="KSO_WM_DIAGRAM_VIRTUALLY_FRAME" val="{&quot;height&quot;:138.3,&quot;left&quot;:371.3,&quot;top&quot;:339.05,&quot;width&quot;:678.05}"/>
</p:tagLst>
</file>

<file path=ppt/tags/tag116.xml><?xml version="1.0" encoding="utf-8"?>
<p:tagLst xmlns:p="http://schemas.openxmlformats.org/presentationml/2006/main">
  <p:tag name="KSO_WM_BEAUTIFY_FLAG" val="#wm#"/>
  <p:tag name="KSO_WM_TEMPLATE_CATEGORY" val="custom"/>
  <p:tag name="KSO_WM_TEMPLATE_INDEX" val="20205081"/>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33580_1*m_i*1_1"/>
  <p:tag name="KSO_WM_TEMPLATE_CATEGORY" val="diagram"/>
  <p:tag name="KSO_WM_TEMPLATE_INDEX" val="20233580"/>
  <p:tag name="KSO_WM_UNIT_LAYERLEVEL" val="1_1"/>
  <p:tag name="KSO_WM_TAG_VERSION" val="3.0"/>
  <p:tag name="KSO_WM_BEAUTIFY_FLAG" val="#wm#"/>
  <p:tag name="KSO_WM_DIAGRAM_VERSION" val="3"/>
  <p:tag name="KSO_WM_DIAGRAM_COLOR_TRICK" val="1"/>
  <p:tag name="KSO_WM_DIAGRAM_COLOR_TEXT_CAN_REMOVE" val="n"/>
  <p:tag name="KSO_WM_DIAGRAM_VIRTUALLY_FRAME" val="{&quot;height&quot;:361.9,&quot;left&quot;:-62.45,&quot;top&quot;:73.25,&quot;width&quot;:991.5}"/>
  <p:tag name="KSO_WM_DIAGRAM_MAX_ITEMCNT" val="6"/>
  <p:tag name="KSO_WM_DIAGRAM_MIN_ITEMCNT" val="6"/>
  <p:tag name="KSO_WM_DIAGRAM_COLOR_MATCH_VALUE" val="{&quot;shape&quot;:{&quot;fill&quot;:{&quot;type&quot;:0},&quot;glow&quot;:{&quot;colorType&quot;:0},&quot;line&quot;:{&quot;solidLine&quot;:{&quot;brightness&quot;:0.5,&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13"/>
  <p:tag name="KSO_WM_DIAGRAM_USE_COLOR_VALUE" val="{&quot;color_scheme&quot;:1,&quot;color_type&quot;:1,&quot;theme_color_indexes&quot;:[5,6,5,6,5,6]}"/>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2"/>
  <p:tag name="KSO_WM_UNIT_ID" val="diagram20233580_1*m_i*1_2"/>
  <p:tag name="KSO_WM_TEMPLATE_CATEGORY" val="diagram"/>
  <p:tag name="KSO_WM_TEMPLATE_INDEX" val="20233580"/>
  <p:tag name="KSO_WM_UNIT_LAYERLEVEL" val="1_1"/>
  <p:tag name="KSO_WM_TAG_VERSION" val="3.0"/>
  <p:tag name="KSO_WM_BEAUTIFY_FLAG" val="#wm#"/>
  <p:tag name="KSO_WM_DIAGRAM_VERSION" val="3"/>
  <p:tag name="KSO_WM_DIAGRAM_COLOR_TRICK" val="1"/>
  <p:tag name="KSO_WM_DIAGRAM_COLOR_TEXT_CAN_REMOVE" val="n"/>
  <p:tag name="KSO_WM_DIAGRAM_VIRTUALLY_FRAME" val="{&quot;height&quot;:361.9,&quot;left&quot;:-62.45,&quot;top&quot;:73.25,&quot;width&quot;:991.5}"/>
  <p:tag name="KSO_WM_DIAGRAM_MAX_ITEMCNT" val="6"/>
  <p:tag name="KSO_WM_DIAGRAM_MIN_ITEMCNT" val="6"/>
  <p:tag name="KSO_WM_DIAGRAM_COLOR_MATCH_VALUE" val="{&quot;shape&quot;:{&quot;fill&quot;:{&quot;solid&quot;:{&quot;brightness&quot;:0.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5"/>
  <p:tag name="KSO_WM_DIAGRAM_USE_COLOR_VALUE" val="{&quot;color_scheme&quot;:1,&quot;color_type&quot;:1,&quot;theme_color_indexes&quot;:[5,6,5,6,5,6]}"/>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3"/>
  <p:tag name="KSO_WM_UNIT_ID" val="diagram20233580_1*m_i*1_3"/>
  <p:tag name="KSO_WM_TEMPLATE_CATEGORY" val="diagram"/>
  <p:tag name="KSO_WM_TEMPLATE_INDEX" val="20233580"/>
  <p:tag name="KSO_WM_UNIT_LAYERLEVEL" val="1_1"/>
  <p:tag name="KSO_WM_TAG_VERSION" val="3.0"/>
  <p:tag name="KSO_WM_BEAUTIFY_FLAG" val="#wm#"/>
  <p:tag name="KSO_WM_DIAGRAM_VERSION" val="3"/>
  <p:tag name="KSO_WM_DIAGRAM_COLOR_TRICK" val="1"/>
  <p:tag name="KSO_WM_DIAGRAM_COLOR_TEXT_CAN_REMOVE" val="n"/>
  <p:tag name="KSO_WM_DIAGRAM_VIRTUALLY_FRAME" val="{&quot;height&quot;:361.9,&quot;left&quot;:-62.45,&quot;top&quot;:73.25,&quot;width&quot;:991.5}"/>
  <p:tag name="KSO_WM_DIAGRAM_MAX_ITEMCNT" val="6"/>
  <p:tag name="KSO_WM_DIAGRAM_MIN_ITEMCNT" val="6"/>
  <p:tag name="KSO_WM_DIAGRAM_COLOR_MATCH_VALUE" val="{&quot;shape&quot;:{&quot;fill&quot;:{&quot;gradient&quot;:[{&quot;brightness&quot;:0.5,&quot;colorType&quot;:1,&quot;foreColorIndex&quot;:13,&quot;pos&quot;:0,&quot;transparency&quot;:0},{&quot;brightness&quot;:0.5,&quot;colorType&quot;:1,&quot;foreColorIndex&quot;:13,&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13"/>
  <p:tag name="KSO_WM_UNIT_FILL_FORE_SCHEMECOLOR_INDEX_BRIGHTNESS" val="0.5"/>
  <p:tag name="KSO_WM_DIAGRAM_USE_COLOR_VALUE" val="{&quot;color_scheme&quot;:1,&quot;color_type&quot;:1,&quot;theme_color_indexes&quot;:[5,6,5,6,5,6]}"/>
</p:tagLst>
</file>

<file path=ppt/tags/tag126.xml><?xml version="1.0" encoding="utf-8"?>
<p:tagLst xmlns:p="http://schemas.openxmlformats.org/presentationml/2006/main">
  <p:tag name="KSO_WM_DIAGRAM_VIRTUALLY_FRAME" val="{&quot;height&quot;:361.9,&quot;left&quot;:-62.45,&quot;top&quot;:73.25,&quot;width&quot;:991.5}"/>
  <p:tag name="KSO_WM_UNIT_HIGHLIGHT" val="0"/>
  <p:tag name="KSO_WM_UNIT_COMPATIBLE" val="0"/>
  <p:tag name="KSO_WM_UNIT_DIAGRAM_ISNUMVISUAL" val="0"/>
  <p:tag name="KSO_WM_UNIT_DIAGRAM_ISREFERUNIT" val="0"/>
  <p:tag name="KSO_WM_DIAGRAM_GROUP_CODE" val="m1-1"/>
  <p:tag name="KSO_WM_UNIT_TYPE" val="m_i"/>
  <p:tag name="KSO_WM_UNIT_INDEX" val="1_4"/>
  <p:tag name="KSO_WM_UNIT_ID" val="diagram20233580_1*m_i*1_4"/>
  <p:tag name="KSO_WM_TEMPLATE_CATEGORY" val="diagram"/>
  <p:tag name="KSO_WM_TEMPLATE_INDEX" val="20233580"/>
  <p:tag name="KSO_WM_UNIT_LAYERLEVEL" val="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gradient&quot;:[{&quot;brightness&quot;:0.5,&quot;colorType&quot;:1,&quot;foreColorIndex&quot;:13,&quot;pos&quot;:0,&quot;transparency&quot;:0},{&quot;brightness&quot;:0.5,&quot;colorType&quot;:1,&quot;foreColorIndex&quot;:13,&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13"/>
  <p:tag name="KSO_WM_UNIT_FILL_FORE_SCHEMECOLOR_INDEX_BRIGHTNESS" val="0.5"/>
  <p:tag name="KSO_WM_DIAGRAM_USE_COLOR_VALUE" val="{&quot;color_scheme&quot;:1,&quot;color_type&quot;:1,&quot;theme_color_indexes&quot;:[5,6,5,6,5,6]}"/>
</p:tagLst>
</file>

<file path=ppt/tags/tag127.xml><?xml version="1.0" encoding="utf-8"?>
<p:tagLst xmlns:p="http://schemas.openxmlformats.org/presentationml/2006/main">
  <p:tag name="KSO_WM_DIAGRAM_VIRTUALLY_FRAME" val="{&quot;height&quot;:361.9,&quot;left&quot;:-62.45,&quot;top&quot;:73.25,&quot;width&quot;:991.5}"/>
</p:tagLst>
</file>

<file path=ppt/tags/tag128.xml><?xml version="1.0" encoding="utf-8"?>
<p:tagLst xmlns:p="http://schemas.openxmlformats.org/presentationml/2006/main">
  <p:tag name="KSO_WM_DIAGRAM_VIRTUALLY_FRAME" val="{&quot;height&quot;:361.9,&quot;left&quot;:-62.45,&quot;top&quot;:73.25,&quot;width&quot;:991.5}"/>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33580_1*m_h_i*1_1_1"/>
  <p:tag name="KSO_WM_TEMPLATE_CATEGORY" val="diagram"/>
  <p:tag name="KSO_WM_TEMPLATE_INDEX" val="20233580"/>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2,&quot;rgb&quot;:&quot;#ffffff&quot;,&quot;transparency&quot;:0},&quot;type&quot;:1},&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DIAGRAM_USE_COLOR_VALUE" val="{&quot;color_scheme&quot;:1,&quot;color_type&quot;:1,&quot;theme_color_indexes&quot;:[5,6,5,6,5,6]}"/>
</p:tagLst>
</file>

<file path=ppt/tags/tag129.xml><?xml version="1.0" encoding="utf-8"?>
<p:tagLst xmlns:p="http://schemas.openxmlformats.org/presentationml/2006/main">
  <p:tag name="KSO_WM_DIAGRAM_VIRTUALLY_FRAME" val="{&quot;height&quot;:361.9,&quot;left&quot;:-62.45,&quot;top&quot;:73.25,&quot;width&quot;:991.5}"/>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33580_1*m_h_i*1_1_3"/>
  <p:tag name="KSO_WM_TEMPLATE_CATEGORY" val="diagram"/>
  <p:tag name="KSO_WM_TEMPLATE_INDEX" val="20233580"/>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DIAGRAM_VIRTUALLY_FRAME" val="{&quot;height&quot;:361.9,&quot;left&quot;:-62.45,&quot;top&quot;:73.25,&quot;width&quot;:991.5}"/>
</p:tagLst>
</file>

<file path=ppt/tags/tag131.xml><?xml version="1.0" encoding="utf-8"?>
<p:tagLst xmlns:p="http://schemas.openxmlformats.org/presentationml/2006/main">
  <p:tag name="KSO_WM_DIAGRAM_VIRTUALLY_FRAME" val="{&quot;height&quot;:361.9,&quot;left&quot;:-62.45,&quot;top&quot;:73.25,&quot;width&quot;:991.5}"/>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33580_1*m_h_i*1_2_1"/>
  <p:tag name="KSO_WM_TEMPLATE_CATEGORY" val="diagram"/>
  <p:tag name="KSO_WM_TEMPLATE_INDEX" val="20233580"/>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2,&quot;rgb&quot;:&quot;#ffffff&quot;,&quot;transparency&quot;:0},&quot;type&quot;:1},&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DIAGRAM_USE_COLOR_VALUE" val="{&quot;color_scheme&quot;:1,&quot;color_type&quot;:1,&quot;theme_color_indexes&quot;:[5,6,5,6,5,6]}"/>
</p:tagLst>
</file>

<file path=ppt/tags/tag132.xml><?xml version="1.0" encoding="utf-8"?>
<p:tagLst xmlns:p="http://schemas.openxmlformats.org/presentationml/2006/main">
  <p:tag name="KSO_WM_DIAGRAM_VIRTUALLY_FRAME" val="{&quot;height&quot;:361.9,&quot;left&quot;:-62.45,&quot;top&quot;:73.25,&quot;width&quot;:991.5}"/>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33580_1*m_h_i*1_2_3"/>
  <p:tag name="KSO_WM_TEMPLATE_CATEGORY" val="diagram"/>
  <p:tag name="KSO_WM_TEMPLATE_INDEX" val="20233580"/>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33.xml><?xml version="1.0" encoding="utf-8"?>
<p:tagLst xmlns:p="http://schemas.openxmlformats.org/presentationml/2006/main">
  <p:tag name="KSO_WM_DIAGRAM_VIRTUALLY_FRAME" val="{&quot;height&quot;:361.9,&quot;left&quot;:-62.45,&quot;top&quot;:73.25,&quot;width&quot;:991.5}"/>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33580_1*m_h_i*1_1_2"/>
  <p:tag name="KSO_WM_TEMPLATE_CATEGORY" val="diagram"/>
  <p:tag name="KSO_WM_TEMPLATE_INDEX" val="20233580"/>
  <p:tag name="KSO_WM_UNIT_LAYERLEVEL" val="1_1_1"/>
  <p:tag name="KSO_WM_TAG_VERSION" val="3.0"/>
  <p:tag name="KSO_WM_BEAUTIFY_FLAG" val="#wm#"/>
  <p:tag name="KSO_WM_UNIT_SUBTYPE" val="d"/>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134.xml><?xml version="1.0" encoding="utf-8"?>
<p:tagLst xmlns:p="http://schemas.openxmlformats.org/presentationml/2006/main">
  <p:tag name="KSO_WM_DIAGRAM_VIRTUALLY_FRAME" val="{&quot;height&quot;:361.9,&quot;left&quot;:-62.45,&quot;top&quot;:73.25,&quot;width&quot;:991.5}"/>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33580_1*m_h_i*1_2_2"/>
  <p:tag name="KSO_WM_TEMPLATE_CATEGORY" val="diagram"/>
  <p:tag name="KSO_WM_TEMPLATE_INDEX" val="20233580"/>
  <p:tag name="KSO_WM_UNIT_LAYERLEVEL" val="1_1_1"/>
  <p:tag name="KSO_WM_TAG_VERSION" val="3.0"/>
  <p:tag name="KSO_WM_BEAUTIFY_FLAG" val="#wm#"/>
  <p:tag name="KSO_WM_UNIT_SUBTYPE" val="d"/>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135.xml><?xml version="1.0" encoding="utf-8"?>
<p:tagLst xmlns:p="http://schemas.openxmlformats.org/presentationml/2006/main">
  <p:tag name="KSO_WM_DIAGRAM_VIRTUALLY_FRAME" val="{&quot;height&quot;:361.9,&quot;left&quot;:-62.45,&quot;top&quot;:73.25,&quot;width&quot;:991.5}"/>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33580_1*m_h_i*1_3_2"/>
  <p:tag name="KSO_WM_TEMPLATE_CATEGORY" val="diagram"/>
  <p:tag name="KSO_WM_TEMPLATE_INDEX" val="20233580"/>
  <p:tag name="KSO_WM_UNIT_LAYERLEVEL" val="1_1_1"/>
  <p:tag name="KSO_WM_TAG_VERSION" val="3.0"/>
  <p:tag name="KSO_WM_BEAUTIFY_FLAG" val="#wm#"/>
  <p:tag name="KSO_WM_UNIT_SUBTYPE" val="d"/>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136.xml><?xml version="1.0" encoding="utf-8"?>
<p:tagLst xmlns:p="http://schemas.openxmlformats.org/presentationml/2006/main">
  <p:tag name="KSO_WM_DIAGRAM_VIRTUALLY_FRAME" val="{&quot;height&quot;:361.9,&quot;left&quot;:-62.45,&quot;top&quot;:73.25,&quot;width&quot;:991.5}"/>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6_2"/>
  <p:tag name="KSO_WM_UNIT_ID" val="diagram20233580_1*m_h_i*1_6_2"/>
  <p:tag name="KSO_WM_TEMPLATE_CATEGORY" val="diagram"/>
  <p:tag name="KSO_WM_TEMPLATE_INDEX" val="20233580"/>
  <p:tag name="KSO_WM_UNIT_LAYERLEVEL" val="1_1_1"/>
  <p:tag name="KSO_WM_TAG_VERSION" val="3.0"/>
  <p:tag name="KSO_WM_BEAUTIFY_FLAG" val="#wm#"/>
  <p:tag name="KSO_WM_UNIT_SUBTYPE" val="d"/>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137.xml><?xml version="1.0" encoding="utf-8"?>
<p:tagLst xmlns:p="http://schemas.openxmlformats.org/presentationml/2006/main">
  <p:tag name="KSO_WM_DIAGRAM_VIRTUALLY_FRAME" val="{&quot;height&quot;:361.9,&quot;left&quot;:-62.45,&quot;top&quot;:73.25,&quot;width&quot;:991.5}"/>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20233580_1*m_h_i*1_4_2"/>
  <p:tag name="KSO_WM_TEMPLATE_CATEGORY" val="diagram"/>
  <p:tag name="KSO_WM_TEMPLATE_INDEX" val="20233580"/>
  <p:tag name="KSO_WM_UNIT_LAYERLEVEL" val="1_1_1"/>
  <p:tag name="KSO_WM_TAG_VERSION" val="3.0"/>
  <p:tag name="KSO_WM_BEAUTIFY_FLAG" val="#wm#"/>
  <p:tag name="KSO_WM_UNIT_SUBTYPE" val="d"/>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138.xml><?xml version="1.0" encoding="utf-8"?>
<p:tagLst xmlns:p="http://schemas.openxmlformats.org/presentationml/2006/main">
  <p:tag name="KSO_WM_DIAGRAM_VIRTUALLY_FRAME" val="{&quot;height&quot;:361.9,&quot;left&quot;:-62.45,&quot;top&quot;:73.25,&quot;width&quot;:991.5}"/>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5_2"/>
  <p:tag name="KSO_WM_UNIT_ID" val="diagram20233580_1*m_h_i*1_5_2"/>
  <p:tag name="KSO_WM_TEMPLATE_CATEGORY" val="diagram"/>
  <p:tag name="KSO_WM_TEMPLATE_INDEX" val="20233580"/>
  <p:tag name="KSO_WM_UNIT_LAYERLEVEL" val="1_1_1"/>
  <p:tag name="KSO_WM_TAG_VERSION" val="3.0"/>
  <p:tag name="KSO_WM_BEAUTIFY_FLAG" val="#wm#"/>
  <p:tag name="KSO_WM_UNIT_SUBTYPE" val="d"/>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139.xml><?xml version="1.0" encoding="utf-8"?>
<p:tagLst xmlns:p="http://schemas.openxmlformats.org/presentationml/2006/main">
  <p:tag name="KSO_WM_DIAGRAM_VIRTUALLY_FRAME" val="{&quot;height&quot;:361.9,&quot;left&quot;:-62.45,&quot;top&quot;:73.25,&quot;width&quot;:991.5}"/>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33580_1*m_h_f*1_2_1"/>
  <p:tag name="KSO_WM_TEMPLATE_CATEGORY" val="diagram"/>
  <p:tag name="KSO_WM_TEMPLATE_INDEX" val="20233580"/>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内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DIAGRAM_VIRTUALLY_FRAME" val="{&quot;height&quot;:361.9,&quot;left&quot;:-62.45,&quot;top&quot;:73.25,&quot;width&quot;:991.5}"/>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33580_1*m_h_f*1_1_1"/>
  <p:tag name="KSO_WM_TEMPLATE_CATEGORY" val="diagram"/>
  <p:tag name="KSO_WM_TEMPLATE_INDEX" val="20233580"/>
  <p:tag name="KSO_WM_UNIT_LAYERLEVEL" val="1_1_1"/>
  <p:tag name="KSO_WM_TAG_VERSION" val="3.0"/>
  <p:tag name="KSO_WM_BEAUTIFY_FLAG" val="#wm#"/>
  <p:tag name="KSO_WM_UNIT_VALUE" val="8"/>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内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41.xml><?xml version="1.0" encoding="utf-8"?>
<p:tagLst xmlns:p="http://schemas.openxmlformats.org/presentationml/2006/main">
  <p:tag name="KSO_WM_DIAGRAM_VIRTUALLY_FRAME" val="{&quot;height&quot;:330.20000000000005,&quot;left&quot;:18.9,&quot;top&quot;:104.92503937007874,&quot;width&quot;:910.15}"/>
</p:tagLst>
</file>

<file path=ppt/tags/tag142.xml><?xml version="1.0" encoding="utf-8"?>
<p:tagLst xmlns:p="http://schemas.openxmlformats.org/presentationml/2006/main">
  <p:tag name="KSO_WM_DIAGRAM_VIRTUALLY_FRAME" val="{&quot;height&quot;:330.20000000000005,&quot;left&quot;:18.9,&quot;top&quot;:104.92503937007874,&quot;width&quot;:910.15}"/>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33580_1*m_h_i*1_1_1"/>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2,&quot;rgb&quot;:&quot;#ffffff&quot;,&quot;transparency&quot;:0},&quot;type&quot;:1},&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DIAGRAM_USE_COLOR_VALUE" val="{&quot;color_scheme&quot;:1,&quot;color_type&quot;:1,&quot;theme_color_indexes&quot;:[5,6,5,6,5,6]}"/>
</p:tagLst>
</file>

<file path=ppt/tags/tag143.xml><?xml version="1.0" encoding="utf-8"?>
<p:tagLst xmlns:p="http://schemas.openxmlformats.org/presentationml/2006/main">
  <p:tag name="KSO_WM_DIAGRAM_VIRTUALLY_FRAME" val="{&quot;height&quot;:330.20000000000005,&quot;left&quot;:18.9,&quot;top&quot;:104.92503937007874,&quot;width&quot;:910.15}"/>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33580_1*m_h_i*1_1_3"/>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44.xml><?xml version="1.0" encoding="utf-8"?>
<p:tagLst xmlns:p="http://schemas.openxmlformats.org/presentationml/2006/main">
  <p:tag name="KSO_WM_DIAGRAM_VIRTUALLY_FRAME" val="{&quot;height&quot;:330.20000000000005,&quot;left&quot;:18.9,&quot;top&quot;:104.92503937007874,&quot;width&quot;:910.15}"/>
</p:tagLst>
</file>

<file path=ppt/tags/tag145.xml><?xml version="1.0" encoding="utf-8"?>
<p:tagLst xmlns:p="http://schemas.openxmlformats.org/presentationml/2006/main">
  <p:tag name="KSO_WM_DIAGRAM_VIRTUALLY_FRAME" val="{&quot;height&quot;:330.20000000000005,&quot;left&quot;:18.9,&quot;top&quot;:104.92503937007874,&quot;width&quot;:910.15}"/>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33580_1*m_h_i*1_1_1"/>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2,&quot;rgb&quot;:&quot;#ffffff&quot;,&quot;transparency&quot;:0},&quot;type&quot;:1},&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DIAGRAM_USE_COLOR_VALUE" val="{&quot;color_scheme&quot;:1,&quot;color_type&quot;:1,&quot;theme_color_indexes&quot;:[5,6,5,6,5,6]}"/>
</p:tagLst>
</file>

<file path=ppt/tags/tag146.xml><?xml version="1.0" encoding="utf-8"?>
<p:tagLst xmlns:p="http://schemas.openxmlformats.org/presentationml/2006/main">
  <p:tag name="KSO_WM_DIAGRAM_VIRTUALLY_FRAME" val="{&quot;height&quot;:330.20000000000005,&quot;left&quot;:18.9,&quot;top&quot;:104.92503937007874,&quot;width&quot;:910.15}"/>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33580_1*m_h_i*1_1_3"/>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47.xml><?xml version="1.0" encoding="utf-8"?>
<p:tagLst xmlns:p="http://schemas.openxmlformats.org/presentationml/2006/main">
  <p:tag name="KSO_WM_DIAGRAM_VIRTUALLY_FRAME" val="{&quot;height&quot;:330.20000000000005,&quot;left&quot;:-62.45,&quot;top&quot;:104.92503937007874,&quot;width&quot;:991.5}"/>
</p:tagLst>
</file>

<file path=ppt/tags/tag148.xml><?xml version="1.0" encoding="utf-8"?>
<p:tagLst xmlns:p="http://schemas.openxmlformats.org/presentationml/2006/main">
  <p:tag name="KSO_WM_DIAGRAM_VIRTUALLY_FRAME" val="{&quot;height&quot;:330.20000000000005,&quot;left&quot;:-62.45,&quot;top&quot;:104.92503937007874,&quot;width&quot;:991.5}"/>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33580_1*m_h_i*1_2_1"/>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2,&quot;rgb&quot;:&quot;#ffffff&quot;,&quot;transparency&quot;:0},&quot;type&quot;:1},&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DIAGRAM_USE_COLOR_VALUE" val="{&quot;color_scheme&quot;:1,&quot;color_type&quot;:1,&quot;theme_color_indexes&quot;:[5,6,5,6,5,6]}"/>
</p:tagLst>
</file>

<file path=ppt/tags/tag149.xml><?xml version="1.0" encoding="utf-8"?>
<p:tagLst xmlns:p="http://schemas.openxmlformats.org/presentationml/2006/main">
  <p:tag name="KSO_WM_DIAGRAM_VIRTUALLY_FRAME" val="{&quot;height&quot;:330.20000000000005,&quot;left&quot;:-62.45,&quot;top&quot;:104.92503937007874,&quot;width&quot;:991.5}"/>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33580_1*m_h_i*1_2_3"/>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DIAGRAM_VIRTUALLY_FRAME" val="{&quot;height&quot;:330.20000000000005,&quot;left&quot;:-62.45,&quot;top&quot;:104.92503937007874,&quot;width&quot;:991.5}"/>
</p:tagLst>
</file>

<file path=ppt/tags/tag151.xml><?xml version="1.0" encoding="utf-8"?>
<p:tagLst xmlns:p="http://schemas.openxmlformats.org/presentationml/2006/main">
  <p:tag name="KSO_WM_DIAGRAM_VIRTUALLY_FRAME" val="{&quot;height&quot;:330.20000000000005,&quot;left&quot;:-62.45,&quot;top&quot;:104.92503937007874,&quot;width&quot;:991.5}"/>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33580_1*m_h_i*1_2_1"/>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2,&quot;rgb&quot;:&quot;#ffffff&quot;,&quot;transparency&quot;:0},&quot;type&quot;:1},&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DIAGRAM_USE_COLOR_VALUE" val="{&quot;color_scheme&quot;:1,&quot;color_type&quot;:1,&quot;theme_color_indexes&quot;:[5,6,5,6,5,6]}"/>
</p:tagLst>
</file>

<file path=ppt/tags/tag152.xml><?xml version="1.0" encoding="utf-8"?>
<p:tagLst xmlns:p="http://schemas.openxmlformats.org/presentationml/2006/main">
  <p:tag name="KSO_WM_DIAGRAM_VIRTUALLY_FRAME" val="{&quot;height&quot;:330.20000000000005,&quot;left&quot;:-62.45,&quot;top&quot;:104.92503937007874,&quot;width&quot;:991.5}"/>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33580_1*m_h_i*1_2_3"/>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53.xml><?xml version="1.0" encoding="utf-8"?>
<p:tagLst xmlns:p="http://schemas.openxmlformats.org/presentationml/2006/main">
  <p:tag name="KSO_WM_DIAGRAM_VIRTUALLY_FRAME" val="{&quot;height&quot;:330.20000000000005,&quot;left&quot;:18.9,&quot;top&quot;:104.92503937007874,&quot;width&quot;:910.15}"/>
</p:tagLst>
</file>

<file path=ppt/tags/tag154.xml><?xml version="1.0" encoding="utf-8"?>
<p:tagLst xmlns:p="http://schemas.openxmlformats.org/presentationml/2006/main">
  <p:tag name="KSO_WM_DIAGRAM_VIRTUALLY_FRAME" val="{&quot;height&quot;:330.20000000000005,&quot;left&quot;:18.9,&quot;top&quot;:104.92503937007874,&quot;width&quot;:910.15}"/>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33580_1*m_h_i*1_1_1"/>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2,&quot;rgb&quot;:&quot;#ffffff&quot;,&quot;transparency&quot;:0},&quot;type&quot;:1},&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DIAGRAM_USE_COLOR_VALUE" val="{&quot;color_scheme&quot;:1,&quot;color_type&quot;:1,&quot;theme_color_indexes&quot;:[5,6,5,6,5,6]}"/>
</p:tagLst>
</file>

<file path=ppt/tags/tag155.xml><?xml version="1.0" encoding="utf-8"?>
<p:tagLst xmlns:p="http://schemas.openxmlformats.org/presentationml/2006/main">
  <p:tag name="KSO_WM_DIAGRAM_VIRTUALLY_FRAME" val="{&quot;height&quot;:330.20000000000005,&quot;left&quot;:18.9,&quot;top&quot;:104.92503937007874,&quot;width&quot;:910.15}"/>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33580_1*m_h_i*1_1_3"/>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56.xml><?xml version="1.0" encoding="utf-8"?>
<p:tagLst xmlns:p="http://schemas.openxmlformats.org/presentationml/2006/main">
  <p:tag name="KSO_WM_DIAGRAM_VIRTUALLY_FRAME" val="{&quot;height&quot;:330.20000000000005,&quot;left&quot;:-62.45,&quot;top&quot;:104.92503937007874,&quot;width&quot;:991.5}"/>
</p:tagLst>
</file>

<file path=ppt/tags/tag157.xml><?xml version="1.0" encoding="utf-8"?>
<p:tagLst xmlns:p="http://schemas.openxmlformats.org/presentationml/2006/main">
  <p:tag name="KSO_WM_DIAGRAM_VIRTUALLY_FRAME" val="{&quot;height&quot;:330.20000000000005,&quot;left&quot;:-62.45,&quot;top&quot;:104.92503937007874,&quot;width&quot;:991.5}"/>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33580_1*m_h_i*1_2_1"/>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2,&quot;rgb&quot;:&quot;#ffffff&quot;,&quot;transparency&quot;:0},&quot;type&quot;:1},&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DIAGRAM_USE_COLOR_VALUE" val="{&quot;color_scheme&quot;:1,&quot;color_type&quot;:1,&quot;theme_color_indexes&quot;:[5,6,5,6,5,6]}"/>
</p:tagLst>
</file>

<file path=ppt/tags/tag158.xml><?xml version="1.0" encoding="utf-8"?>
<p:tagLst xmlns:p="http://schemas.openxmlformats.org/presentationml/2006/main">
  <p:tag name="KSO_WM_DIAGRAM_VIRTUALLY_FRAME" val="{&quot;height&quot;:330.20000000000005,&quot;left&quot;:-62.45,&quot;top&quot;:104.92503937007874,&quot;width&quot;:991.5}"/>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33580_1*m_h_i*1_2_3"/>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59.xml><?xml version="1.0" encoding="utf-8"?>
<p:tagLst xmlns:p="http://schemas.openxmlformats.org/presentationml/2006/main">
  <p:tag name="KSO_WM_DIAGRAM_VIRTUALLY_FRAME" val="{&quot;height&quot;:330.20000000000005,&quot;left&quot;:18.9,&quot;top&quot;:104.92503937007874,&quot;width&quot;:910.15}"/>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DIAGRAM_VIRTUALLY_FRAME" val="{&quot;height&quot;:330.20000000000005,&quot;left&quot;:18.9,&quot;top&quot;:104.92503937007874,&quot;width&quot;:910.15}"/>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33580_1*m_h_i*1_1_1"/>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2,&quot;rgb&quot;:&quot;#ffffff&quot;,&quot;transparency&quot;:0},&quot;type&quot;:1},&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DIAGRAM_USE_COLOR_VALUE" val="{&quot;color_scheme&quot;:1,&quot;color_type&quot;:1,&quot;theme_color_indexes&quot;:[5,6,5,6,5,6]}"/>
</p:tagLst>
</file>

<file path=ppt/tags/tag161.xml><?xml version="1.0" encoding="utf-8"?>
<p:tagLst xmlns:p="http://schemas.openxmlformats.org/presentationml/2006/main">
  <p:tag name="KSO_WM_DIAGRAM_VIRTUALLY_FRAME" val="{&quot;height&quot;:330.20000000000005,&quot;left&quot;:18.9,&quot;top&quot;:104.92503937007874,&quot;width&quot;:910.15}"/>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33580_1*m_h_i*1_1_3"/>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62.xml><?xml version="1.0" encoding="utf-8"?>
<p:tagLst xmlns:p="http://schemas.openxmlformats.org/presentationml/2006/main">
  <p:tag name="KSO_WM_DIAGRAM_VIRTUALLY_FRAME" val="{&quot;height&quot;:330.20000000000005,&quot;left&quot;:-62.45,&quot;top&quot;:104.92503937007874,&quot;width&quot;:991.5}"/>
</p:tagLst>
</file>

<file path=ppt/tags/tag163.xml><?xml version="1.0" encoding="utf-8"?>
<p:tagLst xmlns:p="http://schemas.openxmlformats.org/presentationml/2006/main">
  <p:tag name="KSO_WM_DIAGRAM_VIRTUALLY_FRAME" val="{&quot;height&quot;:330.20000000000005,&quot;left&quot;:-62.45,&quot;top&quot;:104.92503937007874,&quot;width&quot;:991.5}"/>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33580_1*m_h_i*1_2_1"/>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2,&quot;rgb&quot;:&quot;#ffffff&quot;,&quot;transparency&quot;:0},&quot;type&quot;:1},&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DIAGRAM_USE_COLOR_VALUE" val="{&quot;color_scheme&quot;:1,&quot;color_type&quot;:1,&quot;theme_color_indexes&quot;:[5,6,5,6,5,6]}"/>
</p:tagLst>
</file>

<file path=ppt/tags/tag164.xml><?xml version="1.0" encoding="utf-8"?>
<p:tagLst xmlns:p="http://schemas.openxmlformats.org/presentationml/2006/main">
  <p:tag name="KSO_WM_DIAGRAM_VIRTUALLY_FRAME" val="{&quot;height&quot;:330.20000000000005,&quot;left&quot;:-62.45,&quot;top&quot;:104.92503937007874,&quot;width&quot;:991.5}"/>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33580_1*m_h_i*1_2_3"/>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65.xml><?xml version="1.0" encoding="utf-8"?>
<p:tagLst xmlns:p="http://schemas.openxmlformats.org/presentationml/2006/main">
  <p:tag name="KSO_WM_DIAGRAM_VIRTUALLY_FRAME" val="{&quot;height&quot;:330.20000000000005,&quot;left&quot;:18.9,&quot;top&quot;:104.92503937007874,&quot;width&quot;:910.15}"/>
</p:tagLst>
</file>

<file path=ppt/tags/tag166.xml><?xml version="1.0" encoding="utf-8"?>
<p:tagLst xmlns:p="http://schemas.openxmlformats.org/presentationml/2006/main">
  <p:tag name="KSO_WM_DIAGRAM_VIRTUALLY_FRAME" val="{&quot;height&quot;:330.20000000000005,&quot;left&quot;:18.9,&quot;top&quot;:104.92503937007874,&quot;width&quot;:910.15}"/>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33580_1*m_h_i*1_1_1"/>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2,&quot;rgb&quot;:&quot;#ffffff&quot;,&quot;transparency&quot;:0},&quot;type&quot;:1},&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DIAGRAM_USE_COLOR_VALUE" val="{&quot;color_scheme&quot;:1,&quot;color_type&quot;:1,&quot;theme_color_indexes&quot;:[5,6,5,6,5,6]}"/>
</p:tagLst>
</file>

<file path=ppt/tags/tag167.xml><?xml version="1.0" encoding="utf-8"?>
<p:tagLst xmlns:p="http://schemas.openxmlformats.org/presentationml/2006/main">
  <p:tag name="KSO_WM_DIAGRAM_VIRTUALLY_FRAME" val="{&quot;height&quot;:330.20000000000005,&quot;left&quot;:18.9,&quot;top&quot;:104.92503937007874,&quot;width&quot;:910.15}"/>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33580_1*m_h_i*1_1_3"/>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68.xml><?xml version="1.0" encoding="utf-8"?>
<p:tagLst xmlns:p="http://schemas.openxmlformats.org/presentationml/2006/main">
  <p:tag name="KSO_WM_DIAGRAM_VIRTUALLY_FRAME" val="{&quot;height&quot;:330.20000000000005,&quot;left&quot;:-62.45,&quot;top&quot;:104.92503937007874,&quot;width&quot;:991.5}"/>
</p:tagLst>
</file>

<file path=ppt/tags/tag169.xml><?xml version="1.0" encoding="utf-8"?>
<p:tagLst xmlns:p="http://schemas.openxmlformats.org/presentationml/2006/main">
  <p:tag name="KSO_WM_DIAGRAM_VIRTUALLY_FRAME" val="{&quot;height&quot;:330.20000000000005,&quot;left&quot;:-62.45,&quot;top&quot;:104.92503937007874,&quot;width&quot;:991.5}"/>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33580_1*m_h_i*1_2_1"/>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2,&quot;rgb&quot;:&quot;#ffffff&quot;,&quot;transparency&quot;:0},&quot;type&quot;:1},&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DIAGRAM_USE_COLOR_VALUE" val="{&quot;color_scheme&quot;:1,&quot;color_type&quot;:1,&quot;theme_color_indexes&quot;:[5,6,5,6,5,6]}"/>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DIAGRAM_VIRTUALLY_FRAME" val="{&quot;height&quot;:330.20000000000005,&quot;left&quot;:-62.45,&quot;top&quot;:104.92503937007874,&quot;width&quot;:991.5}"/>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33580_1*m_h_i*1_2_3"/>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71.xml><?xml version="1.0" encoding="utf-8"?>
<p:tagLst xmlns:p="http://schemas.openxmlformats.org/presentationml/2006/main">
  <p:tag name="KSO_WM_DIAGRAM_VIRTUALLY_FRAME" val="{&quot;height&quot;:330.20000000000005,&quot;left&quot;:18.9,&quot;top&quot;:104.92503937007874,&quot;width&quot;:910.15}"/>
</p:tagLst>
</file>

<file path=ppt/tags/tag172.xml><?xml version="1.0" encoding="utf-8"?>
<p:tagLst xmlns:p="http://schemas.openxmlformats.org/presentationml/2006/main">
  <p:tag name="KSO_WM_DIAGRAM_VIRTUALLY_FRAME" val="{&quot;height&quot;:330.20000000000005,&quot;left&quot;:18.9,&quot;top&quot;:104.92503937007874,&quot;width&quot;:910.15}"/>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33580_1*m_h_i*1_1_1"/>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2,&quot;rgb&quot;:&quot;#ffffff&quot;,&quot;transparency&quot;:0},&quot;type&quot;:1},&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DIAGRAM_USE_COLOR_VALUE" val="{&quot;color_scheme&quot;:1,&quot;color_type&quot;:1,&quot;theme_color_indexes&quot;:[5,6,5,6,5,6]}"/>
</p:tagLst>
</file>

<file path=ppt/tags/tag173.xml><?xml version="1.0" encoding="utf-8"?>
<p:tagLst xmlns:p="http://schemas.openxmlformats.org/presentationml/2006/main">
  <p:tag name="KSO_WM_DIAGRAM_VIRTUALLY_FRAME" val="{&quot;height&quot;:330.20000000000005,&quot;left&quot;:18.9,&quot;top&quot;:104.92503937007874,&quot;width&quot;:910.15}"/>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33580_1*m_h_i*1_1_3"/>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74.xml><?xml version="1.0" encoding="utf-8"?>
<p:tagLst xmlns:p="http://schemas.openxmlformats.org/presentationml/2006/main">
  <p:tag name="KSO_WM_DIAGRAM_VIRTUALLY_FRAME" val="{&quot;height&quot;:330.20000000000005,&quot;left&quot;:-62.45,&quot;top&quot;:104.92503937007874,&quot;width&quot;:991.5}"/>
</p:tagLst>
</file>

<file path=ppt/tags/tag175.xml><?xml version="1.0" encoding="utf-8"?>
<p:tagLst xmlns:p="http://schemas.openxmlformats.org/presentationml/2006/main">
  <p:tag name="KSO_WM_DIAGRAM_VIRTUALLY_FRAME" val="{&quot;height&quot;:330.20000000000005,&quot;left&quot;:-62.45,&quot;top&quot;:104.92503937007874,&quot;width&quot;:991.5}"/>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33580_1*m_h_i*1_2_1"/>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2,&quot;rgb&quot;:&quot;#ffffff&quot;,&quot;transparency&quot;:0},&quot;type&quot;:1},&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DIAGRAM_USE_COLOR_VALUE" val="{&quot;color_scheme&quot;:1,&quot;color_type&quot;:1,&quot;theme_color_indexes&quot;:[5,6,5,6,5,6]}"/>
</p:tagLst>
</file>

<file path=ppt/tags/tag176.xml><?xml version="1.0" encoding="utf-8"?>
<p:tagLst xmlns:p="http://schemas.openxmlformats.org/presentationml/2006/main">
  <p:tag name="KSO_WM_DIAGRAM_VIRTUALLY_FRAME" val="{&quot;height&quot;:330.20000000000005,&quot;left&quot;:-62.45,&quot;top&quot;:104.92503937007874,&quot;width&quot;:991.5}"/>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33580_1*m_h_i*1_2_3"/>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77.xml><?xml version="1.0" encoding="utf-8"?>
<p:tagLst xmlns:p="http://schemas.openxmlformats.org/presentationml/2006/main">
  <p:tag name="KSO_WM_DIAGRAM_VIRTUALLY_FRAME" val="{&quot;height&quot;:330.20000000000005,&quot;left&quot;:18.9,&quot;top&quot;:104.92503937007874,&quot;width&quot;:910.15}"/>
</p:tagLst>
</file>

<file path=ppt/tags/tag178.xml><?xml version="1.0" encoding="utf-8"?>
<p:tagLst xmlns:p="http://schemas.openxmlformats.org/presentationml/2006/main">
  <p:tag name="KSO_WM_DIAGRAM_VIRTUALLY_FRAME" val="{&quot;height&quot;:330.20000000000005,&quot;left&quot;:18.9,&quot;top&quot;:104.92503937007874,&quot;width&quot;:910.15}"/>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33580_1*m_h_i*1_1_1"/>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2,&quot;rgb&quot;:&quot;#ffffff&quot;,&quot;transparency&quot;:0},&quot;type&quot;:1},&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DIAGRAM_USE_COLOR_VALUE" val="{&quot;color_scheme&quot;:1,&quot;color_type&quot;:1,&quot;theme_color_indexes&quot;:[5,6,5,6,5,6]}"/>
</p:tagLst>
</file>

<file path=ppt/tags/tag179.xml><?xml version="1.0" encoding="utf-8"?>
<p:tagLst xmlns:p="http://schemas.openxmlformats.org/presentationml/2006/main">
  <p:tag name="KSO_WM_DIAGRAM_VIRTUALLY_FRAME" val="{&quot;height&quot;:330.20000000000005,&quot;left&quot;:18.9,&quot;top&quot;:104.92503937007874,&quot;width&quot;:910.15}"/>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33580_1*m_h_i*1_1_3"/>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DIAGRAM_VIRTUALLY_FRAME" val="{&quot;height&quot;:361.9,&quot;left&quot;:-62.45,&quot;top&quot;:73.25,&quot;width&quot;:991.5}"/>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6_2"/>
  <p:tag name="KSO_WM_UNIT_ID" val="diagram20233580_1*m_h_i*1_6_2"/>
  <p:tag name="KSO_WM_TEMPLATE_CATEGORY" val="diagram"/>
  <p:tag name="KSO_WM_TEMPLATE_INDEX" val="20233580"/>
  <p:tag name="KSO_WM_UNIT_LAYERLEVEL" val="1_1_1"/>
  <p:tag name="KSO_WM_TAG_VERSION" val="3.0"/>
  <p:tag name="KSO_WM_UNIT_SUBTYPE" val="d"/>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181.xml><?xml version="1.0" encoding="utf-8"?>
<p:tagLst xmlns:p="http://schemas.openxmlformats.org/presentationml/2006/main">
  <p:tag name="KSO_WM_DIAGRAM_VIRTUALLY_FRAME" val="{&quot;height&quot;:361.9,&quot;left&quot;:-62.45,&quot;top&quot;:73.25,&quot;width&quot;:991.5}"/>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6_2"/>
  <p:tag name="KSO_WM_UNIT_ID" val="diagram20233580_1*m_h_i*1_6_2"/>
  <p:tag name="KSO_WM_TEMPLATE_CATEGORY" val="diagram"/>
  <p:tag name="KSO_WM_TEMPLATE_INDEX" val="20233580"/>
  <p:tag name="KSO_WM_UNIT_LAYERLEVEL" val="1_1_1"/>
  <p:tag name="KSO_WM_TAG_VERSION" val="3.0"/>
  <p:tag name="KSO_WM_UNIT_SUBTYPE" val="d"/>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182.xml><?xml version="1.0" encoding="utf-8"?>
<p:tagLst xmlns:p="http://schemas.openxmlformats.org/presentationml/2006/main">
  <p:tag name="KSO_WM_DIAGRAM_VIRTUALLY_FRAME" val="{&quot;height&quot;:361.9,&quot;left&quot;:-62.45,&quot;top&quot;:73.25,&quot;width&quot;:991.5}"/>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6_2"/>
  <p:tag name="KSO_WM_UNIT_ID" val="diagram20233580_1*m_h_i*1_6_2"/>
  <p:tag name="KSO_WM_TEMPLATE_CATEGORY" val="diagram"/>
  <p:tag name="KSO_WM_TEMPLATE_INDEX" val="20233580"/>
  <p:tag name="KSO_WM_UNIT_LAYERLEVEL" val="1_1_1"/>
  <p:tag name="KSO_WM_TAG_VERSION" val="3.0"/>
  <p:tag name="KSO_WM_UNIT_SUBTYPE" val="d"/>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183.xml><?xml version="1.0" encoding="utf-8"?>
<p:tagLst xmlns:p="http://schemas.openxmlformats.org/presentationml/2006/main">
  <p:tag name="KSO_WM_DIAGRAM_VIRTUALLY_FRAME" val="{&quot;height&quot;:361.9,&quot;left&quot;:-62.45,&quot;top&quot;:73.25,&quot;width&quot;:991.5}"/>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6_2"/>
  <p:tag name="KSO_WM_UNIT_ID" val="diagram20233580_1*m_h_i*1_6_2"/>
  <p:tag name="KSO_WM_TEMPLATE_CATEGORY" val="diagram"/>
  <p:tag name="KSO_WM_TEMPLATE_INDEX" val="20233580"/>
  <p:tag name="KSO_WM_UNIT_LAYERLEVEL" val="1_1_1"/>
  <p:tag name="KSO_WM_TAG_VERSION" val="3.0"/>
  <p:tag name="KSO_WM_UNIT_SUBTYPE" val="d"/>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184.xml><?xml version="1.0" encoding="utf-8"?>
<p:tagLst xmlns:p="http://schemas.openxmlformats.org/presentationml/2006/main">
  <p:tag name="KSO_WM_DIAGRAM_VIRTUALLY_FRAME" val="{&quot;height&quot;:361.9,&quot;left&quot;:-62.45,&quot;top&quot;:73.25,&quot;width&quot;:991.5}"/>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6_2"/>
  <p:tag name="KSO_WM_UNIT_ID" val="diagram20233580_1*m_h_i*1_6_2"/>
  <p:tag name="KSO_WM_TEMPLATE_CATEGORY" val="diagram"/>
  <p:tag name="KSO_WM_TEMPLATE_INDEX" val="20233580"/>
  <p:tag name="KSO_WM_UNIT_LAYERLEVEL" val="1_1_1"/>
  <p:tag name="KSO_WM_TAG_VERSION" val="3.0"/>
  <p:tag name="KSO_WM_UNIT_SUBTYPE" val="d"/>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185.xml><?xml version="1.0" encoding="utf-8"?>
<p:tagLst xmlns:p="http://schemas.openxmlformats.org/presentationml/2006/main">
  <p:tag name="KSO_WM_DIAGRAM_VIRTUALLY_FRAME" val="{&quot;height&quot;:361.9,&quot;left&quot;:-62.45,&quot;top&quot;:73.25,&quot;width&quot;:991.5}"/>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6_2"/>
  <p:tag name="KSO_WM_UNIT_ID" val="diagram20233580_1*m_h_i*1_6_2"/>
  <p:tag name="KSO_WM_TEMPLATE_CATEGORY" val="diagram"/>
  <p:tag name="KSO_WM_TEMPLATE_INDEX" val="20233580"/>
  <p:tag name="KSO_WM_UNIT_LAYERLEVEL" val="1_1_1"/>
  <p:tag name="KSO_WM_TAG_VERSION" val="3.0"/>
  <p:tag name="KSO_WM_UNIT_SUBTYPE" val="d"/>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186.xml><?xml version="1.0" encoding="utf-8"?>
<p:tagLst xmlns:p="http://schemas.openxmlformats.org/presentationml/2006/main">
  <p:tag name="KSO_WM_DIAGRAM_VIRTUALLY_FRAME" val="{&quot;height&quot;:361.9,&quot;left&quot;:-62.45,&quot;top&quot;:73.25,&quot;width&quot;:991.5}"/>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6_1"/>
  <p:tag name="KSO_WM_UNIT_ID" val="diagram20233580_1*m_h_f*1_6_1"/>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内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87.xml><?xml version="1.0" encoding="utf-8"?>
<p:tagLst xmlns:p="http://schemas.openxmlformats.org/presentationml/2006/main">
  <p:tag name="KSO_WM_DIAGRAM_VIRTUALLY_FRAME" val="{&quot;height&quot;:330.20000000000005,&quot;left&quot;:18.9,&quot;top&quot;:104.92503937007874,&quot;width&quot;:910.15}"/>
</p:tagLst>
</file>

<file path=ppt/tags/tag188.xml><?xml version="1.0" encoding="utf-8"?>
<p:tagLst xmlns:p="http://schemas.openxmlformats.org/presentationml/2006/main">
  <p:tag name="KSO_WM_DIAGRAM_VIRTUALLY_FRAME" val="{&quot;height&quot;:330.20000000000005,&quot;left&quot;:18.9,&quot;top&quot;:104.92503937007874,&quot;width&quot;:910.15}"/>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33580_1*m_h_i*1_1_1"/>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2,&quot;rgb&quot;:&quot;#ffffff&quot;,&quot;transparency&quot;:0},&quot;type&quot;:1},&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DIAGRAM_USE_COLOR_VALUE" val="{&quot;color_scheme&quot;:1,&quot;color_type&quot;:1,&quot;theme_color_indexes&quot;:[5,6,5,6,5,6]}"/>
</p:tagLst>
</file>

<file path=ppt/tags/tag189.xml><?xml version="1.0" encoding="utf-8"?>
<p:tagLst xmlns:p="http://schemas.openxmlformats.org/presentationml/2006/main">
  <p:tag name="KSO_WM_DIAGRAM_VIRTUALLY_FRAME" val="{&quot;height&quot;:330.20000000000005,&quot;left&quot;:18.9,&quot;top&quot;:104.92503937007874,&quot;width&quot;:910.15}"/>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33580_1*m_h_i*1_1_3"/>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DIAGRAM_VIRTUALLY_FRAME" val="{&quot;height&quot;:361.9,&quot;left&quot;:-62.45,&quot;top&quot;:73.25,&quot;width&quot;:991.5}"/>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6_2"/>
  <p:tag name="KSO_WM_UNIT_ID" val="diagram20233580_1*m_h_i*1_6_2"/>
  <p:tag name="KSO_WM_TEMPLATE_CATEGORY" val="diagram"/>
  <p:tag name="KSO_WM_TEMPLATE_INDEX" val="20233580"/>
  <p:tag name="KSO_WM_UNIT_LAYERLEVEL" val="1_1_1"/>
  <p:tag name="KSO_WM_TAG_VERSION" val="3.0"/>
  <p:tag name="KSO_WM_UNIT_SUBTYPE" val="d"/>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191.xml><?xml version="1.0" encoding="utf-8"?>
<p:tagLst xmlns:p="http://schemas.openxmlformats.org/presentationml/2006/main">
  <p:tag name="KSO_WM_DIAGRAM_VIRTUALLY_FRAME" val="{&quot;height&quot;:361.9,&quot;left&quot;:-62.45,&quot;top&quot;:73.25,&quot;width&quot;:991.5}"/>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6_1"/>
  <p:tag name="KSO_WM_UNIT_ID" val="diagram20233580_1*m_h_f*1_6_1"/>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内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92.xml><?xml version="1.0" encoding="utf-8"?>
<p:tagLst xmlns:p="http://schemas.openxmlformats.org/presentationml/2006/main">
  <p:tag name="KSO_WM_DIAGRAM_VIRTUALLY_FRAME" val="{&quot;height&quot;:361.9,&quot;left&quot;:-62.45,&quot;top&quot;:73.25,&quot;width&quot;:991.5}"/>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6_1"/>
  <p:tag name="KSO_WM_UNIT_ID" val="diagram20233580_1*m_h_f*1_6_1"/>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内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93.xml><?xml version="1.0" encoding="utf-8"?>
<p:tagLst xmlns:p="http://schemas.openxmlformats.org/presentationml/2006/main">
  <p:tag name="KSO_WM_DIAGRAM_VIRTUALLY_FRAME" val="{&quot;height&quot;:367.95,&quot;left&quot;:-62.45,&quot;top&quot;:67.2,&quot;width&quot;:991.5}"/>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33580_1*m_h_f*1_3_1"/>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内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94.xml><?xml version="1.0" encoding="utf-8"?>
<p:tagLst xmlns:p="http://schemas.openxmlformats.org/presentationml/2006/main">
  <p:tag name="KSO_WM_DIAGRAM_VIRTUALLY_FRAME" val="{&quot;height&quot;:367.95,&quot;left&quot;:-62.45,&quot;top&quot;:67.2,&quot;width&quot;:991.5}"/>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5_1"/>
  <p:tag name="KSO_WM_UNIT_ID" val="diagram20233580_1*m_h_f*1_5_1"/>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内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95.xml><?xml version="1.0" encoding="utf-8"?>
<p:tagLst xmlns:p="http://schemas.openxmlformats.org/presentationml/2006/main">
  <p:tag name="KSO_WM_DIAGRAM_VIRTUALLY_FRAME" val="{&quot;height&quot;:367.95,&quot;left&quot;:-62.45,&quot;top&quot;:67.2,&quot;width&quot;:991.5}"/>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233580_1*m_h_f*1_4_1"/>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内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96.xml><?xml version="1.0" encoding="utf-8"?>
<p:tagLst xmlns:p="http://schemas.openxmlformats.org/presentationml/2006/main">
  <p:tag name="KSO_WM_DIAGRAM_VIRTUALLY_FRAME" val="{&quot;height&quot;:367.95,&quot;left&quot;:-62.45,&quot;top&quot;:67.2,&quot;width&quot;:991.5}"/>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6_1"/>
  <p:tag name="KSO_WM_UNIT_ID" val="diagram20233580_1*m_h_f*1_6_1"/>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内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97.xml><?xml version="1.0" encoding="utf-8"?>
<p:tagLst xmlns:p="http://schemas.openxmlformats.org/presentationml/2006/main">
  <p:tag name="KSO_WM_DIAGRAM_VIRTUALLY_FRAME" val="{&quot;height&quot;:361.9,&quot;left&quot;:-62.45,&quot;top&quot;:73.25,&quot;width&quot;:991.5}"/>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6_1"/>
  <p:tag name="KSO_WM_UNIT_ID" val="diagram20233580_1*m_h_f*1_6_1"/>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内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98.xml><?xml version="1.0" encoding="utf-8"?>
<p:tagLst xmlns:p="http://schemas.openxmlformats.org/presentationml/2006/main">
  <p:tag name="KSO_WM_DIAGRAM_VIRTUALLY_FRAME" val="{&quot;height&quot;:361.9,&quot;left&quot;:-62.45,&quot;top&quot;:73.25,&quot;width&quot;:991.5}"/>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6_1"/>
  <p:tag name="KSO_WM_UNIT_ID" val="diagram20233580_1*m_h_f*1_6_1"/>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内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99.xml><?xml version="1.0" encoding="utf-8"?>
<p:tagLst xmlns:p="http://schemas.openxmlformats.org/presentationml/2006/main">
  <p:tag name="KSO_WM_DIAGRAM_VIRTUALLY_FRAME" val="{&quot;height&quot;:361.9,&quot;left&quot;:-62.45,&quot;top&quot;:73.25,&quot;width&quot;:991.5}"/>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6_1"/>
  <p:tag name="KSO_WM_UNIT_ID" val="diagram20233580_1*m_h_f*1_6_1"/>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内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DIAGRAM_VIRTUALLY_FRAME" val="{&quot;height&quot;:361.9,&quot;left&quot;:-62.45,&quot;top&quot;:73.25,&quot;width&quot;:991.5}"/>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6_1"/>
  <p:tag name="KSO_WM_UNIT_ID" val="diagram20233580_1*m_h_f*1_6_1"/>
  <p:tag name="KSO_WM_TEMPLATE_CATEGORY" val="diagram"/>
  <p:tag name="KSO_WM_TEMPLATE_INDEX" val="20233580"/>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内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wm#"/>
  <p:tag name="KSO_WM_TEMPLATE_CATEGORY" val="custom"/>
  <p:tag name="KSO_WM_TEMPLATE_INDEX" val="20205081"/>
  <p:tag name="resource_record_key" val="{&quot;13&quot;:[4364957],&quot;65&quot;:[20205081],&quot;70&quot;:[3325584]}"/>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wm#"/>
  <p:tag name="KSO_WM_TEMPLATE_CATEGORY" val="custom"/>
  <p:tag name="KSO_WM_TEMPLATE_INDEX" val="20205081"/>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UNIT_PLACING_PICTURE_USER_VIEWPORT" val="{&quot;height&quot;:2757,&quot;width&quot;:3968}"/>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wm#"/>
  <p:tag name="KSO_WM_TEMPLATE_CATEGORY" val="custom"/>
  <p:tag name="KSO_WM_TEMPLATE_INDEX" val="20205081"/>
</p:tagLst>
</file>

<file path=ppt/tags/tag243.xml><?xml version="1.0" encoding="utf-8"?>
<p:tagLst xmlns:p="http://schemas.openxmlformats.org/presentationml/2006/main">
  <p:tag name="KSO_WM_UNIT_PLACING_PICTURE_USER_VIEWPORT" val="{&quot;height&quot;:19798,&quot;width&quot;:6466}"/>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wm#"/>
  <p:tag name="KSO_WM_TEMPLATE_CATEGORY" val="custom"/>
  <p:tag name="KSO_WM_TEMPLATE_INDEX" val="20205081"/>
</p:tagLst>
</file>

<file path=ppt/tags/tag251.xml><?xml version="1.0" encoding="utf-8"?>
<p:tagLst xmlns:p="http://schemas.openxmlformats.org/presentationml/2006/main">
  <p:tag name="KSO_WM_UNIT_PLACING_PICTURE_USER_VIEWPORT" val="{&quot;height&quot;:5635,&quot;width&quot;:5635}"/>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wm#"/>
  <p:tag name="KSO_WM_TEMPLATE_CATEGORY" val="custom"/>
  <p:tag name="KSO_WM_TEMPLATE_INDEX" val="20205081"/>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wm#"/>
  <p:tag name="KSO_WM_TEMPLATE_CATEGORY" val="custom"/>
  <p:tag name="KSO_WM_TEMPLATE_INDEX" val="20205081"/>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BEAUTIFY_FLAG" val="#wm#"/>
  <p:tag name="KSO_WM_TEMPLATE_CATEGORY" val="custom"/>
  <p:tag name="KSO_WM_TEMPLATE_INDEX" val="20205081"/>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wm#"/>
  <p:tag name="KSO_WM_TEMPLATE_CATEGORY" val="custom"/>
  <p:tag name="KSO_WM_TEMPLATE_INDEX" val="20205081"/>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UNIT_PLACING_PICTURE_USER_VIEWPORT" val="{&quot;height&quot;:2165.17950458093,&quot;width&quot;:5216}"/>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wm#"/>
  <p:tag name="KSO_WM_TEMPLATE_CATEGORY" val="custom"/>
  <p:tag name="KSO_WM_TEMPLATE_INDEX" val="20205081"/>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wm#"/>
  <p:tag name="KSO_WM_TEMPLATE_CATEGORY" val="custom"/>
  <p:tag name="KSO_WM_TEMPLATE_INDEX" val="20205081"/>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TAG_VERSION" val="1.0"/>
  <p:tag name="KSO_WM_TEMPLATE_CATEGORY" val="diagram"/>
  <p:tag name="KSO_WM_TEMPLATE_INDEX" val="20186235"/>
  <p:tag name="KSO_WM_UNIT_TYPE" val="l_i"/>
  <p:tag name="KSO_WM_UNIT_INDEX" val="1_1"/>
  <p:tag name="KSO_WM_UNIT_ID" val="diagram20186235_3*l_i*1_1"/>
  <p:tag name="KSO_WM_UNIT_LAYERLEVEL" val="1_1"/>
  <p:tag name="KSO_WM_DIAGRAM_GROUP_CODE" val="l1-1"/>
  <p:tag name="KSO_WM_BEAUTIFY_FLAG" val="#wm#"/>
  <p:tag name="KSO_WM_UNIT_TEXT_FILL_FORE_SCHEMECOLOR_INDEX" val="2"/>
  <p:tag name="KSO_WM_UNIT_TEXT_FILL_TYPE" val="1"/>
  <p:tag name="KSO_WM_DIAGRAM_VIRTUALLY_FRAME" val="{&quot;height&quot;:415.85,&quot;left&quot;:57.85,&quot;top&quot;:89.85,&quot;width&quot;:840.25}"/>
</p:tagLst>
</file>

<file path=ppt/tags/tag307.xml><?xml version="1.0" encoding="utf-8"?>
<p:tagLst xmlns:p="http://schemas.openxmlformats.org/presentationml/2006/main">
  <p:tag name="KSO_WM_TAG_VERSION" val="1.0"/>
  <p:tag name="KSO_WM_TEMPLATE_CATEGORY" val="diagram"/>
  <p:tag name="KSO_WM_TEMPLATE_INDEX" val="20186235"/>
  <p:tag name="KSO_WM_UNIT_TYPE" val="l_i"/>
  <p:tag name="KSO_WM_UNIT_INDEX" val="1_2"/>
  <p:tag name="KSO_WM_UNIT_ID" val="diagram20186235_3*l_i*1_2"/>
  <p:tag name="KSO_WM_UNIT_LAYERLEVEL" val="1_1"/>
  <p:tag name="KSO_WM_DIAGRAM_GROUP_CODE" val="l1-1"/>
  <p:tag name="KSO_WM_BEAUTIFY_FLAG" val="#wm#"/>
  <p:tag name="KSO_WM_UNIT_FILL_FORE_SCHEMECOLOR_INDEX" val="14"/>
  <p:tag name="KSO_WM_UNIT_FILL_TYPE" val="1"/>
  <p:tag name="KSO_WM_UNIT_TEXT_FILL_FORE_SCHEMECOLOR_INDEX" val="2"/>
  <p:tag name="KSO_WM_UNIT_TEXT_FILL_TYPE" val="1"/>
  <p:tag name="KSO_WM_DIAGRAM_VIRTUALLY_FRAME" val="{&quot;height&quot;:415.85,&quot;left&quot;:57.85,&quot;top&quot;:89.85,&quot;width&quot;:840.25}"/>
</p:tagLst>
</file>

<file path=ppt/tags/tag308.xml><?xml version="1.0" encoding="utf-8"?>
<p:tagLst xmlns:p="http://schemas.openxmlformats.org/presentationml/2006/main">
  <p:tag name="KSO_WM_TEMPLATE_CATEGORY" val="diagram"/>
  <p:tag name="KSO_WM_TEMPLATE_INDEX" val="20186235"/>
  <p:tag name="KSO_WM_UNIT_TYPE" val="a"/>
  <p:tag name="KSO_WM_UNIT_INDEX" val="1"/>
  <p:tag name="KSO_WM_UNIT_ID" val="diagram20186235_3*a*1"/>
  <p:tag name="KSO_WM_UNIT_LAYERLEVEL" val="1"/>
  <p:tag name="KSO_WM_UNIT_VALUE" val="8"/>
  <p:tag name="KSO_WM_UNIT_ISCONTENTSTITLE" val="0"/>
  <p:tag name="KSO_WM_UNIT_HIGHLIGHT" val="0"/>
  <p:tag name="KSO_WM_UNIT_COMPATIBLE" val="0"/>
  <p:tag name="KSO_WM_UNIT_CLEAR" val="0"/>
  <p:tag name="KSO_WM_BEAUTIFY_FLAG" val="#wm#"/>
  <p:tag name="KSO_WM_TAG_VERSION" val="1.0"/>
  <p:tag name="KSO_WM_UNIT_PRESET_TEXT" val="标题文本预设"/>
</p:tagLst>
</file>

<file path=ppt/tags/tag309.xml><?xml version="1.0" encoding="utf-8"?>
<p:tagLst xmlns:p="http://schemas.openxmlformats.org/presentationml/2006/main">
  <p:tag name="KSO_WM_TAG_VERSION" val="1.0"/>
  <p:tag name="KSO_WM_TEMPLATE_CATEGORY" val="diagram"/>
  <p:tag name="KSO_WM_TEMPLATE_INDEX" val="20186235"/>
  <p:tag name="KSO_WM_UNIT_TYPE" val="l_h_i"/>
  <p:tag name="KSO_WM_UNIT_INDEX" val="1_1_1"/>
  <p:tag name="KSO_WM_UNIT_ID" val="diagram20186235_3*l_h_i*1_1_1"/>
  <p:tag name="KSO_WM_UNIT_LAYERLEVEL" val="1_1_1"/>
  <p:tag name="KSO_WM_DIAGRAM_GROUP_CODE" val="l1-1"/>
  <p:tag name="KSO_WM_BEAUTIFY_FLAG" val="#wm#"/>
  <p:tag name="KSO_WM_UNIT_FILL_FORE_SCHEMECOLOR_INDEX" val="5"/>
  <p:tag name="KSO_WM_UNIT_FILL_TYPE" val="1"/>
  <p:tag name="KSO_WM_UNIT_TEXT_FILL_FORE_SCHEMECOLOR_INDEX" val="2"/>
  <p:tag name="KSO_WM_UNIT_TEXT_FILL_TYPE" val="1"/>
  <p:tag name="KSO_WM_DIAGRAM_VIRTUALLY_FRAME" val="{&quot;height&quot;:415.85,&quot;left&quot;:57.85,&quot;top&quot;:89.85,&quot;width&quot;:840.25}"/>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TAG_VERSION" val="1.0"/>
  <p:tag name="KSO_WM_TEMPLATE_CATEGORY" val="diagram"/>
  <p:tag name="KSO_WM_TEMPLATE_INDEX" val="20186235"/>
  <p:tag name="KSO_WM_UNIT_TYPE" val="l_h_f"/>
  <p:tag name="KSO_WM_UNIT_INDEX" val="1_1_1"/>
  <p:tag name="KSO_WM_UNIT_ID" val="diagram20186235_3*l_h_f*1_1_1"/>
  <p:tag name="KSO_WM_UNIT_LAYERLEVEL" val="1_1_1"/>
  <p:tag name="KSO_WM_UNIT_VALUE" val="36"/>
  <p:tag name="KSO_WM_UNIT_HIGHLIGHT" val="0"/>
  <p:tag name="KSO_WM_UNIT_COMPATIBLE" val="0"/>
  <p:tag name="KSO_WM_UNIT_CLEAR" val="0"/>
  <p:tag name="KSO_WM_DIAGRAM_GROUP_CODE" val="l1-1"/>
  <p:tag name="KSO_WM_BEAUTIFY_FLAG" val="#wm#"/>
  <p:tag name="KSO_WM_UNIT_PRESET_TEXT" val="此部分内容作为文字排版占位显示_x000B_（建议使用主题字体）"/>
  <p:tag name="KSO_WM_UNIT_TEXT_FILL_FORE_SCHEMECOLOR_INDEX" val="13"/>
  <p:tag name="KSO_WM_UNIT_TEXT_FILL_TYPE" val="1"/>
  <p:tag name="KSO_WM_DIAGRAM_VIRTUALLY_FRAME" val="{&quot;height&quot;:415.85,&quot;left&quot;:57.85,&quot;top&quot;:89.85,&quot;width&quot;:840.25}"/>
</p:tagLst>
</file>

<file path=ppt/tags/tag311.xml><?xml version="1.0" encoding="utf-8"?>
<p:tagLst xmlns:p="http://schemas.openxmlformats.org/presentationml/2006/main">
  <p:tag name="KSO_WM_TAG_VERSION" val="1.0"/>
  <p:tag name="KSO_WM_TEMPLATE_CATEGORY" val="diagram"/>
  <p:tag name="KSO_WM_TEMPLATE_INDEX" val="20186235"/>
  <p:tag name="KSO_WM_UNIT_TYPE" val="l_h_a"/>
  <p:tag name="KSO_WM_UNIT_INDEX" val="1_1_1"/>
  <p:tag name="KSO_WM_UNIT_ID" val="diagram20186235_3*l_h_a*1_1_1"/>
  <p:tag name="KSO_WM_UNIT_LAYERLEVEL" val="1_1_1"/>
  <p:tag name="KSO_WM_UNIT_VALUE" val="6"/>
  <p:tag name="KSO_WM_UNIT_HIGHLIGHT" val="0"/>
  <p:tag name="KSO_WM_UNIT_COMPATIBLE" val="0"/>
  <p:tag name="KSO_WM_UNIT_CLEAR" val="0"/>
  <p:tag name="KSO_WM_DIAGRAM_GROUP_CODE" val="l1-1"/>
  <p:tag name="KSO_WM_BEAUTIFY_FLAG" val="#wm#"/>
  <p:tag name="KSO_WM_UNIT_PRESET_TEXT" val="标题文本预设"/>
  <p:tag name="KSO_WM_UNIT_TEXT_FILL_FORE_SCHEMECOLOR_INDEX" val="5"/>
  <p:tag name="KSO_WM_UNIT_TEXT_FILL_TYPE" val="1"/>
  <p:tag name="KSO_WM_DIAGRAM_VIRTUALLY_FRAME" val="{&quot;height&quot;:415.85,&quot;left&quot;:57.85,&quot;top&quot;:89.85,&quot;width&quot;:840.25}"/>
</p:tagLst>
</file>

<file path=ppt/tags/tag312.xml><?xml version="1.0" encoding="utf-8"?>
<p:tagLst xmlns:p="http://schemas.openxmlformats.org/presentationml/2006/main">
  <p:tag name="KSO_WM_TAG_VERSION" val="1.0"/>
  <p:tag name="KSO_WM_TEMPLATE_CATEGORY" val="diagram"/>
  <p:tag name="KSO_WM_TEMPLATE_INDEX" val="20186235"/>
  <p:tag name="KSO_WM_UNIT_TYPE" val="l_h_i"/>
  <p:tag name="KSO_WM_UNIT_INDEX" val="1_2_1"/>
  <p:tag name="KSO_WM_UNIT_ID" val="diagram20186235_3*l_h_i*1_2_1"/>
  <p:tag name="KSO_WM_UNIT_LAYERLEVEL" val="1_1_1"/>
  <p:tag name="KSO_WM_DIAGRAM_GROUP_CODE" val="l1-1"/>
  <p:tag name="KSO_WM_BEAUTIFY_FLAG" val="#wm#"/>
  <p:tag name="KSO_WM_UNIT_FILL_FORE_SCHEMECOLOR_INDEX" val="6"/>
  <p:tag name="KSO_WM_UNIT_FILL_TYPE" val="1"/>
  <p:tag name="KSO_WM_UNIT_TEXT_FILL_FORE_SCHEMECOLOR_INDEX" val="2"/>
  <p:tag name="KSO_WM_UNIT_TEXT_FILL_TYPE" val="1"/>
  <p:tag name="KSO_WM_DIAGRAM_VIRTUALLY_FRAME" val="{&quot;height&quot;:415.85,&quot;left&quot;:57.85,&quot;top&quot;:89.85,&quot;width&quot;:840.25}"/>
</p:tagLst>
</file>

<file path=ppt/tags/tag313.xml><?xml version="1.0" encoding="utf-8"?>
<p:tagLst xmlns:p="http://schemas.openxmlformats.org/presentationml/2006/main">
  <p:tag name="KSO_WM_TAG_VERSION" val="1.0"/>
  <p:tag name="KSO_WM_TEMPLATE_CATEGORY" val="diagram"/>
  <p:tag name="KSO_WM_TEMPLATE_INDEX" val="20186235"/>
  <p:tag name="KSO_WM_UNIT_TYPE" val="l_h_f"/>
  <p:tag name="KSO_WM_UNIT_INDEX" val="1_2_1"/>
  <p:tag name="KSO_WM_UNIT_ID" val="diagram20186235_3*l_h_f*1_2_1"/>
  <p:tag name="KSO_WM_UNIT_LAYERLEVEL" val="1_1_1"/>
  <p:tag name="KSO_WM_UNIT_VALUE" val="36"/>
  <p:tag name="KSO_WM_UNIT_HIGHLIGHT" val="0"/>
  <p:tag name="KSO_WM_UNIT_COMPATIBLE" val="0"/>
  <p:tag name="KSO_WM_UNIT_CLEAR" val="0"/>
  <p:tag name="KSO_WM_DIAGRAM_GROUP_CODE" val="l1-1"/>
  <p:tag name="KSO_WM_BEAUTIFY_FLAG" val="#wm#"/>
  <p:tag name="KSO_WM_UNIT_PRESET_TEXT" val="此部分内容作为文字排版占位显示_x000B_（建议使用主题字体）"/>
  <p:tag name="KSO_WM_UNIT_TEXT_FILL_FORE_SCHEMECOLOR_INDEX" val="13"/>
  <p:tag name="KSO_WM_UNIT_TEXT_FILL_TYPE" val="1"/>
  <p:tag name="KSO_WM_DIAGRAM_VIRTUALLY_FRAME" val="{&quot;height&quot;:415.85,&quot;left&quot;:57.85,&quot;top&quot;:89.85,&quot;width&quot;:840.25}"/>
</p:tagLst>
</file>

<file path=ppt/tags/tag314.xml><?xml version="1.0" encoding="utf-8"?>
<p:tagLst xmlns:p="http://schemas.openxmlformats.org/presentationml/2006/main">
  <p:tag name="KSO_WM_TAG_VERSION" val="1.0"/>
  <p:tag name="KSO_WM_TEMPLATE_CATEGORY" val="diagram"/>
  <p:tag name="KSO_WM_TEMPLATE_INDEX" val="20186235"/>
  <p:tag name="KSO_WM_UNIT_TYPE" val="l_h_a"/>
  <p:tag name="KSO_WM_UNIT_INDEX" val="1_2_1"/>
  <p:tag name="KSO_WM_UNIT_ID" val="diagram20186235_3*l_h_a*1_2_1"/>
  <p:tag name="KSO_WM_UNIT_LAYERLEVEL" val="1_1_1"/>
  <p:tag name="KSO_WM_UNIT_VALUE" val="6"/>
  <p:tag name="KSO_WM_UNIT_HIGHLIGHT" val="0"/>
  <p:tag name="KSO_WM_UNIT_COMPATIBLE" val="0"/>
  <p:tag name="KSO_WM_UNIT_CLEAR" val="0"/>
  <p:tag name="KSO_WM_DIAGRAM_GROUP_CODE" val="l1-1"/>
  <p:tag name="KSO_WM_BEAUTIFY_FLAG" val="#wm#"/>
  <p:tag name="KSO_WM_UNIT_PRESET_TEXT" val="标题文本预设"/>
  <p:tag name="KSO_WM_UNIT_TEXT_FILL_FORE_SCHEMECOLOR_INDEX" val="6"/>
  <p:tag name="KSO_WM_UNIT_TEXT_FILL_TYPE" val="1"/>
  <p:tag name="KSO_WM_DIAGRAM_VIRTUALLY_FRAME" val="{&quot;height&quot;:415.85,&quot;left&quot;:57.85,&quot;top&quot;:89.85,&quot;width&quot;:840.25}"/>
</p:tagLst>
</file>

<file path=ppt/tags/tag315.xml><?xml version="1.0" encoding="utf-8"?>
<p:tagLst xmlns:p="http://schemas.openxmlformats.org/presentationml/2006/main">
  <p:tag name="KSO_WM_TAG_VERSION" val="1.0"/>
  <p:tag name="KSO_WM_TEMPLATE_CATEGORY" val="diagram"/>
  <p:tag name="KSO_WM_TEMPLATE_INDEX" val="20186235"/>
  <p:tag name="KSO_WM_UNIT_TYPE" val="l_h_i"/>
  <p:tag name="KSO_WM_UNIT_INDEX" val="1_3_1"/>
  <p:tag name="KSO_WM_UNIT_ID" val="diagram20186235_3*l_h_i*1_3_1"/>
  <p:tag name="KSO_WM_UNIT_LAYERLEVEL" val="1_1_1"/>
  <p:tag name="KSO_WM_DIAGRAM_GROUP_CODE" val="l1-1"/>
  <p:tag name="KSO_WM_BEAUTIFY_FLAG" val="#wm#"/>
  <p:tag name="KSO_WM_UNIT_FILL_FORE_SCHEMECOLOR_INDEX" val="8"/>
  <p:tag name="KSO_WM_UNIT_FILL_TYPE" val="1"/>
  <p:tag name="KSO_WM_UNIT_TEXT_FILL_FORE_SCHEMECOLOR_INDEX" val="2"/>
  <p:tag name="KSO_WM_UNIT_TEXT_FILL_TYPE" val="1"/>
  <p:tag name="KSO_WM_DIAGRAM_VIRTUALLY_FRAME" val="{&quot;height&quot;:415.85,&quot;left&quot;:57.85,&quot;top&quot;:89.85,&quot;width&quot;:840.25}"/>
</p:tagLst>
</file>

<file path=ppt/tags/tag316.xml><?xml version="1.0" encoding="utf-8"?>
<p:tagLst xmlns:p="http://schemas.openxmlformats.org/presentationml/2006/main">
  <p:tag name="KSO_WM_TAG_VERSION" val="1.0"/>
  <p:tag name="KSO_WM_TEMPLATE_CATEGORY" val="diagram"/>
  <p:tag name="KSO_WM_TEMPLATE_INDEX" val="20186235"/>
  <p:tag name="KSO_WM_UNIT_TYPE" val="l_h_f"/>
  <p:tag name="KSO_WM_UNIT_INDEX" val="1_3_1"/>
  <p:tag name="KSO_WM_UNIT_ID" val="diagram20186235_3*l_h_f*1_3_1"/>
  <p:tag name="KSO_WM_UNIT_LAYERLEVEL" val="1_1_1"/>
  <p:tag name="KSO_WM_UNIT_VALUE" val="36"/>
  <p:tag name="KSO_WM_UNIT_HIGHLIGHT" val="0"/>
  <p:tag name="KSO_WM_UNIT_COMPATIBLE" val="0"/>
  <p:tag name="KSO_WM_UNIT_CLEAR" val="0"/>
  <p:tag name="KSO_WM_DIAGRAM_GROUP_CODE" val="l1-1"/>
  <p:tag name="KSO_WM_BEAUTIFY_FLAG" val="#wm#"/>
  <p:tag name="KSO_WM_UNIT_PRESET_TEXT" val="此部分内容作为文字排版占位显示_x000B_（建议使用主题字体）"/>
  <p:tag name="KSO_WM_UNIT_TEXT_FILL_FORE_SCHEMECOLOR_INDEX" val="13"/>
  <p:tag name="KSO_WM_UNIT_TEXT_FILL_TYPE" val="1"/>
  <p:tag name="KSO_WM_DIAGRAM_VIRTUALLY_FRAME" val="{&quot;height&quot;:415.85,&quot;left&quot;:57.85,&quot;top&quot;:89.85,&quot;width&quot;:840.25}"/>
</p:tagLst>
</file>

<file path=ppt/tags/tag317.xml><?xml version="1.0" encoding="utf-8"?>
<p:tagLst xmlns:p="http://schemas.openxmlformats.org/presentationml/2006/main">
  <p:tag name="KSO_WM_TAG_VERSION" val="1.0"/>
  <p:tag name="KSO_WM_TEMPLATE_CATEGORY" val="diagram"/>
  <p:tag name="KSO_WM_TEMPLATE_INDEX" val="20186235"/>
  <p:tag name="KSO_WM_UNIT_TYPE" val="l_h_a"/>
  <p:tag name="KSO_WM_UNIT_INDEX" val="1_3_1"/>
  <p:tag name="KSO_WM_UNIT_ID" val="diagram20186235_3*l_h_a*1_3_1"/>
  <p:tag name="KSO_WM_UNIT_LAYERLEVEL" val="1_1_1"/>
  <p:tag name="KSO_WM_UNIT_VALUE" val="6"/>
  <p:tag name="KSO_WM_UNIT_HIGHLIGHT" val="0"/>
  <p:tag name="KSO_WM_UNIT_COMPATIBLE" val="0"/>
  <p:tag name="KSO_WM_UNIT_CLEAR" val="0"/>
  <p:tag name="KSO_WM_DIAGRAM_GROUP_CODE" val="l1-1"/>
  <p:tag name="KSO_WM_BEAUTIFY_FLAG" val="#wm#"/>
  <p:tag name="KSO_WM_UNIT_PRESET_TEXT" val="标题文本预设"/>
  <p:tag name="KSO_WM_UNIT_TEXT_FILL_FORE_SCHEMECOLOR_INDEX" val="8"/>
  <p:tag name="KSO_WM_UNIT_TEXT_FILL_TYPE" val="1"/>
  <p:tag name="KSO_WM_DIAGRAM_VIRTUALLY_FRAME" val="{&quot;height&quot;:415.85,&quot;left&quot;:57.85,&quot;top&quot;:89.85,&quot;width&quot;:840.25}"/>
</p:tagLst>
</file>

<file path=ppt/tags/tag318.xml><?xml version="1.0" encoding="utf-8"?>
<p:tagLst xmlns:p="http://schemas.openxmlformats.org/presentationml/2006/main">
  <p:tag name="KSO_WM_TEMPLATE_CATEGORY" val="diagram"/>
  <p:tag name="KSO_WM_TEMPLATE_INDEX" val="20186235"/>
  <p:tag name="KSO_WM_UNIT_TYPE" val="f"/>
  <p:tag name="KSO_WM_UNIT_INDEX" val="1"/>
  <p:tag name="KSO_WM_UNIT_ID" val="diagram20186235_3*f*1"/>
  <p:tag name="KSO_WM_UNIT_LAYERLEVEL" val="1"/>
  <p:tag name="KSO_WM_UNIT_VALUE" val="48"/>
  <p:tag name="KSO_WM_UNIT_HIGHLIGHT" val="0"/>
  <p:tag name="KSO_WM_UNIT_COMPATIBLE" val="0"/>
  <p:tag name="KSO_WM_UNIT_CLEAR" val="0"/>
  <p:tag name="KSO_WM_BEAUTIFY_FLAG" val="#wm#"/>
  <p:tag name="KSO_WM_TAG_VERSION" val="1.0"/>
  <p:tag name="KSO_WM_UNIT_PRESET_TEXT" val="此部分内容作为文字排版占位显示_x000B_（建议使用主题字体）"/>
</p:tagLst>
</file>

<file path=ppt/tags/tag319.xml><?xml version="1.0" encoding="utf-8"?>
<p:tagLst xmlns:p="http://schemas.openxmlformats.org/presentationml/2006/main">
  <p:tag name="KSO_WM_TAG_VERSION" val="1.0"/>
  <p:tag name="KSO_WM_TEMPLATE_CATEGORY" val="diagram"/>
  <p:tag name="KSO_WM_TEMPLATE_INDEX" val="20186235"/>
  <p:tag name="KSO_WM_UNIT_TYPE" val="l_i"/>
  <p:tag name="KSO_WM_UNIT_INDEX" val="1_6"/>
  <p:tag name="KSO_WM_UNIT_ID" val="diagram20186235_3*l_i*1_6"/>
  <p:tag name="KSO_WM_UNIT_LAYERLEVEL" val="1_1"/>
  <p:tag name="KSO_WM_DIAGRAM_GROUP_CODE" val="l1-1"/>
  <p:tag name="KSO_WM_BEAUTIFY_FLAG" val="#wm#"/>
  <p:tag name="KSO_WM_UNIT_LINE_FORE_SCHEMECOLOR_INDEX" val="14"/>
  <p:tag name="KSO_WM_UNIT_LINE_FILL_TYPE" val="2"/>
  <p:tag name="KSO_WM_DIAGRAM_VIRTUALLY_FRAME" val="{&quot;height&quot;:415.85,&quot;left&quot;:57.85,&quot;top&quot;:89.85,&quot;width&quot;:840.25}"/>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TAG_VERSION" val="1.0"/>
  <p:tag name="KSO_WM_TEMPLATE_CATEGORY" val="diagram"/>
  <p:tag name="KSO_WM_TEMPLATE_INDEX" val="20186235"/>
  <p:tag name="KSO_WM_UNIT_TYPE" val="l_h_i"/>
  <p:tag name="KSO_WM_UNIT_INDEX" val="1_4_1"/>
  <p:tag name="KSO_WM_UNIT_ID" val="diagram20186235_3*l_h_i*1_4_1"/>
  <p:tag name="KSO_WM_UNIT_LAYERLEVEL" val="1_1_1"/>
  <p:tag name="KSO_WM_DIAGRAM_GROUP_CODE" val="l1-1"/>
  <p:tag name="KSO_WM_BEAUTIFY_FLAG" val="#wm#"/>
  <p:tag name="KSO_WM_UNIT_FILL_FORE_SCHEMECOLOR_INDEX" val="7"/>
  <p:tag name="KSO_WM_UNIT_FILL_TYPE" val="1"/>
  <p:tag name="KSO_WM_UNIT_TEXT_FILL_FORE_SCHEMECOLOR_INDEX" val="2"/>
  <p:tag name="KSO_WM_UNIT_TEXT_FILL_TYPE" val="1"/>
  <p:tag name="KSO_WM_DIAGRAM_VIRTUALLY_FRAME" val="{&quot;height&quot;:415.85,&quot;left&quot;:57.85,&quot;top&quot;:89.85,&quot;width&quot;:840.25}"/>
</p:tagLst>
</file>

<file path=ppt/tags/tag321.xml><?xml version="1.0" encoding="utf-8"?>
<p:tagLst xmlns:p="http://schemas.openxmlformats.org/presentationml/2006/main">
  <p:tag name="KSO_WM_TAG_VERSION" val="1.0"/>
  <p:tag name="KSO_WM_TEMPLATE_CATEGORY" val="diagram"/>
  <p:tag name="KSO_WM_TEMPLATE_INDEX" val="20186235"/>
  <p:tag name="KSO_WM_UNIT_TYPE" val="l_h_f"/>
  <p:tag name="KSO_WM_UNIT_INDEX" val="1_4_1"/>
  <p:tag name="KSO_WM_UNIT_ID" val="diagram20186235_3*l_h_f*1_4_1"/>
  <p:tag name="KSO_WM_UNIT_LAYERLEVEL" val="1_1_1"/>
  <p:tag name="KSO_WM_UNIT_VALUE" val="36"/>
  <p:tag name="KSO_WM_UNIT_HIGHLIGHT" val="0"/>
  <p:tag name="KSO_WM_UNIT_COMPATIBLE" val="0"/>
  <p:tag name="KSO_WM_UNIT_CLEAR" val="0"/>
  <p:tag name="KSO_WM_DIAGRAM_GROUP_CODE" val="l1-1"/>
  <p:tag name="KSO_WM_BEAUTIFY_FLAG" val="#wm#"/>
  <p:tag name="KSO_WM_UNIT_PRESET_TEXT" val="此部分内容作为文字排版占位显示_x000B_（建议使用主题字体）"/>
  <p:tag name="KSO_WM_UNIT_TEXT_FILL_FORE_SCHEMECOLOR_INDEX" val="13"/>
  <p:tag name="KSO_WM_UNIT_TEXT_FILL_TYPE" val="1"/>
  <p:tag name="KSO_WM_DIAGRAM_VIRTUALLY_FRAME" val="{&quot;height&quot;:415.85,&quot;left&quot;:57.85,&quot;top&quot;:89.85,&quot;width&quot;:840.25}"/>
</p:tagLst>
</file>

<file path=ppt/tags/tag322.xml><?xml version="1.0" encoding="utf-8"?>
<p:tagLst xmlns:p="http://schemas.openxmlformats.org/presentationml/2006/main">
  <p:tag name="KSO_WM_TEMPLATE_CATEGORY" val="diagram"/>
  <p:tag name="KSO_WM_TEMPLATE_INDEX" val="20186235"/>
  <p:tag name="KSO_WM_UNIT_TYPE" val="f"/>
  <p:tag name="KSO_WM_UNIT_INDEX" val="1"/>
  <p:tag name="KSO_WM_UNIT_ID" val="diagram20186235_3*f*1"/>
  <p:tag name="KSO_WM_UNIT_LAYERLEVEL" val="1"/>
  <p:tag name="KSO_WM_UNIT_VALUE" val="48"/>
  <p:tag name="KSO_WM_UNIT_HIGHLIGHT" val="0"/>
  <p:tag name="KSO_WM_UNIT_COMPATIBLE" val="0"/>
  <p:tag name="KSO_WM_UNIT_CLEAR" val="0"/>
  <p:tag name="KSO_WM_BEAUTIFY_FLAG" val=""/>
  <p:tag name="KSO_WM_TAG_VERSION" val="1.0"/>
  <p:tag name="KSO_WM_UNIT_PRESET_TEXT" val="此部分内容作为文字排版占位显示_x000B_（建议使用主题字体）"/>
</p:tagLst>
</file>

<file path=ppt/tags/tag323.xml><?xml version="1.0" encoding="utf-8"?>
<p:tagLst xmlns:p="http://schemas.openxmlformats.org/presentationml/2006/main">
  <p:tag name="KSO_WM_TAG_VERSION" val="1.0"/>
  <p:tag name="KSO_WM_TEMPLATE_CATEGORY" val="diagram"/>
  <p:tag name="KSO_WM_TEMPLATE_INDEX" val="20186235"/>
  <p:tag name="KSO_WM_UNIT_TYPE" val="l_h_a"/>
  <p:tag name="KSO_WM_UNIT_INDEX" val="1_4_1"/>
  <p:tag name="KSO_WM_UNIT_ID" val="diagram20186235_3*l_h_a*1_4_1"/>
  <p:tag name="KSO_WM_UNIT_LAYERLEVEL" val="1_1_1"/>
  <p:tag name="KSO_WM_UNIT_VALUE" val="6"/>
  <p:tag name="KSO_WM_UNIT_HIGHLIGHT" val="0"/>
  <p:tag name="KSO_WM_UNIT_COMPATIBLE" val="0"/>
  <p:tag name="KSO_WM_UNIT_CLEAR" val="0"/>
  <p:tag name="KSO_WM_DIAGRAM_GROUP_CODE" val="l1-1"/>
  <p:tag name="KSO_WM_BEAUTIFY_FLAG" val="#wm#"/>
  <p:tag name="KSO_WM_UNIT_PRESET_TEXT" val="标题文本预设"/>
  <p:tag name="KSO_WM_UNIT_TEXT_FILL_FORE_SCHEMECOLOR_INDEX" val="7"/>
  <p:tag name="KSO_WM_UNIT_TEXT_FILL_TYPE" val="1"/>
  <p:tag name="KSO_WM_DIAGRAM_VIRTUALLY_FRAME" val="{&quot;height&quot;:415.85,&quot;left&quot;:57.85,&quot;top&quot;:89.85,&quot;width&quot;:840.25}"/>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DIAGRAM_VIRTUALLY_FRAME" val="{&quot;height&quot;:415.85,&quot;left&quot;:57.85,&quot;top&quot;:89.85,&quot;width&quot;:840.25}"/>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TAG_VERSION" val="1.0"/>
  <p:tag name="KSO_WM_TEMPLATE_CATEGORY" val="diagram"/>
  <p:tag name="KSO_WM_TEMPLATE_INDEX" val="20186235"/>
  <p:tag name="KSO_WM_UNIT_TYPE" val="l_h_i"/>
  <p:tag name="KSO_WM_UNIT_INDEX" val="1_4_1"/>
  <p:tag name="KSO_WM_UNIT_ID" val="diagram20186235_3*l_h_i*1_4_1"/>
  <p:tag name="KSO_WM_UNIT_LAYERLEVEL" val="1_1_1"/>
  <p:tag name="KSO_WM_DIAGRAM_GROUP_CODE" val="l1-1"/>
  <p:tag name="KSO_WM_UNIT_FILL_FORE_SCHEMECOLOR_INDEX" val="7"/>
  <p:tag name="KSO_WM_UNIT_FILL_TYPE" val="1"/>
  <p:tag name="KSO_WM_UNIT_TEXT_FILL_FORE_SCHEMECOLOR_INDEX" val="2"/>
  <p:tag name="KSO_WM_UNIT_TEXT_FILL_TYPE" val="1"/>
  <p:tag name="KSO_WM_DIAGRAM_VIRTUALLY_FRAME" val="{&quot;height&quot;:415.85,&quot;left&quot;:57.85,&quot;top&quot;:89.85,&quot;width&quot;:840.25}"/>
</p:tagLst>
</file>

<file path=ppt/tags/tag331.xml><?xml version="1.0" encoding="utf-8"?>
<p:tagLst xmlns:p="http://schemas.openxmlformats.org/presentationml/2006/main">
  <p:tag name="KSO_WM_TAG_VERSION" val="1.0"/>
  <p:tag name="KSO_WM_TEMPLATE_CATEGORY" val="diagram"/>
  <p:tag name="KSO_WM_TEMPLATE_INDEX" val="20186235"/>
  <p:tag name="KSO_WM_UNIT_TYPE" val="l_h_f"/>
  <p:tag name="KSO_WM_UNIT_INDEX" val="1_4_1"/>
  <p:tag name="KSO_WM_UNIT_ID" val="diagram20186235_3*l_h_f*1_4_1"/>
  <p:tag name="KSO_WM_UNIT_LAYERLEVEL" val="1_1_1"/>
  <p:tag name="KSO_WM_UNIT_VALUE" val="36"/>
  <p:tag name="KSO_WM_UNIT_HIGHLIGHT" val="0"/>
  <p:tag name="KSO_WM_UNIT_COMPATIBLE" val="0"/>
  <p:tag name="KSO_WM_UNIT_CLEAR" val="0"/>
  <p:tag name="KSO_WM_DIAGRAM_GROUP_CODE" val="l1-1"/>
  <p:tag name="KSO_WM_UNIT_PRESET_TEXT" val="此部分内容作为文字排版占位显示_x000B_（建议使用主题字体）"/>
  <p:tag name="KSO_WM_UNIT_TEXT_FILL_FORE_SCHEMECOLOR_INDEX" val="13"/>
  <p:tag name="KSO_WM_UNIT_TEXT_FILL_TYPE" val="1"/>
  <p:tag name="KSO_WM_DIAGRAM_VIRTUALLY_FRAME" val="{&quot;height&quot;:415.85,&quot;left&quot;:57.85,&quot;top&quot;:89.85,&quot;width&quot;:840.25}"/>
</p:tagLst>
</file>

<file path=ppt/tags/tag332.xml><?xml version="1.0" encoding="utf-8"?>
<p:tagLst xmlns:p="http://schemas.openxmlformats.org/presentationml/2006/main">
  <p:tag name="KSO_WM_TAG_VERSION" val="1.0"/>
  <p:tag name="KSO_WM_TEMPLATE_CATEGORY" val="diagram"/>
  <p:tag name="KSO_WM_TEMPLATE_INDEX" val="20186235"/>
  <p:tag name="KSO_WM_UNIT_TYPE" val="l_h_a"/>
  <p:tag name="KSO_WM_UNIT_INDEX" val="1_4_1"/>
  <p:tag name="KSO_WM_UNIT_ID" val="diagram20186235_3*l_h_a*1_4_1"/>
  <p:tag name="KSO_WM_UNIT_LAYERLEVEL" val="1_1_1"/>
  <p:tag name="KSO_WM_UNIT_VALUE" val="6"/>
  <p:tag name="KSO_WM_UNIT_HIGHLIGHT" val="0"/>
  <p:tag name="KSO_WM_UNIT_COMPATIBLE" val="0"/>
  <p:tag name="KSO_WM_UNIT_CLEAR" val="0"/>
  <p:tag name="KSO_WM_DIAGRAM_GROUP_CODE" val="l1-1"/>
  <p:tag name="KSO_WM_UNIT_PRESET_TEXT" val="标题文本预设"/>
  <p:tag name="KSO_WM_UNIT_TEXT_FILL_FORE_SCHEMECOLOR_INDEX" val="7"/>
  <p:tag name="KSO_WM_UNIT_TEXT_FILL_TYPE" val="1"/>
  <p:tag name="KSO_WM_DIAGRAM_VIRTUALLY_FRAME" val="{&quot;height&quot;:415.85,&quot;left&quot;:57.85,&quot;top&quot;:89.85,&quot;width&quot;:840.25}"/>
</p:tagLst>
</file>

<file path=ppt/tags/tag333.xml><?xml version="1.0" encoding="utf-8"?>
<p:tagLst xmlns:p="http://schemas.openxmlformats.org/presentationml/2006/main">
  <p:tag name="KSO_WM_BEAUTIFY_FLAG" val="#wm#"/>
  <p:tag name="KSO_WM_TEMPLATE_CATEGORY" val="custom"/>
  <p:tag name="KSO_WM_TEMPLATE_INDEX" val="20205081"/>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wm#"/>
  <p:tag name="KSO_WM_TEMPLATE_CATEGORY" val="custom"/>
  <p:tag name="KSO_WM_TEMPLATE_INDEX" val="20205081"/>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wm#"/>
  <p:tag name="KSO_WM_TEMPLATE_CATEGORY" val="custom"/>
  <p:tag name="KSO_WM_TEMPLATE_INDEX" val="20205081"/>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wm#"/>
  <p:tag name="KSO_WM_TEMPLATE_CATEGORY" val="custom"/>
  <p:tag name="KSO_WM_TEMPLATE_INDEX" val="20205081"/>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wm#"/>
  <p:tag name="KSO_WM_TEMPLATE_CATEGORY" val="custom"/>
  <p:tag name="KSO_WM_TEMPLATE_INDEX" val="20205081"/>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wm#"/>
  <p:tag name="KSO_WM_TEMPLATE_CATEGORY" val="custom"/>
  <p:tag name="KSO_WM_TEMPLATE_INDEX" val="2020508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wm#"/>
  <p:tag name="KSO_WM_TEMPLATE_CATEGORY" val="custom"/>
  <p:tag name="KSO_WM_TEMPLATE_INDEX" val="20205081"/>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TABLE_ENDDRAG_ORIGIN_RECT" val="954*441"/>
  <p:tag name="TABLE_ENDDRAG_RECT" val="0*72*954*442"/>
</p:tagLst>
</file>

<file path=ppt/tags/tag431.xml><?xml version="1.0" encoding="utf-8"?>
<p:tagLst xmlns:p="http://schemas.openxmlformats.org/presentationml/2006/main">
  <p:tag name="KSO_WM_BEAUTIFY_FLAG" val="#wm#"/>
  <p:tag name="KSO_WM_TEMPLATE_CATEGORY" val="custom"/>
  <p:tag name="KSO_WM_TEMPLATE_INDEX" val="20205081"/>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TABLE_ENDDRAG_ORIGIN_RECT" val="452*119"/>
  <p:tag name="TABLE_ENDDRAG_RECT" val="485*260*452*119"/>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KSO_WM_BEAUTIFY_FLAG" val="#wm#"/>
  <p:tag name="KSO_WM_TEMPLATE_CATEGORY" val="custom"/>
  <p:tag name="KSO_WM_TEMPLATE_INDEX" val="20205081"/>
  <p:tag name="resource_record_key" val="{&quot;29&quot;:[50053017],&quot;65&quot;:[20205081]}"/>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wm#"/>
  <p:tag name="KSO_WM_TEMPLATE_CATEGORY" val="custom"/>
  <p:tag name="KSO_WM_TEMPLATE_INDEX" val="20205081"/>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TABLE_ENDDRAG_ORIGIN_RECT" val="385*161"/>
  <p:tag name="TABLE_ENDDRAG_RECT" val="22*361*385*162"/>
</p:tagLst>
</file>

<file path=ppt/tags/tag457.xml><?xml version="1.0" encoding="utf-8"?>
<p:tagLst xmlns:p="http://schemas.openxmlformats.org/presentationml/2006/main">
  <p:tag name="KSO_WM_BEAUTIFY_FLAG" val="#wm#"/>
  <p:tag name="KSO_WM_TEMPLATE_CATEGORY" val="custom"/>
  <p:tag name="KSO_WM_TEMPLATE_INDEX" val="20205081"/>
  <p:tag name="resource_record_key" val="{&quot;29&quot;:[50000090,50000059,50052716,50000077],&quot;65&quot;:[20205081]}"/>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wm#"/>
  <p:tag name="KSO_WM_TEMPLATE_CATEGORY" val="custom"/>
  <p:tag name="KSO_WM_TEMPLATE_INDEX" val="20205081"/>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wm#"/>
  <p:tag name="KSO_WM_TEMPLATE_CATEGORY" val="custom"/>
  <p:tag name="KSO_WM_TEMPLATE_INDEX" val="20205081"/>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wm#"/>
  <p:tag name="KSO_WM_TEMPLATE_CATEGORY" val="custom"/>
  <p:tag name="KSO_WM_TEMPLATE_INDEX" val="20205081"/>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wm#"/>
  <p:tag name="KSO_WM_TEMPLATE_CATEGORY" val="custom"/>
  <p:tag name="KSO_WM_TEMPLATE_INDEX" val="2020508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TAG_VERSION" val="1.0"/>
  <p:tag name="KSO_WM_TEMPLATE_CATEGORY" val="diagram"/>
  <p:tag name="KSO_WM_TEMPLATE_INDEX" val="20186235"/>
  <p:tag name="KSO_WM_UNIT_TYPE" val="l_i"/>
  <p:tag name="KSO_WM_UNIT_INDEX" val="1_2"/>
  <p:tag name="KSO_WM_UNIT_ID" val="diagram20186235_3*l_i*1_2"/>
  <p:tag name="KSO_WM_UNIT_LAYERLEVEL" val="1_1"/>
  <p:tag name="KSO_WM_DIAGRAM_GROUP_CODE" val="l1-1"/>
  <p:tag name="KSO_WM_BEAUTIFY_FLAG" val="#wm#"/>
  <p:tag name="KSO_WM_UNIT_FILL_FORE_SCHEMECOLOR_INDEX" val="14"/>
  <p:tag name="KSO_WM_UNIT_FILL_TYPE" val="1"/>
  <p:tag name="KSO_WM_UNIT_TEXT_FILL_FORE_SCHEMECOLOR_INDEX" val="2"/>
  <p:tag name="KSO_WM_UNIT_TEXT_FILL_TYPE" val="1"/>
</p:tagLst>
</file>

<file path=ppt/tags/tag512.xml><?xml version="1.0" encoding="utf-8"?>
<p:tagLst xmlns:p="http://schemas.openxmlformats.org/presentationml/2006/main">
  <p:tag name="KSO_WM_TEMPLATE_CATEGORY" val="diagram"/>
  <p:tag name="KSO_WM_TEMPLATE_INDEX" val="20186235"/>
  <p:tag name="KSO_WM_UNIT_TYPE" val="a"/>
  <p:tag name="KSO_WM_UNIT_INDEX" val="1"/>
  <p:tag name="KSO_WM_UNIT_ID" val="diagram20186235_3*a*1"/>
  <p:tag name="KSO_WM_UNIT_LAYERLEVEL" val="1"/>
  <p:tag name="KSO_WM_UNIT_VALUE" val="8"/>
  <p:tag name="KSO_WM_UNIT_ISCONTENTSTITLE" val="0"/>
  <p:tag name="KSO_WM_UNIT_HIGHLIGHT" val="0"/>
  <p:tag name="KSO_WM_UNIT_COMPATIBLE" val="0"/>
  <p:tag name="KSO_WM_UNIT_CLEAR" val="0"/>
  <p:tag name="KSO_WM_BEAUTIFY_FLAG" val="#wm#"/>
  <p:tag name="KSO_WM_TAG_VERSION" val="1.0"/>
  <p:tag name="KSO_WM_UNIT_PRESET_TEXT" val="标题文本预设"/>
</p:tagLst>
</file>

<file path=ppt/tags/tag513.xml><?xml version="1.0" encoding="utf-8"?>
<p:tagLst xmlns:p="http://schemas.openxmlformats.org/presentationml/2006/main">
  <p:tag name="KSO_WM_TEMPLATE_CATEGORY" val="diagram"/>
  <p:tag name="KSO_WM_TEMPLATE_INDEX" val="20186235"/>
  <p:tag name="KSO_WM_UNIT_TYPE" val="f"/>
  <p:tag name="KSO_WM_UNIT_INDEX" val="1"/>
  <p:tag name="KSO_WM_UNIT_ID" val="diagram20186235_3*f*1"/>
  <p:tag name="KSO_WM_UNIT_LAYERLEVEL" val="1"/>
  <p:tag name="KSO_WM_UNIT_VALUE" val="48"/>
  <p:tag name="KSO_WM_UNIT_HIGHLIGHT" val="0"/>
  <p:tag name="KSO_WM_UNIT_COMPATIBLE" val="0"/>
  <p:tag name="KSO_WM_UNIT_CLEAR" val="0"/>
  <p:tag name="KSO_WM_BEAUTIFY_FLAG" val=""/>
  <p:tag name="KSO_WM_TAG_VERSION" val="1.0"/>
  <p:tag name="KSO_WM_UNIT_PRESET_TEXT" val="此部分内容作为文字排版占位显示_x000B_（建议使用主题字体）"/>
</p:tagLst>
</file>

<file path=ppt/tags/tag514.xml><?xml version="1.0" encoding="utf-8"?>
<p:tagLst xmlns:p="http://schemas.openxmlformats.org/presentationml/2006/main">
  <p:tag name="KSO_WM_TAG_VERSION" val="1.0"/>
  <p:tag name="KSO_WM_TEMPLATE_CATEGORY" val="diagram"/>
  <p:tag name="KSO_WM_TEMPLATE_INDEX" val="20186235"/>
  <p:tag name="KSO_WM_UNIT_TYPE" val="l_i"/>
  <p:tag name="KSO_WM_UNIT_INDEX" val="1_1"/>
  <p:tag name="KSO_WM_UNIT_ID" val="diagram20186235_3*l_i*1_1"/>
  <p:tag name="KSO_WM_UNIT_LAYERLEVEL" val="1_1"/>
  <p:tag name="KSO_WM_DIAGRAM_GROUP_CODE" val="l1-1"/>
  <p:tag name="KSO_WM_BEAUTIFY_FLAG" val="#wm#"/>
  <p:tag name="KSO_WM_UNIT_TEXT_FILL_FORE_SCHEMECOLOR_INDEX" val="2"/>
  <p:tag name="KSO_WM_UNIT_TEXT_FILL_TYPE" val="1"/>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wm#"/>
  <p:tag name="KSO_WM_TEMPLATE_CATEGORY" val="custom"/>
  <p:tag name="KSO_WM_TEMPLATE_INDEX" val="20205081"/>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DIAGRAM_VIRTUALLY_FRAME" val="{&quot;height&quot;:51.6,&quot;left&quot;:437.2,&quot;top&quot;:14,&quot;width&quot;:94.7}"/>
</p:tagLst>
</file>

<file path=ppt/tags/tag5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6974_3*q_i*1_1"/>
  <p:tag name="KSO_WM_TEMPLATE_CATEGORY" val="diagram"/>
  <p:tag name="KSO_WM_TEMPLATE_INDEX" val="20176974"/>
  <p:tag name="KSO_WM_UNIT_LAYERLEVEL" val="1_1"/>
  <p:tag name="KSO_WM_TAG_VERSION" val="1.0"/>
  <p:tag name="KSO_WM_UNIT_FILL_FORE_SCHEMECOLOR_INDEX" val="5"/>
  <p:tag name="KSO_WM_UNIT_FILL_TYPE" val="1"/>
  <p:tag name="KSO_WM_UNIT_LINE_FORE_SCHEMECOLOR_INDEX" val="5"/>
  <p:tag name="KSO_WM_UNIT_LINE_FILL_TYPE" val="2"/>
  <p:tag name="KSO_WM_UNIT_TEXT_FILL_FORE_SCHEMECOLOR_INDEX" val="13"/>
  <p:tag name="KSO_WM_UNIT_TEXT_FILL_TYPE" val="1"/>
  <p:tag name="KSO_WM_UNIT_PLACING_PICTURE_USER_VIEWPORT" val="{&quot;height&quot;:4003,&quot;width&quot;:3989}"/>
</p:tagLst>
</file>

<file path=ppt/tags/tag5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2"/>
  <p:tag name="KSO_WM_UNIT_ID" val="diagram20176974_3*q_i*1_2"/>
  <p:tag name="KSO_WM_TEMPLATE_CATEGORY" val="diagram"/>
  <p:tag name="KSO_WM_TEMPLATE_INDEX" val="20176974"/>
  <p:tag name="KSO_WM_UNIT_LAYERLEVEL" val="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DIAGRAM_VIRTUALLY_FRAME" val="{&quot;height&quot;:51.6,&quot;left&quot;:437.2,&quot;top&quot;:14,&quot;width&quot;:94.7}"/>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0.xml><?xml version="1.0" encoding="utf-8"?>
<p:tagLst xmlns:p="http://schemas.openxmlformats.org/presentationml/2006/main">
  <p:tag name="KSO_WM_TAG_VERSION" val="1.0"/>
  <p:tag name="KSO_WM_BEAUTIFY_FLAG" val="#wm#"/>
  <p:tag name="KSO_WM_UNIT_TYPE" val="i"/>
  <p:tag name="KSO_WM_UNIT_ID" val="diagram20170230_4*i*0"/>
  <p:tag name="KSO_WM_TEMPLATE_CATEGORY" val="diagram"/>
  <p:tag name="KSO_WM_TEMPLATE_INDEX" val="20170230"/>
  <p:tag name="KSO_WM_UNIT_INDEX" val="0"/>
</p:tagLst>
</file>

<file path=ppt/tags/tag53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
  <p:tag name="KSO_WM_UNIT_ID" val="diagram20170230_4*l_i*1_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3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
  <p:tag name="KSO_WM_UNIT_ID" val="diagram20170230_4*l_i*1_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3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3"/>
  <p:tag name="KSO_WM_UNIT_ID" val="diagram20170230_4*l_i*1_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3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4"/>
  <p:tag name="KSO_WM_UNIT_ID" val="diagram20170230_4*l_i*1_4"/>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3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5"/>
  <p:tag name="KSO_WM_UNIT_ID" val="diagram20170230_4*l_i*1_5"/>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3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6"/>
  <p:tag name="KSO_WM_UNIT_ID" val="diagram20170230_4*l_i*1_6"/>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3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7"/>
  <p:tag name="KSO_WM_UNIT_ID" val="diagram20170230_4*l_i*1_7"/>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3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8"/>
  <p:tag name="KSO_WM_UNIT_ID" val="diagram20170230_4*l_i*1_8"/>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3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9"/>
  <p:tag name="KSO_WM_UNIT_ID" val="diagram20170230_4*l_i*1_9"/>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0"/>
  <p:tag name="KSO_WM_UNIT_ID" val="diagram20170230_4*l_i*1_10"/>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4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1"/>
  <p:tag name="KSO_WM_UNIT_ID" val="diagram20170230_4*l_i*1_1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4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2"/>
  <p:tag name="KSO_WM_UNIT_ID" val="diagram20170230_4*l_i*1_1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4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3"/>
  <p:tag name="KSO_WM_UNIT_ID" val="diagram20170230_4*l_i*1_1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4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4"/>
  <p:tag name="KSO_WM_UNIT_ID" val="diagram20170230_4*l_i*1_14"/>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4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5"/>
  <p:tag name="KSO_WM_UNIT_ID" val="diagram20170230_4*l_i*1_15"/>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4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6"/>
  <p:tag name="KSO_WM_UNIT_ID" val="diagram20170230_4*l_i*1_16"/>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4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7"/>
  <p:tag name="KSO_WM_UNIT_ID" val="diagram20170230_4*l_i*1_17"/>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4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8"/>
  <p:tag name="KSO_WM_UNIT_ID" val="diagram20170230_4*l_i*1_18"/>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4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9"/>
  <p:tag name="KSO_WM_UNIT_ID" val="diagram20170230_4*l_i*1_19"/>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0"/>
  <p:tag name="KSO_WM_UNIT_ID" val="diagram20170230_4*l_i*1_20"/>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5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1"/>
  <p:tag name="KSO_WM_UNIT_ID" val="diagram20170230_4*l_i*1_2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5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2"/>
  <p:tag name="KSO_WM_UNIT_ID" val="diagram20170230_4*l_i*1_2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5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3"/>
  <p:tag name="KSO_WM_UNIT_ID" val="diagram20170230_4*l_i*1_2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5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4"/>
  <p:tag name="KSO_WM_UNIT_ID" val="diagram20170230_4*l_i*1_24"/>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5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5"/>
  <p:tag name="KSO_WM_UNIT_ID" val="diagram20170230_4*l_i*1_25"/>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5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6"/>
  <p:tag name="KSO_WM_UNIT_ID" val="diagram20170230_4*l_i*1_26"/>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5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7"/>
  <p:tag name="KSO_WM_UNIT_ID" val="diagram20170230_4*l_i*1_27"/>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5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8"/>
  <p:tag name="KSO_WM_UNIT_ID" val="diagram20170230_4*l_i*1_28"/>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5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9"/>
  <p:tag name="KSO_WM_UNIT_ID" val="diagram20170230_4*l_i*1_29"/>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30"/>
  <p:tag name="KSO_WM_UNIT_ID" val="diagram20170230_4*l_i*1_30"/>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6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31"/>
  <p:tag name="KSO_WM_UNIT_ID" val="diagram20170230_4*l_i*1_3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6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32"/>
  <p:tag name="KSO_WM_UNIT_ID" val="diagram20170230_4*l_i*1_3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6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33"/>
  <p:tag name="KSO_WM_UNIT_ID" val="diagram20170230_4*l_i*1_3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6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34"/>
  <p:tag name="KSO_WM_UNIT_ID" val="diagram20170230_4*l_i*1_34"/>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6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35"/>
  <p:tag name="KSO_WM_UNIT_ID" val="diagram20170230_4*l_i*1_35"/>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6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36"/>
  <p:tag name="KSO_WM_UNIT_ID" val="diagram20170230_4*l_i*1_36"/>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6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37"/>
  <p:tag name="KSO_WM_UNIT_ID" val="diagram20170230_4*l_i*1_37"/>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6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38"/>
  <p:tag name="KSO_WM_UNIT_ID" val="diagram20170230_4*l_i*1_38"/>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6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39"/>
  <p:tag name="KSO_WM_UNIT_ID" val="diagram20170230_4*l_i*1_39"/>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7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40"/>
  <p:tag name="KSO_WM_UNIT_ID" val="diagram20170230_4*l_i*1_40"/>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7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41"/>
  <p:tag name="KSO_WM_UNIT_ID" val="diagram20170230_4*l_i*1_4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7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42"/>
  <p:tag name="KSO_WM_UNIT_ID" val="diagram20170230_4*l_i*1_4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7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43"/>
  <p:tag name="KSO_WM_UNIT_ID" val="diagram20170230_4*l_i*1_4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7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44"/>
  <p:tag name="KSO_WM_UNIT_ID" val="diagram20170230_4*l_i*1_44"/>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7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45"/>
  <p:tag name="KSO_WM_UNIT_ID" val="diagram20170230_4*l_i*1_45"/>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7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46"/>
  <p:tag name="KSO_WM_UNIT_ID" val="diagram20170230_4*l_i*1_46"/>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7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47"/>
  <p:tag name="KSO_WM_UNIT_ID" val="diagram20170230_4*l_i*1_47"/>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7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48"/>
  <p:tag name="KSO_WM_UNIT_ID" val="diagram20170230_4*l_i*1_48"/>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7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49"/>
  <p:tag name="KSO_WM_UNIT_ID" val="diagram20170230_4*l_i*1_49"/>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50"/>
  <p:tag name="KSO_WM_UNIT_ID" val="diagram20170230_4*l_i*1_50"/>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8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51"/>
  <p:tag name="KSO_WM_UNIT_ID" val="diagram20170230_4*l_i*1_5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8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52"/>
  <p:tag name="KSO_WM_UNIT_ID" val="diagram20170230_4*l_i*1_5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8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53"/>
  <p:tag name="KSO_WM_UNIT_ID" val="diagram20170230_4*l_i*1_5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8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54"/>
  <p:tag name="KSO_WM_UNIT_ID" val="diagram20170230_4*l_i*1_54"/>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8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55"/>
  <p:tag name="KSO_WM_UNIT_ID" val="diagram20170230_4*l_i*1_55"/>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8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56"/>
  <p:tag name="KSO_WM_UNIT_ID" val="diagram20170230_4*l_i*1_56"/>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8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57"/>
  <p:tag name="KSO_WM_UNIT_ID" val="diagram20170230_4*l_i*1_57"/>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8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58"/>
  <p:tag name="KSO_WM_UNIT_ID" val="diagram20170230_4*l_i*1_58"/>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8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59"/>
  <p:tag name="KSO_WM_UNIT_ID" val="diagram20170230_4*l_i*1_59"/>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60"/>
  <p:tag name="KSO_WM_UNIT_ID" val="diagram20170230_4*l_i*1_60"/>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9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61"/>
  <p:tag name="KSO_WM_UNIT_ID" val="diagram20170230_4*l_i*1_6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9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62"/>
  <p:tag name="KSO_WM_UNIT_ID" val="diagram20170230_4*l_i*1_6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9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63"/>
  <p:tag name="KSO_WM_UNIT_ID" val="diagram20170230_4*l_i*1_6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9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64"/>
  <p:tag name="KSO_WM_UNIT_ID" val="diagram20170230_4*l_i*1_64"/>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9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65"/>
  <p:tag name="KSO_WM_UNIT_ID" val="diagram20170230_4*l_i*1_65"/>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9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66"/>
  <p:tag name="KSO_WM_UNIT_ID" val="diagram20170230_4*l_i*1_66"/>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9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67"/>
  <p:tag name="KSO_WM_UNIT_ID" val="diagram20170230_4*l_i*1_67"/>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9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68"/>
  <p:tag name="KSO_WM_UNIT_ID" val="diagram20170230_4*l_i*1_68"/>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59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69"/>
  <p:tag name="KSO_WM_UNIT_ID" val="diagram20170230_4*l_i*1_69"/>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70"/>
  <p:tag name="KSO_WM_UNIT_ID" val="diagram20170230_4*l_i*1_70"/>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0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71"/>
  <p:tag name="KSO_WM_UNIT_ID" val="diagram20170230_4*l_i*1_7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0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72"/>
  <p:tag name="KSO_WM_UNIT_ID" val="diagram20170230_4*l_i*1_7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0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73"/>
  <p:tag name="KSO_WM_UNIT_ID" val="diagram20170230_4*l_i*1_7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0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74"/>
  <p:tag name="KSO_WM_UNIT_ID" val="diagram20170230_4*l_i*1_74"/>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0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75"/>
  <p:tag name="KSO_WM_UNIT_ID" val="diagram20170230_4*l_i*1_75"/>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0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76"/>
  <p:tag name="KSO_WM_UNIT_ID" val="diagram20170230_4*l_i*1_76"/>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0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77"/>
  <p:tag name="KSO_WM_UNIT_ID" val="diagram20170230_4*l_i*1_77"/>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0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78"/>
  <p:tag name="KSO_WM_UNIT_ID" val="diagram20170230_4*l_i*1_78"/>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0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79"/>
  <p:tag name="KSO_WM_UNIT_ID" val="diagram20170230_4*l_i*1_79"/>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80"/>
  <p:tag name="KSO_WM_UNIT_ID" val="diagram20170230_4*l_i*1_80"/>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1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81"/>
  <p:tag name="KSO_WM_UNIT_ID" val="diagram20170230_4*l_i*1_8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1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82"/>
  <p:tag name="KSO_WM_UNIT_ID" val="diagram20170230_4*l_i*1_8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1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83"/>
  <p:tag name="KSO_WM_UNIT_ID" val="diagram20170230_4*l_i*1_8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1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84"/>
  <p:tag name="KSO_WM_UNIT_ID" val="diagram20170230_4*l_i*1_84"/>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1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85"/>
  <p:tag name="KSO_WM_UNIT_ID" val="diagram20170230_4*l_i*1_85"/>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1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86"/>
  <p:tag name="KSO_WM_UNIT_ID" val="diagram20170230_4*l_i*1_86"/>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1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87"/>
  <p:tag name="KSO_WM_UNIT_ID" val="diagram20170230_4*l_i*1_87"/>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1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88"/>
  <p:tag name="KSO_WM_UNIT_ID" val="diagram20170230_4*l_i*1_88"/>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1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89"/>
  <p:tag name="KSO_WM_UNIT_ID" val="diagram20170230_4*l_i*1_89"/>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2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90"/>
  <p:tag name="KSO_WM_UNIT_ID" val="diagram20170230_4*l_i*1_90"/>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2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91"/>
  <p:tag name="KSO_WM_UNIT_ID" val="diagram20170230_4*l_i*1_9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2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92"/>
  <p:tag name="KSO_WM_UNIT_ID" val="diagram20170230_4*l_i*1_9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2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93"/>
  <p:tag name="KSO_WM_UNIT_ID" val="diagram20170230_4*l_i*1_9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2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94"/>
  <p:tag name="KSO_WM_UNIT_ID" val="diagram20170230_4*l_i*1_94"/>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2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95"/>
  <p:tag name="KSO_WM_UNIT_ID" val="diagram20170230_4*l_i*1_95"/>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2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96"/>
  <p:tag name="KSO_WM_UNIT_ID" val="diagram20170230_4*l_i*1_96"/>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2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97"/>
  <p:tag name="KSO_WM_UNIT_ID" val="diagram20170230_4*l_i*1_97"/>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2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98"/>
  <p:tag name="KSO_WM_UNIT_ID" val="diagram20170230_4*l_i*1_98"/>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2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99"/>
  <p:tag name="KSO_WM_UNIT_ID" val="diagram20170230_4*l_i*1_99"/>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3.xml><?xml version="1.0" encoding="utf-8"?>
<p:tagLst xmlns:p="http://schemas.openxmlformats.org/presentationml/2006/main">
  <p:tag name="KSO_WM_UNIT_PLACING_PICTURE_USER_VIEWPORT" val="{&quot;height&quot;:5095,&quot;width&quot;:11873}"/>
</p:tagLst>
</file>

<file path=ppt/tags/tag63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00"/>
  <p:tag name="KSO_WM_UNIT_ID" val="diagram20170230_4*l_i*1_100"/>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3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01"/>
  <p:tag name="KSO_WM_UNIT_ID" val="diagram20170230_4*l_i*1_10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3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02"/>
  <p:tag name="KSO_WM_UNIT_ID" val="diagram20170230_4*l_i*1_10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3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03"/>
  <p:tag name="KSO_WM_UNIT_ID" val="diagram20170230_4*l_i*1_10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3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04"/>
  <p:tag name="KSO_WM_UNIT_ID" val="diagram20170230_4*l_i*1_104"/>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3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05"/>
  <p:tag name="KSO_WM_UNIT_ID" val="diagram20170230_4*l_i*1_105"/>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3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06"/>
  <p:tag name="KSO_WM_UNIT_ID" val="diagram20170230_4*l_i*1_106"/>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3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07"/>
  <p:tag name="KSO_WM_UNIT_ID" val="diagram20170230_4*l_i*1_107"/>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3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08"/>
  <p:tag name="KSO_WM_UNIT_ID" val="diagram20170230_4*l_i*1_108"/>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3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09"/>
  <p:tag name="KSO_WM_UNIT_ID" val="diagram20170230_4*l_i*1_109"/>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4.xml><?xml version="1.0" encoding="utf-8"?>
<p:tagLst xmlns:p="http://schemas.openxmlformats.org/presentationml/2006/main">
  <p:tag name="KSO_WM_BEAUTIFY_FLAG" val=""/>
</p:tagLst>
</file>

<file path=ppt/tags/tag64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10"/>
  <p:tag name="KSO_WM_UNIT_ID" val="diagram20170230_4*l_i*1_110"/>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4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11"/>
  <p:tag name="KSO_WM_UNIT_ID" val="diagram20170230_4*l_i*1_11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4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12"/>
  <p:tag name="KSO_WM_UNIT_ID" val="diagram20170230_4*l_i*1_11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4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13"/>
  <p:tag name="KSO_WM_UNIT_ID" val="diagram20170230_4*l_i*1_11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4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14"/>
  <p:tag name="KSO_WM_UNIT_ID" val="diagram20170230_4*l_i*1_114"/>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4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15"/>
  <p:tag name="KSO_WM_UNIT_ID" val="diagram20170230_4*l_i*1_115"/>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4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16"/>
  <p:tag name="KSO_WM_UNIT_ID" val="diagram20170230_4*l_i*1_116"/>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4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17"/>
  <p:tag name="KSO_WM_UNIT_ID" val="diagram20170230_4*l_i*1_117"/>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4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18"/>
  <p:tag name="KSO_WM_UNIT_ID" val="diagram20170230_4*l_i*1_118"/>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4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19"/>
  <p:tag name="KSO_WM_UNIT_ID" val="diagram20170230_4*l_i*1_119"/>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5.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65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20"/>
  <p:tag name="KSO_WM_UNIT_ID" val="diagram20170230_4*l_i*1_120"/>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5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21"/>
  <p:tag name="KSO_WM_UNIT_ID" val="diagram20170230_4*l_i*1_12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5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22"/>
  <p:tag name="KSO_WM_UNIT_ID" val="diagram20170230_4*l_i*1_12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5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23"/>
  <p:tag name="KSO_WM_UNIT_ID" val="diagram20170230_4*l_i*1_12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5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24"/>
  <p:tag name="KSO_WM_UNIT_ID" val="diagram20170230_4*l_i*1_124"/>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5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25"/>
  <p:tag name="KSO_WM_UNIT_ID" val="diagram20170230_4*l_i*1_125"/>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5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26"/>
  <p:tag name="KSO_WM_UNIT_ID" val="diagram20170230_4*l_i*1_126"/>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5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27"/>
  <p:tag name="KSO_WM_UNIT_ID" val="diagram20170230_4*l_i*1_127"/>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5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28"/>
  <p:tag name="KSO_WM_UNIT_ID" val="diagram20170230_4*l_i*1_128"/>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5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29"/>
  <p:tag name="KSO_WM_UNIT_ID" val="diagram20170230_4*l_i*1_129"/>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30"/>
  <p:tag name="KSO_WM_UNIT_ID" val="diagram20170230_4*l_i*1_130"/>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6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31"/>
  <p:tag name="KSO_WM_UNIT_ID" val="diagram20170230_4*l_i*1_13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6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32"/>
  <p:tag name="KSO_WM_UNIT_ID" val="diagram20170230_4*l_i*1_13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6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33"/>
  <p:tag name="KSO_WM_UNIT_ID" val="diagram20170230_4*l_i*1_13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6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34"/>
  <p:tag name="KSO_WM_UNIT_ID" val="diagram20170230_4*l_i*1_134"/>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6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35"/>
  <p:tag name="KSO_WM_UNIT_ID" val="diagram20170230_4*l_i*1_135"/>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6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36"/>
  <p:tag name="KSO_WM_UNIT_ID" val="diagram20170230_4*l_i*1_136"/>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6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37"/>
  <p:tag name="KSO_WM_UNIT_ID" val="diagram20170230_4*l_i*1_137"/>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6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38"/>
  <p:tag name="KSO_WM_UNIT_ID" val="diagram20170230_4*l_i*1_138"/>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6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39"/>
  <p:tag name="KSO_WM_UNIT_ID" val="diagram20170230_4*l_i*1_139"/>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7.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67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40"/>
  <p:tag name="KSO_WM_UNIT_ID" val="diagram20170230_4*l_i*1_140"/>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7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41"/>
  <p:tag name="KSO_WM_UNIT_ID" val="diagram20170230_4*l_i*1_14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7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42"/>
  <p:tag name="KSO_WM_UNIT_ID" val="diagram20170230_4*l_i*1_14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7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43"/>
  <p:tag name="KSO_WM_UNIT_ID" val="diagram20170230_4*l_i*1_14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7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44"/>
  <p:tag name="KSO_WM_UNIT_ID" val="diagram20170230_4*l_i*1_144"/>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7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45"/>
  <p:tag name="KSO_WM_UNIT_ID" val="diagram20170230_4*l_i*1_145"/>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7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46"/>
  <p:tag name="KSO_WM_UNIT_ID" val="diagram20170230_4*l_i*1_146"/>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7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47"/>
  <p:tag name="KSO_WM_UNIT_ID" val="diagram20170230_4*l_i*1_147"/>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7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48"/>
  <p:tag name="KSO_WM_UNIT_ID" val="diagram20170230_4*l_i*1_148"/>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7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49"/>
  <p:tag name="KSO_WM_UNIT_ID" val="diagram20170230_4*l_i*1_149"/>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8.xml><?xml version="1.0" encoding="utf-8"?>
<p:tagLst xmlns:p="http://schemas.openxmlformats.org/presentationml/2006/main">
  <p:tag name="KSO_WM_BEAUTIFY_FLAG" val=""/>
</p:tagLst>
</file>

<file path=ppt/tags/tag68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50"/>
  <p:tag name="KSO_WM_UNIT_ID" val="diagram20170230_4*l_i*1_150"/>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8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51"/>
  <p:tag name="KSO_WM_UNIT_ID" val="diagram20170230_4*l_i*1_15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8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52"/>
  <p:tag name="KSO_WM_UNIT_ID" val="diagram20170230_4*l_i*1_15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8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53"/>
  <p:tag name="KSO_WM_UNIT_ID" val="diagram20170230_4*l_i*1_15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8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54"/>
  <p:tag name="KSO_WM_UNIT_ID" val="diagram20170230_4*l_i*1_154"/>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8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55"/>
  <p:tag name="KSO_WM_UNIT_ID" val="diagram20170230_4*l_i*1_155"/>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8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56"/>
  <p:tag name="KSO_WM_UNIT_ID" val="diagram20170230_4*l_i*1_156"/>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8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57"/>
  <p:tag name="KSO_WM_UNIT_ID" val="diagram20170230_4*l_i*1_157"/>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8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58"/>
  <p:tag name="KSO_WM_UNIT_ID" val="diagram20170230_4*l_i*1_158"/>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8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59"/>
  <p:tag name="KSO_WM_UNIT_ID" val="diagram20170230_4*l_i*1_159"/>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9.xml><?xml version="1.0" encoding="utf-8"?>
<p:tagLst xmlns:p="http://schemas.openxmlformats.org/presentationml/2006/main">
  <p:tag name="KSO_WM_BEAUTIFY_FLAG" val=""/>
</p:tagLst>
</file>

<file path=ppt/tags/tag69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60"/>
  <p:tag name="KSO_WM_UNIT_ID" val="diagram20170230_4*l_i*1_160"/>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9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61"/>
  <p:tag name="KSO_WM_UNIT_ID" val="diagram20170230_4*l_i*1_16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9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62"/>
  <p:tag name="KSO_WM_UNIT_ID" val="diagram20170230_4*l_i*1_16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9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63"/>
  <p:tag name="KSO_WM_UNIT_ID" val="diagram20170230_4*l_i*1_16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9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64"/>
  <p:tag name="KSO_WM_UNIT_ID" val="diagram20170230_4*l_i*1_164"/>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9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65"/>
  <p:tag name="KSO_WM_UNIT_ID" val="diagram20170230_4*l_i*1_165"/>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9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66"/>
  <p:tag name="KSO_WM_UNIT_ID" val="diagram20170230_4*l_i*1_166"/>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9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67"/>
  <p:tag name="KSO_WM_UNIT_ID" val="diagram20170230_4*l_i*1_167"/>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9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68"/>
  <p:tag name="KSO_WM_UNIT_ID" val="diagram20170230_4*l_i*1_168"/>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69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69"/>
  <p:tag name="KSO_WM_UNIT_ID" val="diagram20170230_4*l_i*1_169"/>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0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70"/>
  <p:tag name="KSO_WM_UNIT_ID" val="diagram20170230_4*l_i*1_170"/>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0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71"/>
  <p:tag name="KSO_WM_UNIT_ID" val="diagram20170230_4*l_i*1_17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0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72"/>
  <p:tag name="KSO_WM_UNIT_ID" val="diagram20170230_4*l_i*1_17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0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73"/>
  <p:tag name="KSO_WM_UNIT_ID" val="diagram20170230_4*l_i*1_17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0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74"/>
  <p:tag name="KSO_WM_UNIT_ID" val="diagram20170230_4*l_i*1_174"/>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0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75"/>
  <p:tag name="KSO_WM_UNIT_ID" val="diagram20170230_4*l_i*1_175"/>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0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76"/>
  <p:tag name="KSO_WM_UNIT_ID" val="diagram20170230_4*l_i*1_176"/>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0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77"/>
  <p:tag name="KSO_WM_UNIT_ID" val="diagram20170230_4*l_i*1_177"/>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0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78"/>
  <p:tag name="KSO_WM_UNIT_ID" val="diagram20170230_4*l_i*1_178"/>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0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79"/>
  <p:tag name="KSO_WM_UNIT_ID" val="diagram20170230_4*l_i*1_179"/>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1.xml><?xml version="1.0" encoding="utf-8"?>
<p:tagLst xmlns:p="http://schemas.openxmlformats.org/presentationml/2006/main">
  <p:tag name="KSO_WM_BEAUTIFY_FLAG" val=""/>
</p:tagLst>
</file>

<file path=ppt/tags/tag71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80"/>
  <p:tag name="KSO_WM_UNIT_ID" val="diagram20170230_4*l_i*1_180"/>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1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81"/>
  <p:tag name="KSO_WM_UNIT_ID" val="diagram20170230_4*l_i*1_18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1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82"/>
  <p:tag name="KSO_WM_UNIT_ID" val="diagram20170230_4*l_i*1_18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1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83"/>
  <p:tag name="KSO_WM_UNIT_ID" val="diagram20170230_4*l_i*1_18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1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84"/>
  <p:tag name="KSO_WM_UNIT_ID" val="diagram20170230_4*l_i*1_184"/>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1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85"/>
  <p:tag name="KSO_WM_UNIT_ID" val="diagram20170230_4*l_i*1_185"/>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1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86"/>
  <p:tag name="KSO_WM_UNIT_ID" val="diagram20170230_4*l_i*1_186"/>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1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87"/>
  <p:tag name="KSO_WM_UNIT_ID" val="diagram20170230_4*l_i*1_187"/>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1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88"/>
  <p:tag name="KSO_WM_UNIT_ID" val="diagram20170230_4*l_i*1_188"/>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1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89"/>
  <p:tag name="KSO_WM_UNIT_ID" val="diagram20170230_4*l_i*1_189"/>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90"/>
  <p:tag name="KSO_WM_UNIT_ID" val="diagram20170230_4*l_i*1_190"/>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2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91"/>
  <p:tag name="KSO_WM_UNIT_ID" val="diagram20170230_4*l_i*1_19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2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92"/>
  <p:tag name="KSO_WM_UNIT_ID" val="diagram20170230_4*l_i*1_19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2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93"/>
  <p:tag name="KSO_WM_UNIT_ID" val="diagram20170230_4*l_i*1_19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2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94"/>
  <p:tag name="KSO_WM_UNIT_ID" val="diagram20170230_4*l_i*1_194"/>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2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95"/>
  <p:tag name="KSO_WM_UNIT_ID" val="diagram20170230_4*l_i*1_195"/>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2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96"/>
  <p:tag name="KSO_WM_UNIT_ID" val="diagram20170230_4*l_i*1_196"/>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2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97"/>
  <p:tag name="KSO_WM_UNIT_ID" val="diagram20170230_4*l_i*1_197"/>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2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98"/>
  <p:tag name="KSO_WM_UNIT_ID" val="diagram20170230_4*l_i*1_198"/>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2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199"/>
  <p:tag name="KSO_WM_UNIT_ID" val="diagram20170230_4*l_i*1_199"/>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3.xml><?xml version="1.0" encoding="utf-8"?>
<p:tagLst xmlns:p="http://schemas.openxmlformats.org/presentationml/2006/main">
  <p:tag name="KSO_WM_BEAUTIFY_FLAG" val=""/>
</p:tagLst>
</file>

<file path=ppt/tags/tag73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00"/>
  <p:tag name="KSO_WM_UNIT_ID" val="diagram20170230_4*l_i*1_200"/>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3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01"/>
  <p:tag name="KSO_WM_UNIT_ID" val="diagram20170230_4*l_i*1_20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3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02"/>
  <p:tag name="KSO_WM_UNIT_ID" val="diagram20170230_4*l_i*1_20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3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03"/>
  <p:tag name="KSO_WM_UNIT_ID" val="diagram20170230_4*l_i*1_20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3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04"/>
  <p:tag name="KSO_WM_UNIT_ID" val="diagram20170230_4*l_i*1_204"/>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3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05"/>
  <p:tag name="KSO_WM_UNIT_ID" val="diagram20170230_4*l_i*1_205"/>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3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06"/>
  <p:tag name="KSO_WM_UNIT_ID" val="diagram20170230_4*l_i*1_206"/>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3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07"/>
  <p:tag name="KSO_WM_UNIT_ID" val="diagram20170230_4*l_i*1_207"/>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3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08"/>
  <p:tag name="KSO_WM_UNIT_ID" val="diagram20170230_4*l_i*1_208"/>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3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09"/>
  <p:tag name="KSO_WM_UNIT_ID" val="diagram20170230_4*l_i*1_209"/>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4.xml><?xml version="1.0" encoding="utf-8"?>
<p:tagLst xmlns:p="http://schemas.openxmlformats.org/presentationml/2006/main">
  <p:tag name="KSO_WM_BEAUTIFY_FLAG" val=""/>
</p:tagLst>
</file>

<file path=ppt/tags/tag74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10"/>
  <p:tag name="KSO_WM_UNIT_ID" val="diagram20170230_4*l_i*1_210"/>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4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11"/>
  <p:tag name="KSO_WM_UNIT_ID" val="diagram20170230_4*l_i*1_21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4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12"/>
  <p:tag name="KSO_WM_UNIT_ID" val="diagram20170230_4*l_i*1_21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4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13"/>
  <p:tag name="KSO_WM_UNIT_ID" val="diagram20170230_4*l_i*1_21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4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14"/>
  <p:tag name="KSO_WM_UNIT_ID" val="diagram20170230_4*l_i*1_214"/>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4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15"/>
  <p:tag name="KSO_WM_UNIT_ID" val="diagram20170230_4*l_i*1_215"/>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4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16"/>
  <p:tag name="KSO_WM_UNIT_ID" val="diagram20170230_4*l_i*1_216"/>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4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17"/>
  <p:tag name="KSO_WM_UNIT_ID" val="diagram20170230_4*l_i*1_217"/>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4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18"/>
  <p:tag name="KSO_WM_UNIT_ID" val="diagram20170230_4*l_i*1_218"/>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4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19"/>
  <p:tag name="KSO_WM_UNIT_ID" val="diagram20170230_4*l_i*1_219"/>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5.xml><?xml version="1.0" encoding="utf-8"?>
<p:tagLst xmlns:p="http://schemas.openxmlformats.org/presentationml/2006/main">
  <p:tag name="KSO_WM_BEAUTIFY_FLAG" val=""/>
</p:tagLst>
</file>

<file path=ppt/tags/tag75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20"/>
  <p:tag name="KSO_WM_UNIT_ID" val="diagram20170230_4*l_i*1_220"/>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5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21"/>
  <p:tag name="KSO_WM_UNIT_ID" val="diagram20170230_4*l_i*1_22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5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22"/>
  <p:tag name="KSO_WM_UNIT_ID" val="diagram20170230_4*l_i*1_22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5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23"/>
  <p:tag name="KSO_WM_UNIT_ID" val="diagram20170230_4*l_i*1_22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5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24"/>
  <p:tag name="KSO_WM_UNIT_ID" val="diagram20170230_4*l_i*1_224"/>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5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25"/>
  <p:tag name="KSO_WM_UNIT_ID" val="diagram20170230_4*l_i*1_225"/>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5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26"/>
  <p:tag name="KSO_WM_UNIT_ID" val="diagram20170230_4*l_i*1_226"/>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5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27"/>
  <p:tag name="KSO_WM_UNIT_ID" val="diagram20170230_4*l_i*1_227"/>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5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28"/>
  <p:tag name="KSO_WM_UNIT_ID" val="diagram20170230_4*l_i*1_228"/>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5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29"/>
  <p:tag name="KSO_WM_UNIT_ID" val="diagram20170230_4*l_i*1_229"/>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6.xml><?xml version="1.0" encoding="utf-8"?>
<p:tagLst xmlns:p="http://schemas.openxmlformats.org/presentationml/2006/main">
  <p:tag name="KSO_WM_BEAUTIFY_FLAG" val=""/>
</p:tagLst>
</file>

<file path=ppt/tags/tag76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30"/>
  <p:tag name="KSO_WM_UNIT_ID" val="diagram20170230_4*l_i*1_230"/>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6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31"/>
  <p:tag name="KSO_WM_UNIT_ID" val="diagram20170230_4*l_i*1_23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6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32"/>
  <p:tag name="KSO_WM_UNIT_ID" val="diagram20170230_4*l_i*1_23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6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33"/>
  <p:tag name="KSO_WM_UNIT_ID" val="diagram20170230_4*l_i*1_23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6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34"/>
  <p:tag name="KSO_WM_UNIT_ID" val="diagram20170230_4*l_i*1_234"/>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6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35"/>
  <p:tag name="KSO_WM_UNIT_ID" val="diagram20170230_4*l_i*1_235"/>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6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36"/>
  <p:tag name="KSO_WM_UNIT_ID" val="diagram20170230_4*l_i*1_236"/>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6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37"/>
  <p:tag name="KSO_WM_UNIT_ID" val="diagram20170230_4*l_i*1_237"/>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6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38"/>
  <p:tag name="KSO_WM_UNIT_ID" val="diagram20170230_4*l_i*1_238"/>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6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39"/>
  <p:tag name="KSO_WM_UNIT_ID" val="diagram20170230_4*l_i*1_239"/>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7.xml><?xml version="1.0" encoding="utf-8"?>
<p:tagLst xmlns:p="http://schemas.openxmlformats.org/presentationml/2006/main">
  <p:tag name="KSO_WM_BEAUTIFY_FLAG" val=""/>
</p:tagLst>
</file>

<file path=ppt/tags/tag77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40"/>
  <p:tag name="KSO_WM_UNIT_ID" val="diagram20170230_4*l_i*1_240"/>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7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41"/>
  <p:tag name="KSO_WM_UNIT_ID" val="diagram20170230_4*l_i*1_24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7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42"/>
  <p:tag name="KSO_WM_UNIT_ID" val="diagram20170230_4*l_i*1_24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7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43"/>
  <p:tag name="KSO_WM_UNIT_ID" val="diagram20170230_4*l_i*1_24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7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44"/>
  <p:tag name="KSO_WM_UNIT_ID" val="diagram20170230_4*l_i*1_244"/>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7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45"/>
  <p:tag name="KSO_WM_UNIT_ID" val="diagram20170230_4*l_i*1_245"/>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7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46"/>
  <p:tag name="KSO_WM_UNIT_ID" val="diagram20170230_4*l_i*1_246"/>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7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47"/>
  <p:tag name="KSO_WM_UNIT_ID" val="diagram20170230_4*l_i*1_247"/>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7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48"/>
  <p:tag name="KSO_WM_UNIT_ID" val="diagram20170230_4*l_i*1_248"/>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7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49"/>
  <p:tag name="KSO_WM_UNIT_ID" val="diagram20170230_4*l_i*1_249"/>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8.xml><?xml version="1.0" encoding="utf-8"?>
<p:tagLst xmlns:p="http://schemas.openxmlformats.org/presentationml/2006/main">
  <p:tag name="KSO_WM_BEAUTIFY_FLAG" val=""/>
</p:tagLst>
</file>

<file path=ppt/tags/tag78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50"/>
  <p:tag name="KSO_WM_UNIT_ID" val="diagram20170230_4*l_i*1_250"/>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8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51"/>
  <p:tag name="KSO_WM_UNIT_ID" val="diagram20170230_4*l_i*1_25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8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52"/>
  <p:tag name="KSO_WM_UNIT_ID" val="diagram20170230_4*l_i*1_25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8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53"/>
  <p:tag name="KSO_WM_UNIT_ID" val="diagram20170230_4*l_i*1_25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8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54"/>
  <p:tag name="KSO_WM_UNIT_ID" val="diagram20170230_4*l_i*1_254"/>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8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55"/>
  <p:tag name="KSO_WM_UNIT_ID" val="diagram20170230_4*l_i*1_255"/>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8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56"/>
  <p:tag name="KSO_WM_UNIT_ID" val="diagram20170230_4*l_i*1_256"/>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8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57"/>
  <p:tag name="KSO_WM_UNIT_ID" val="diagram20170230_4*l_i*1_257"/>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8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58"/>
  <p:tag name="KSO_WM_UNIT_ID" val="diagram20170230_4*l_i*1_258"/>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8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59"/>
  <p:tag name="KSO_WM_UNIT_ID" val="diagram20170230_4*l_i*1_259"/>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9.xml><?xml version="1.0" encoding="utf-8"?>
<p:tagLst xmlns:p="http://schemas.openxmlformats.org/presentationml/2006/main">
  <p:tag name="KSO_WM_BEAUTIFY_FLAG" val="#wm#"/>
  <p:tag name="KSO_WM_TEMPLATE_CATEGORY" val="custom"/>
  <p:tag name="KSO_WM_TEMPLATE_INDEX" val="20205081"/>
</p:tagLst>
</file>

<file path=ppt/tags/tag79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60"/>
  <p:tag name="KSO_WM_UNIT_ID" val="diagram20170230_4*l_i*1_260"/>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9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61"/>
  <p:tag name="KSO_WM_UNIT_ID" val="diagram20170230_4*l_i*1_261"/>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9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62"/>
  <p:tag name="KSO_WM_UNIT_ID" val="diagram20170230_4*l_i*1_262"/>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9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i"/>
  <p:tag name="KSO_WM_UNIT_INDEX" val="1_263"/>
  <p:tag name="KSO_WM_UNIT_ID" val="diagram20170230_4*l_i*1_263"/>
  <p:tag name="KSO_WM_UNIT_LAYERLEVEL" val="1_1"/>
  <p:tag name="KSO_WM_DIAGRAM_GROUP_CODE" val="l1-1"/>
  <p:tag name="KSO_WM_UNIT_FILL_FORE_SCHEMECOLOR_INDEX" val="13"/>
  <p:tag name="KSO_WM_UNIT_FILL_TYPE" val="1"/>
  <p:tag name="KSO_WM_UNIT_LINE_FORE_SCHEMECOLOR_INDEX" val="5"/>
  <p:tag name="KSO_WM_UNIT_LINE_FILL_TYPE" val="2"/>
</p:tagLst>
</file>

<file path=ppt/tags/tag79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h_i"/>
  <p:tag name="KSO_WM_UNIT_INDEX" val="1_1_2"/>
  <p:tag name="KSO_WM_UNIT_ID" val="diagram20170230_4*l_h_i*1_1_2"/>
  <p:tag name="KSO_WM_UNIT_LAYERLEVEL" val="1_1_1"/>
  <p:tag name="KSO_WM_DIAGRAM_GROUP_CODE" val="l1-1"/>
  <p:tag name="KSO_WM_UNIT_FILL_FORE_SCHEMECOLOR_INDEX" val="14"/>
  <p:tag name="KSO_WM_UNIT_FILL_TYPE" val="1"/>
</p:tagLst>
</file>

<file path=ppt/tags/tag79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h_i"/>
  <p:tag name="KSO_WM_UNIT_INDEX" val="1_1_3"/>
  <p:tag name="KSO_WM_UNIT_ID" val="diagram20170230_4*l_h_i*1_1_3"/>
  <p:tag name="KSO_WM_UNIT_LAYERLEVEL" val="1_1_1"/>
  <p:tag name="KSO_WM_DIAGRAM_GROUP_CODE" val="l1-1"/>
  <p:tag name="KSO_WM_UNIT_FILL_FORE_SCHEMECOLOR_INDEX" val="6"/>
  <p:tag name="KSO_WM_UNIT_FILL_TYPE" val="1"/>
  <p:tag name="KSO_WM_UNIT_TEXT_FILL_FORE_SCHEMECOLOR_INDEX" val="7"/>
  <p:tag name="KSO_WM_UNIT_TEXT_FILL_TYPE" val="1"/>
</p:tagLst>
</file>

<file path=ppt/tags/tag79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h_i"/>
  <p:tag name="KSO_WM_UNIT_INDEX" val="1_2_2"/>
  <p:tag name="KSO_WM_UNIT_ID" val="diagram20170230_4*l_h_i*1_2_2"/>
  <p:tag name="KSO_WM_UNIT_LAYERLEVEL" val="1_1_1"/>
  <p:tag name="KSO_WM_DIAGRAM_GROUP_CODE" val="l1-1"/>
  <p:tag name="KSO_WM_UNIT_FILL_FORE_SCHEMECOLOR_INDEX" val="14"/>
  <p:tag name="KSO_WM_UNIT_FILL_TYPE" val="1"/>
</p:tagLst>
</file>

<file path=ppt/tags/tag79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h_i"/>
  <p:tag name="KSO_WM_UNIT_INDEX" val="1_2_3"/>
  <p:tag name="KSO_WM_UNIT_ID" val="diagram20170230_4*l_h_i*1_2_3"/>
  <p:tag name="KSO_WM_UNIT_LAYERLEVEL" val="1_1_1"/>
  <p:tag name="KSO_WM_DIAGRAM_GROUP_CODE" val="l1-1"/>
  <p:tag name="KSO_WM_UNIT_FILL_FORE_SCHEMECOLOR_INDEX" val="6"/>
  <p:tag name="KSO_WM_UNIT_FILL_TYPE" val="1"/>
  <p:tag name="KSO_WM_UNIT_TEXT_FILL_FORE_SCHEMECOLOR_INDEX" val="7"/>
  <p:tag name="KSO_WM_UNIT_TEXT_FILL_TYPE" val="1"/>
</p:tagLst>
</file>

<file path=ppt/tags/tag79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h_i"/>
  <p:tag name="KSO_WM_UNIT_INDEX" val="1_3_2"/>
  <p:tag name="KSO_WM_UNIT_ID" val="diagram20170230_4*l_h_i*1_3_2"/>
  <p:tag name="KSO_WM_UNIT_LAYERLEVEL" val="1_1_1"/>
  <p:tag name="KSO_WM_DIAGRAM_GROUP_CODE" val="l1-1"/>
  <p:tag name="KSO_WM_UNIT_FILL_FORE_SCHEMECOLOR_INDEX" val="14"/>
  <p:tag name="KSO_WM_UNIT_FILL_TYPE" val="1"/>
</p:tagLst>
</file>

<file path=ppt/tags/tag79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h_i"/>
  <p:tag name="KSO_WM_UNIT_INDEX" val="1_3_3"/>
  <p:tag name="KSO_WM_UNIT_ID" val="diagram20170230_4*l_h_i*1_3_3"/>
  <p:tag name="KSO_WM_UNIT_LAYERLEVEL" val="1_1_1"/>
  <p:tag name="KSO_WM_DIAGRAM_GROUP_CODE" val="l1-1"/>
  <p:tag name="KSO_WM_UNIT_FILL_FORE_SCHEMECOLOR_INDEX" val="6"/>
  <p:tag name="KSO_WM_UNIT_FILL_TYPE" val="1"/>
  <p:tag name="KSO_WM_UNIT_TEXT_FILL_FORE_SCHEMECOLOR_INDEX" val="7"/>
  <p:tag name="KSO_WM_UNIT_TEXT_FILL_TYPE"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0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h_i"/>
  <p:tag name="KSO_WM_UNIT_INDEX" val="1_4_2"/>
  <p:tag name="KSO_WM_UNIT_ID" val="diagram20170230_4*l_h_i*1_4_2"/>
  <p:tag name="KSO_WM_UNIT_LAYERLEVEL" val="1_1_1"/>
  <p:tag name="KSO_WM_DIAGRAM_GROUP_CODE" val="l1-1"/>
  <p:tag name="KSO_WM_UNIT_FILL_FORE_SCHEMECOLOR_INDEX" val="14"/>
  <p:tag name="KSO_WM_UNIT_FILL_TYPE" val="1"/>
</p:tagLst>
</file>

<file path=ppt/tags/tag80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h_i"/>
  <p:tag name="KSO_WM_UNIT_INDEX" val="1_4_3"/>
  <p:tag name="KSO_WM_UNIT_ID" val="diagram20170230_4*l_h_i*1_4_3"/>
  <p:tag name="KSO_WM_UNIT_LAYERLEVEL" val="1_1_1"/>
  <p:tag name="KSO_WM_DIAGRAM_GROUP_CODE" val="l1-1"/>
  <p:tag name="KSO_WM_UNIT_FILL_FORE_SCHEMECOLOR_INDEX" val="6"/>
  <p:tag name="KSO_WM_UNIT_FILL_TYPE" val="1"/>
  <p:tag name="KSO_WM_UNIT_TEXT_FILL_FORE_SCHEMECOLOR_INDEX" val="7"/>
  <p:tag name="KSO_WM_UNIT_TEXT_FILL_TYPE" val="1"/>
</p:tagLst>
</file>

<file path=ppt/tags/tag80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h_i"/>
  <p:tag name="KSO_WM_UNIT_INDEX" val="1_4_1"/>
  <p:tag name="KSO_WM_UNIT_ID" val="diagram20170230_4*l_h_i*1_4_1"/>
  <p:tag name="KSO_WM_UNIT_LAYERLEVEL" val="1_1_1"/>
  <p:tag name="KSO_WM_DIAGRAM_GROUP_CODE" val="l1-1"/>
  <p:tag name="KSO_WM_UNIT_FILL_FORE_SCHEMECOLOR_INDEX" val="13"/>
  <p:tag name="KSO_WM_UNIT_FILL_TYPE" val="1"/>
  <p:tag name="KSO_WM_UNIT_LINE_FORE_SCHEMECOLOR_INDEX" val="5"/>
  <p:tag name="KSO_WM_UNIT_LINE_FILL_TYPE" val="2"/>
  <p:tag name="KSO_WM_UNIT_TEXT_FILL_FORE_SCHEMECOLOR_INDEX" val="13"/>
  <p:tag name="KSO_WM_UNIT_TEXT_FILL_TYPE" val="1"/>
</p:tagLst>
</file>

<file path=ppt/tags/tag80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h_f"/>
  <p:tag name="KSO_WM_UNIT_INDEX" val="1_4_1"/>
  <p:tag name="KSO_WM_UNIT_LAYERLEVEL" val="1_1_1"/>
  <p:tag name="KSO_WM_UNIT_VALUE" val="1"/>
  <p:tag name="KSO_WM_UNIT_HIGHLIGHT" val="0"/>
  <p:tag name="KSO_WM_UNIT_COMPATIBLE" val="0"/>
  <p:tag name="KSO_WM_UNIT_CLEAR" val="0"/>
  <p:tag name="KSO_WM_DIAGRAM_GROUP_CODE" val="l1-1"/>
  <p:tag name="KSO_WM_UNIT_ID" val="diagram20170230_4*l_h_f*1_4_1"/>
  <p:tag name="KSO_WM_UNIT_PRESET_TEXT" val="50"/>
  <p:tag name="KSO_WM_UNIT_TEXT_FILL_FORE_SCHEMECOLOR_INDEX" val="13"/>
  <p:tag name="KSO_WM_UNIT_TEXT_FILL_TYPE" val="1"/>
</p:tagLst>
</file>

<file path=ppt/tags/tag804.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h_a"/>
  <p:tag name="KSO_WM_UNIT_INDEX" val="1_4_1"/>
  <p:tag name="KSO_WM_UNIT_LAYERLEVEL" val="1_1_1"/>
  <p:tag name="KSO_WM_UNIT_VALUE" val="3"/>
  <p:tag name="KSO_WM_UNIT_HIGHLIGHT" val="0"/>
  <p:tag name="KSO_WM_UNIT_COMPATIBLE" val="0"/>
  <p:tag name="KSO_WM_UNIT_CLEAR" val="0"/>
  <p:tag name="KSO_WM_DIAGRAM_GROUP_CODE" val="l1-1"/>
  <p:tag name="KSO_WM_UNIT_ID" val="diagram20170230_4*l_h_a*1_4_1"/>
  <p:tag name="KSO_WM_UNIT_PRESET_TEXT" val="China"/>
  <p:tag name="KSO_WM_UNIT_TEXT_FILL_FORE_SCHEMECOLOR_INDEX" val="13"/>
  <p:tag name="KSO_WM_UNIT_TEXT_FILL_TYPE" val="1"/>
</p:tagLst>
</file>

<file path=ppt/tags/tag805.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h_i"/>
  <p:tag name="KSO_WM_UNIT_INDEX" val="1_2_1"/>
  <p:tag name="KSO_WM_UNIT_ID" val="diagram20170230_4*l_h_i*1_2_1"/>
  <p:tag name="KSO_WM_UNIT_LAYERLEVEL" val="1_1_1"/>
  <p:tag name="KSO_WM_DIAGRAM_GROUP_CODE" val="l1-1"/>
  <p:tag name="KSO_WM_UNIT_FILL_FORE_SCHEMECOLOR_INDEX" val="13"/>
  <p:tag name="KSO_WM_UNIT_FILL_TYPE" val="1"/>
  <p:tag name="KSO_WM_UNIT_LINE_FORE_SCHEMECOLOR_INDEX" val="5"/>
  <p:tag name="KSO_WM_UNIT_LINE_FILL_TYPE" val="2"/>
  <p:tag name="KSO_WM_UNIT_TEXT_FILL_FORE_SCHEMECOLOR_INDEX" val="13"/>
  <p:tag name="KSO_WM_UNIT_TEXT_FILL_TYPE" val="1"/>
</p:tagLst>
</file>

<file path=ppt/tags/tag806.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h_f"/>
  <p:tag name="KSO_WM_UNIT_INDEX" val="1_2_1"/>
  <p:tag name="KSO_WM_UNIT_LAYERLEVEL" val="1_1_1"/>
  <p:tag name="KSO_WM_UNIT_VALUE" val="1"/>
  <p:tag name="KSO_WM_UNIT_HIGHLIGHT" val="0"/>
  <p:tag name="KSO_WM_UNIT_COMPATIBLE" val="0"/>
  <p:tag name="KSO_WM_UNIT_CLEAR" val="0"/>
  <p:tag name="KSO_WM_DIAGRAM_GROUP_CODE" val="l1-1"/>
  <p:tag name="KSO_WM_UNIT_ID" val="diagram20170230_4*l_h_f*1_2_1"/>
  <p:tag name="KSO_WM_UNIT_PRESET_TEXT" val="60"/>
  <p:tag name="KSO_WM_UNIT_TEXT_FILL_FORE_SCHEMECOLOR_INDEX" val="13"/>
  <p:tag name="KSO_WM_UNIT_TEXT_FILL_TYPE" val="1"/>
</p:tagLst>
</file>

<file path=ppt/tags/tag807.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h_a"/>
  <p:tag name="KSO_WM_UNIT_INDEX" val="1_2_1"/>
  <p:tag name="KSO_WM_UNIT_LAYERLEVEL" val="1_1_1"/>
  <p:tag name="KSO_WM_UNIT_VALUE" val="2"/>
  <p:tag name="KSO_WM_UNIT_HIGHLIGHT" val="0"/>
  <p:tag name="KSO_WM_UNIT_COMPATIBLE" val="0"/>
  <p:tag name="KSO_WM_UNIT_CLEAR" val="0"/>
  <p:tag name="KSO_WM_DIAGRAM_GROUP_CODE" val="l1-1"/>
  <p:tag name="KSO_WM_UNIT_ID" val="diagram20170230_4*l_h_a*1_2_1"/>
  <p:tag name="KSO_WM_UNIT_PRESET_TEXT" val="Psari"/>
  <p:tag name="KSO_WM_UNIT_TEXT_FILL_FORE_SCHEMECOLOR_INDEX" val="13"/>
  <p:tag name="KSO_WM_UNIT_TEXT_FILL_TYPE" val="1"/>
</p:tagLst>
</file>

<file path=ppt/tags/tag808.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h_i"/>
  <p:tag name="KSO_WM_UNIT_INDEX" val="1_1_1"/>
  <p:tag name="KSO_WM_UNIT_ID" val="diagram20170230_4*l_h_i*1_1_1"/>
  <p:tag name="KSO_WM_UNIT_LAYERLEVEL" val="1_1_1"/>
  <p:tag name="KSO_WM_DIAGRAM_GROUP_CODE" val="l1-1"/>
  <p:tag name="KSO_WM_UNIT_FILL_FORE_SCHEMECOLOR_INDEX" val="13"/>
  <p:tag name="KSO_WM_UNIT_FILL_TYPE" val="1"/>
  <p:tag name="KSO_WM_UNIT_LINE_FORE_SCHEMECOLOR_INDEX" val="5"/>
  <p:tag name="KSO_WM_UNIT_LINE_FILL_TYPE" val="2"/>
  <p:tag name="KSO_WM_UNIT_TEXT_FILL_FORE_SCHEMECOLOR_INDEX" val="13"/>
  <p:tag name="KSO_WM_UNIT_TEXT_FILL_TYPE" val="1"/>
</p:tagLst>
</file>

<file path=ppt/tags/tag809.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h_f"/>
  <p:tag name="KSO_WM_UNIT_INDEX" val="1_1_1"/>
  <p:tag name="KSO_WM_UNIT_LAYERLEVEL" val="1_1_1"/>
  <p:tag name="KSO_WM_UNIT_VALUE" val="1"/>
  <p:tag name="KSO_WM_UNIT_HIGHLIGHT" val="0"/>
  <p:tag name="KSO_WM_UNIT_COMPATIBLE" val="0"/>
  <p:tag name="KSO_WM_UNIT_CLEAR" val="0"/>
  <p:tag name="KSO_WM_DIAGRAM_GROUP_CODE" val="l1-1"/>
  <p:tag name="KSO_WM_UNIT_ID" val="diagram20170230_4*l_h_f*1_1_1"/>
  <p:tag name="KSO_WM_UNIT_PRESET_TEXT" val="200"/>
  <p:tag name="KSO_WM_UNIT_TEXT_FILL_FORE_SCHEMECOLOR_INDEX" val="13"/>
  <p:tag name="KSO_WM_UNIT_TEXT_FILL_TYPE" val="1"/>
</p:tagLst>
</file>

<file path=ppt/tags/tag81.xml><?xml version="1.0" encoding="utf-8"?>
<p:tagLst xmlns:p="http://schemas.openxmlformats.org/presentationml/2006/main">
  <p:tag name="KSO_WM_DIAGRAM_VIRTUALLY_FRAME" val="{&quot;height&quot;:131,&quot;left&quot;:371.3,&quot;top&quot;:339.05,&quot;width&quot;:678.05}"/>
</p:tagLst>
</file>

<file path=ppt/tags/tag810.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h_a"/>
  <p:tag name="KSO_WM_UNIT_INDEX" val="1_1_1"/>
  <p:tag name="KSO_WM_UNIT_LAYERLEVEL" val="1_1_1"/>
  <p:tag name="KSO_WM_UNIT_VALUE" val="5"/>
  <p:tag name="KSO_WM_UNIT_HIGHLIGHT" val="0"/>
  <p:tag name="KSO_WM_UNIT_COMPATIBLE" val="0"/>
  <p:tag name="KSO_WM_UNIT_CLEAR" val="0"/>
  <p:tag name="KSO_WM_DIAGRAM_GROUP_CODE" val="l1-1"/>
  <p:tag name="KSO_WM_UNIT_ID" val="diagram20170230_4*l_h_a*1_1_1"/>
  <p:tag name="KSO_WM_UNIT_PRESET_TEXT" val="New Yorrk"/>
  <p:tag name="KSO_WM_UNIT_TEXT_FILL_FORE_SCHEMECOLOR_INDEX" val="13"/>
  <p:tag name="KSO_WM_UNIT_TEXT_FILL_TYPE" val="1"/>
</p:tagLst>
</file>

<file path=ppt/tags/tag811.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h_i"/>
  <p:tag name="KSO_WM_UNIT_INDEX" val="1_3_1"/>
  <p:tag name="KSO_WM_UNIT_ID" val="diagram20170230_4*l_h_i*1_3_1"/>
  <p:tag name="KSO_WM_UNIT_LAYERLEVEL" val="1_1_1"/>
  <p:tag name="KSO_WM_DIAGRAM_GROUP_CODE" val="l1-1"/>
  <p:tag name="KSO_WM_UNIT_FILL_FORE_SCHEMECOLOR_INDEX" val="13"/>
  <p:tag name="KSO_WM_UNIT_FILL_TYPE" val="1"/>
  <p:tag name="KSO_WM_UNIT_LINE_FORE_SCHEMECOLOR_INDEX" val="5"/>
  <p:tag name="KSO_WM_UNIT_LINE_FILL_TYPE" val="2"/>
  <p:tag name="KSO_WM_UNIT_TEXT_FILL_FORE_SCHEMECOLOR_INDEX" val="13"/>
  <p:tag name="KSO_WM_UNIT_TEXT_FILL_TYPE" val="1"/>
</p:tagLst>
</file>

<file path=ppt/tags/tag812.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h_a"/>
  <p:tag name="KSO_WM_UNIT_INDEX" val="1_3_1"/>
  <p:tag name="KSO_WM_UNIT_LAYERLEVEL" val="1_1_1"/>
  <p:tag name="KSO_WM_UNIT_VALUE" val="4"/>
  <p:tag name="KSO_WM_UNIT_HIGHLIGHT" val="0"/>
  <p:tag name="KSO_WM_UNIT_COMPATIBLE" val="0"/>
  <p:tag name="KSO_WM_UNIT_CLEAR" val="0"/>
  <p:tag name="KSO_WM_DIAGRAM_GROUP_CODE" val="l1-1"/>
  <p:tag name="KSO_WM_UNIT_ID" val="diagram20170230_4*l_h_a*1_3_1"/>
  <p:tag name="KSO_WM_UNIT_PRESET_TEXT" val="London"/>
  <p:tag name="KSO_WM_UNIT_TEXT_FILL_FORE_SCHEMECOLOR_INDEX" val="13"/>
  <p:tag name="KSO_WM_UNIT_TEXT_FILL_TYPE" val="1"/>
</p:tagLst>
</file>

<file path=ppt/tags/tag813.xml><?xml version="1.0" encoding="utf-8"?>
<p:tagLst xmlns:p="http://schemas.openxmlformats.org/presentationml/2006/main">
  <p:tag name="KSO_WM_TAG_VERSION" val="1.0"/>
  <p:tag name="KSO_WM_BEAUTIFY_FLAG" val="#wm#"/>
  <p:tag name="KSO_WM_TEMPLATE_CATEGORY" val="diagram"/>
  <p:tag name="KSO_WM_TEMPLATE_INDEX" val="20170230"/>
  <p:tag name="KSO_WM_UNIT_TYPE" val="l_h_f"/>
  <p:tag name="KSO_WM_UNIT_INDEX" val="1_3_1"/>
  <p:tag name="KSO_WM_UNIT_LAYERLEVEL" val="1_1_1"/>
  <p:tag name="KSO_WM_UNIT_VALUE" val="1"/>
  <p:tag name="KSO_WM_UNIT_HIGHLIGHT" val="0"/>
  <p:tag name="KSO_WM_UNIT_COMPATIBLE" val="0"/>
  <p:tag name="KSO_WM_UNIT_CLEAR" val="0"/>
  <p:tag name="KSO_WM_DIAGRAM_GROUP_CODE" val="l1-1"/>
  <p:tag name="KSO_WM_UNIT_ID" val="diagram20170230_4*l_h_f*1_3_1"/>
  <p:tag name="KSO_WM_UNIT_PRESET_TEXT" val="48"/>
  <p:tag name="KSO_WM_UNIT_TEXT_FILL_FORE_SCHEMECOLOR_INDEX" val="13"/>
  <p:tag name="KSO_WM_UNIT_TEXT_FILL_TYPE" val="1"/>
</p:tagLst>
</file>

<file path=ppt/tags/tag814.xml><?xml version="1.0" encoding="utf-8"?>
<p:tagLst xmlns:p="http://schemas.openxmlformats.org/presentationml/2006/main">
  <p:tag name="KSO_WM_TAG_VERSION" val="1.0"/>
  <p:tag name="KSO_WM_BEAUTIFY_FLAG" val=""/>
  <p:tag name="KSO_WM_TEMPLATE_CATEGORY" val="diagram"/>
  <p:tag name="KSO_WM_TEMPLATE_INDEX" val="20170230"/>
  <p:tag name="KSO_WM_UNIT_TYPE" val="l_h_i"/>
  <p:tag name="KSO_WM_UNIT_INDEX" val="1_4_2"/>
  <p:tag name="KSO_WM_UNIT_ID" val="diagram20170230_4*l_h_i*1_4_2"/>
  <p:tag name="KSO_WM_UNIT_LAYERLEVEL" val="1_1_1"/>
  <p:tag name="KSO_WM_DIAGRAM_GROUP_CODE" val="l1-1"/>
  <p:tag name="KSO_WM_UNIT_FILL_FORE_SCHEMECOLOR_INDEX" val="14"/>
  <p:tag name="KSO_WM_UNIT_FILL_TYPE" val="1"/>
</p:tagLst>
</file>

<file path=ppt/tags/tag815.xml><?xml version="1.0" encoding="utf-8"?>
<p:tagLst xmlns:p="http://schemas.openxmlformats.org/presentationml/2006/main">
  <p:tag name="KSO_WM_TAG_VERSION" val="1.0"/>
  <p:tag name="KSO_WM_BEAUTIFY_FLAG" val=""/>
  <p:tag name="KSO_WM_TEMPLATE_CATEGORY" val="diagram"/>
  <p:tag name="KSO_WM_TEMPLATE_INDEX" val="20170230"/>
  <p:tag name="KSO_WM_UNIT_TYPE" val="l_h_i"/>
  <p:tag name="KSO_WM_UNIT_INDEX" val="1_4_3"/>
  <p:tag name="KSO_WM_UNIT_ID" val="diagram20170230_4*l_h_i*1_4_3"/>
  <p:tag name="KSO_WM_UNIT_LAYERLEVEL" val="1_1_1"/>
  <p:tag name="KSO_WM_DIAGRAM_GROUP_CODE" val="l1-1"/>
  <p:tag name="KSO_WM_UNIT_FILL_FORE_SCHEMECOLOR_INDEX" val="6"/>
  <p:tag name="KSO_WM_UNIT_FILL_TYPE" val="1"/>
  <p:tag name="KSO_WM_UNIT_TEXT_FILL_FORE_SCHEMECOLOR_INDEX" val="7"/>
  <p:tag name="KSO_WM_UNIT_TEXT_FILL_TYPE" val="1"/>
</p:tagLst>
</file>

<file path=ppt/tags/tag816.xml><?xml version="1.0" encoding="utf-8"?>
<p:tagLst xmlns:p="http://schemas.openxmlformats.org/presentationml/2006/main">
  <p:tag name="KSO_WM_TAG_VERSION" val="1.0"/>
  <p:tag name="KSO_WM_BEAUTIFY_FLAG" val=""/>
  <p:tag name="KSO_WM_TEMPLATE_CATEGORY" val="diagram"/>
  <p:tag name="KSO_WM_TEMPLATE_INDEX" val="20170230"/>
  <p:tag name="KSO_WM_UNIT_TYPE" val="l_h_i"/>
  <p:tag name="KSO_WM_UNIT_INDEX" val="1_4_2"/>
  <p:tag name="KSO_WM_UNIT_ID" val="diagram20170230_4*l_h_i*1_4_2"/>
  <p:tag name="KSO_WM_UNIT_LAYERLEVEL" val="1_1_1"/>
  <p:tag name="KSO_WM_DIAGRAM_GROUP_CODE" val="l1-1"/>
  <p:tag name="KSO_WM_UNIT_FILL_FORE_SCHEMECOLOR_INDEX" val="14"/>
  <p:tag name="KSO_WM_UNIT_FILL_TYPE" val="1"/>
</p:tagLst>
</file>

<file path=ppt/tags/tag817.xml><?xml version="1.0" encoding="utf-8"?>
<p:tagLst xmlns:p="http://schemas.openxmlformats.org/presentationml/2006/main">
  <p:tag name="KSO_WM_TAG_VERSION" val="1.0"/>
  <p:tag name="KSO_WM_BEAUTIFY_FLAG" val=""/>
  <p:tag name="KSO_WM_TEMPLATE_CATEGORY" val="diagram"/>
  <p:tag name="KSO_WM_TEMPLATE_INDEX" val="20170230"/>
  <p:tag name="KSO_WM_UNIT_TYPE" val="l_h_i"/>
  <p:tag name="KSO_WM_UNIT_INDEX" val="1_4_3"/>
  <p:tag name="KSO_WM_UNIT_ID" val="diagram20170230_4*l_h_i*1_4_3"/>
  <p:tag name="KSO_WM_UNIT_LAYERLEVEL" val="1_1_1"/>
  <p:tag name="KSO_WM_DIAGRAM_GROUP_CODE" val="l1-1"/>
  <p:tag name="KSO_WM_UNIT_FILL_FORE_SCHEMECOLOR_INDEX" val="6"/>
  <p:tag name="KSO_WM_UNIT_FILL_TYPE" val="1"/>
  <p:tag name="KSO_WM_UNIT_TEXT_FILL_FORE_SCHEMECOLOR_INDEX" val="7"/>
  <p:tag name="KSO_WM_UNIT_TEXT_FILL_TYPE" val="1"/>
</p:tagLst>
</file>

<file path=ppt/tags/tag818.xml><?xml version="1.0" encoding="utf-8"?>
<p:tagLst xmlns:p="http://schemas.openxmlformats.org/presentationml/2006/main">
  <p:tag name="KSO_WM_TAG_VERSION" val="1.0"/>
  <p:tag name="KSO_WM_BEAUTIFY_FLAG" val=""/>
  <p:tag name="KSO_WM_TEMPLATE_CATEGORY" val="diagram"/>
  <p:tag name="KSO_WM_TEMPLATE_INDEX" val="20170230"/>
  <p:tag name="KSO_WM_UNIT_TYPE" val="l_h_i"/>
  <p:tag name="KSO_WM_UNIT_INDEX" val="1_4_1"/>
  <p:tag name="KSO_WM_UNIT_ID" val="diagram20170230_4*l_h_i*1_4_1"/>
  <p:tag name="KSO_WM_UNIT_LAYERLEVEL" val="1_1_1"/>
  <p:tag name="KSO_WM_DIAGRAM_GROUP_CODE" val="l1-1"/>
  <p:tag name="KSO_WM_UNIT_FILL_FORE_SCHEMECOLOR_INDEX" val="13"/>
  <p:tag name="KSO_WM_UNIT_FILL_TYPE" val="1"/>
  <p:tag name="KSO_WM_UNIT_LINE_FORE_SCHEMECOLOR_INDEX" val="5"/>
  <p:tag name="KSO_WM_UNIT_LINE_FILL_TYPE" val="2"/>
  <p:tag name="KSO_WM_UNIT_TEXT_FILL_FORE_SCHEMECOLOR_INDEX" val="13"/>
  <p:tag name="KSO_WM_UNIT_TEXT_FILL_TYPE" val="1"/>
</p:tagLst>
</file>

<file path=ppt/tags/tag819.xml><?xml version="1.0" encoding="utf-8"?>
<p:tagLst xmlns:p="http://schemas.openxmlformats.org/presentationml/2006/main">
  <p:tag name="KSO_WM_TAG_VERSION" val="1.0"/>
  <p:tag name="KSO_WM_BEAUTIFY_FLAG" val=""/>
  <p:tag name="KSO_WM_TEMPLATE_CATEGORY" val="diagram"/>
  <p:tag name="KSO_WM_TEMPLATE_INDEX" val="20170230"/>
  <p:tag name="KSO_WM_UNIT_TYPE" val="l_h_f"/>
  <p:tag name="KSO_WM_UNIT_INDEX" val="1_4_1"/>
  <p:tag name="KSO_WM_UNIT_LAYERLEVEL" val="1_1_1"/>
  <p:tag name="KSO_WM_UNIT_VALUE" val="1"/>
  <p:tag name="KSO_WM_UNIT_HIGHLIGHT" val="0"/>
  <p:tag name="KSO_WM_UNIT_COMPATIBLE" val="0"/>
  <p:tag name="KSO_WM_UNIT_CLEAR" val="0"/>
  <p:tag name="KSO_WM_DIAGRAM_GROUP_CODE" val="l1-1"/>
  <p:tag name="KSO_WM_UNIT_ID" val="diagram20170230_4*l_h_f*1_4_1"/>
  <p:tag name="KSO_WM_UNIT_PRESET_TEXT" val="50"/>
  <p:tag name="KSO_WM_UNIT_TEXT_FILL_FORE_SCHEMECOLOR_INDEX" val="13"/>
  <p:tag name="KSO_WM_UNIT_TEXT_FILL_TYPE" val="1"/>
</p:tagLst>
</file>

<file path=ppt/tags/tag82.xml><?xml version="1.0" encoding="utf-8"?>
<p:tagLst xmlns:p="http://schemas.openxmlformats.org/presentationml/2006/main">
  <p:tag name="KSO_WM_DIAGRAM_VIRTUALLY_FRAME" val="{&quot;height&quot;:118.90393700787399,&quot;left&quot;:366.4,&quot;top&quot;:337.5,&quot;width&quot;:588.75}"/>
</p:tagLst>
</file>

<file path=ppt/tags/tag820.xml><?xml version="1.0" encoding="utf-8"?>
<p:tagLst xmlns:p="http://schemas.openxmlformats.org/presentationml/2006/main">
  <p:tag name="KSO_WM_TAG_VERSION" val="1.0"/>
  <p:tag name="KSO_WM_BEAUTIFY_FLAG" val=""/>
  <p:tag name="KSO_WM_TEMPLATE_CATEGORY" val="diagram"/>
  <p:tag name="KSO_WM_TEMPLATE_INDEX" val="20170230"/>
  <p:tag name="KSO_WM_UNIT_TYPE" val="l_h_a"/>
  <p:tag name="KSO_WM_UNIT_INDEX" val="1_4_1"/>
  <p:tag name="KSO_WM_UNIT_LAYERLEVEL" val="1_1_1"/>
  <p:tag name="KSO_WM_UNIT_VALUE" val="3"/>
  <p:tag name="KSO_WM_UNIT_HIGHLIGHT" val="0"/>
  <p:tag name="KSO_WM_UNIT_COMPATIBLE" val="0"/>
  <p:tag name="KSO_WM_UNIT_CLEAR" val="0"/>
  <p:tag name="KSO_WM_DIAGRAM_GROUP_CODE" val="l1-1"/>
  <p:tag name="KSO_WM_UNIT_ID" val="diagram20170230_4*l_h_a*1_4_1"/>
  <p:tag name="KSO_WM_UNIT_PRESET_TEXT" val="China"/>
  <p:tag name="KSO_WM_UNIT_TEXT_FILL_FORE_SCHEMECOLOR_INDEX" val="13"/>
  <p:tag name="KSO_WM_UNIT_TEXT_FILL_TYPE" val="1"/>
</p:tagLst>
</file>

<file path=ppt/tags/tag821.xml><?xml version="1.0" encoding="utf-8"?>
<p:tagLst xmlns:p="http://schemas.openxmlformats.org/presentationml/2006/main">
  <p:tag name="KSO_WM_TAG_VERSION" val="1.0"/>
  <p:tag name="KSO_WM_BEAUTIFY_FLAG" val=""/>
  <p:tag name="KSO_WM_TEMPLATE_CATEGORY" val="diagram"/>
  <p:tag name="KSO_WM_TEMPLATE_INDEX" val="20170230"/>
  <p:tag name="KSO_WM_UNIT_TYPE" val="l_h_i"/>
  <p:tag name="KSO_WM_UNIT_INDEX" val="1_4_1"/>
  <p:tag name="KSO_WM_UNIT_ID" val="diagram20170230_4*l_h_i*1_4_1"/>
  <p:tag name="KSO_WM_UNIT_LAYERLEVEL" val="1_1_1"/>
  <p:tag name="KSO_WM_DIAGRAM_GROUP_CODE" val="l1-1"/>
  <p:tag name="KSO_WM_UNIT_FILL_FORE_SCHEMECOLOR_INDEX" val="13"/>
  <p:tag name="KSO_WM_UNIT_FILL_TYPE" val="1"/>
  <p:tag name="KSO_WM_UNIT_LINE_FORE_SCHEMECOLOR_INDEX" val="5"/>
  <p:tag name="KSO_WM_UNIT_LINE_FILL_TYPE" val="2"/>
  <p:tag name="KSO_WM_UNIT_TEXT_FILL_FORE_SCHEMECOLOR_INDEX" val="13"/>
  <p:tag name="KSO_WM_UNIT_TEXT_FILL_TYPE" val="1"/>
</p:tagLst>
</file>

<file path=ppt/tags/tag822.xml><?xml version="1.0" encoding="utf-8"?>
<p:tagLst xmlns:p="http://schemas.openxmlformats.org/presentationml/2006/main">
  <p:tag name="KSO_WM_TAG_VERSION" val="1.0"/>
  <p:tag name="KSO_WM_BEAUTIFY_FLAG" val=""/>
  <p:tag name="KSO_WM_TEMPLATE_CATEGORY" val="diagram"/>
  <p:tag name="KSO_WM_TEMPLATE_INDEX" val="20170230"/>
  <p:tag name="KSO_WM_UNIT_TYPE" val="l_h_f"/>
  <p:tag name="KSO_WM_UNIT_INDEX" val="1_4_1"/>
  <p:tag name="KSO_WM_UNIT_LAYERLEVEL" val="1_1_1"/>
  <p:tag name="KSO_WM_UNIT_VALUE" val="1"/>
  <p:tag name="KSO_WM_UNIT_HIGHLIGHT" val="0"/>
  <p:tag name="KSO_WM_UNIT_COMPATIBLE" val="0"/>
  <p:tag name="KSO_WM_UNIT_CLEAR" val="0"/>
  <p:tag name="KSO_WM_DIAGRAM_GROUP_CODE" val="l1-1"/>
  <p:tag name="KSO_WM_UNIT_ID" val="diagram20170230_4*l_h_f*1_4_1"/>
  <p:tag name="KSO_WM_UNIT_PRESET_TEXT" val="50"/>
  <p:tag name="KSO_WM_UNIT_TEXT_FILL_FORE_SCHEMECOLOR_INDEX" val="13"/>
  <p:tag name="KSO_WM_UNIT_TEXT_FILL_TYPE" val="1"/>
</p:tagLst>
</file>

<file path=ppt/tags/tag823.xml><?xml version="1.0" encoding="utf-8"?>
<p:tagLst xmlns:p="http://schemas.openxmlformats.org/presentationml/2006/main">
  <p:tag name="KSO_WM_TAG_VERSION" val="1.0"/>
  <p:tag name="KSO_WM_BEAUTIFY_FLAG" val=""/>
  <p:tag name="KSO_WM_TEMPLATE_CATEGORY" val="diagram"/>
  <p:tag name="KSO_WM_TEMPLATE_INDEX" val="20170230"/>
  <p:tag name="KSO_WM_UNIT_TYPE" val="l_h_a"/>
  <p:tag name="KSO_WM_UNIT_INDEX" val="1_4_1"/>
  <p:tag name="KSO_WM_UNIT_LAYERLEVEL" val="1_1_1"/>
  <p:tag name="KSO_WM_UNIT_VALUE" val="3"/>
  <p:tag name="KSO_WM_UNIT_HIGHLIGHT" val="0"/>
  <p:tag name="KSO_WM_UNIT_COMPATIBLE" val="0"/>
  <p:tag name="KSO_WM_UNIT_CLEAR" val="0"/>
  <p:tag name="KSO_WM_DIAGRAM_GROUP_CODE" val="l1-1"/>
  <p:tag name="KSO_WM_UNIT_ID" val="diagram20170230_4*l_h_a*1_4_1"/>
  <p:tag name="KSO_WM_UNIT_PRESET_TEXT" val="China"/>
  <p:tag name="KSO_WM_UNIT_TEXT_FILL_FORE_SCHEMECOLOR_INDEX" val="13"/>
  <p:tag name="KSO_WM_UNIT_TEXT_FILL_TYPE" val="1"/>
</p:tagLst>
</file>

<file path=ppt/tags/tag824.xml><?xml version="1.0" encoding="utf-8"?>
<p:tagLst xmlns:p="http://schemas.openxmlformats.org/presentationml/2006/main">
  <p:tag name="KSO_WM_TAG_VERSION" val="1.0"/>
  <p:tag name="KSO_WM_BEAUTIFY_FLAG" val=""/>
  <p:tag name="KSO_WM_TEMPLATE_CATEGORY" val="diagram"/>
  <p:tag name="KSO_WM_TEMPLATE_INDEX" val="20170230"/>
  <p:tag name="KSO_WM_UNIT_TYPE" val="l_h_i"/>
  <p:tag name="KSO_WM_UNIT_INDEX" val="1_4_2"/>
  <p:tag name="KSO_WM_UNIT_ID" val="diagram20170230_4*l_h_i*1_4_2"/>
  <p:tag name="KSO_WM_UNIT_LAYERLEVEL" val="1_1_1"/>
  <p:tag name="KSO_WM_DIAGRAM_GROUP_CODE" val="l1-1"/>
  <p:tag name="KSO_WM_UNIT_FILL_FORE_SCHEMECOLOR_INDEX" val="14"/>
  <p:tag name="KSO_WM_UNIT_FILL_TYPE" val="1"/>
</p:tagLst>
</file>

<file path=ppt/tags/tag825.xml><?xml version="1.0" encoding="utf-8"?>
<p:tagLst xmlns:p="http://schemas.openxmlformats.org/presentationml/2006/main">
  <p:tag name="KSO_WM_TAG_VERSION" val="1.0"/>
  <p:tag name="KSO_WM_BEAUTIFY_FLAG" val=""/>
  <p:tag name="KSO_WM_TEMPLATE_CATEGORY" val="diagram"/>
  <p:tag name="KSO_WM_TEMPLATE_INDEX" val="20170230"/>
  <p:tag name="KSO_WM_UNIT_TYPE" val="l_h_i"/>
  <p:tag name="KSO_WM_UNIT_INDEX" val="1_4_3"/>
  <p:tag name="KSO_WM_UNIT_ID" val="diagram20170230_4*l_h_i*1_4_3"/>
  <p:tag name="KSO_WM_UNIT_LAYERLEVEL" val="1_1_1"/>
  <p:tag name="KSO_WM_DIAGRAM_GROUP_CODE" val="l1-1"/>
  <p:tag name="KSO_WM_UNIT_FILL_FORE_SCHEMECOLOR_INDEX" val="6"/>
  <p:tag name="KSO_WM_UNIT_FILL_TYPE" val="1"/>
  <p:tag name="KSO_WM_UNIT_TEXT_FILL_FORE_SCHEMECOLOR_INDEX" val="7"/>
  <p:tag name="KSO_WM_UNIT_TEXT_FILL_TYPE" val="1"/>
</p:tagLst>
</file>

<file path=ppt/tags/tag826.xml><?xml version="1.0" encoding="utf-8"?>
<p:tagLst xmlns:p="http://schemas.openxmlformats.org/presentationml/2006/main">
  <p:tag name="KSO_WM_TAG_VERSION" val="1.0"/>
  <p:tag name="KSO_WM_BEAUTIFY_FLAG" val=""/>
  <p:tag name="KSO_WM_TEMPLATE_CATEGORY" val="diagram"/>
  <p:tag name="KSO_WM_TEMPLATE_INDEX" val="20170230"/>
  <p:tag name="KSO_WM_UNIT_TYPE" val="l_h_i"/>
  <p:tag name="KSO_WM_UNIT_INDEX" val="1_4_1"/>
  <p:tag name="KSO_WM_UNIT_ID" val="diagram20170230_4*l_h_i*1_4_1"/>
  <p:tag name="KSO_WM_UNIT_LAYERLEVEL" val="1_1_1"/>
  <p:tag name="KSO_WM_DIAGRAM_GROUP_CODE" val="l1-1"/>
  <p:tag name="KSO_WM_UNIT_FILL_FORE_SCHEMECOLOR_INDEX" val="13"/>
  <p:tag name="KSO_WM_UNIT_FILL_TYPE" val="1"/>
  <p:tag name="KSO_WM_UNIT_LINE_FORE_SCHEMECOLOR_INDEX" val="5"/>
  <p:tag name="KSO_WM_UNIT_LINE_FILL_TYPE" val="2"/>
  <p:tag name="KSO_WM_UNIT_TEXT_FILL_FORE_SCHEMECOLOR_INDEX" val="13"/>
  <p:tag name="KSO_WM_UNIT_TEXT_FILL_TYPE" val="1"/>
</p:tagLst>
</file>

<file path=ppt/tags/tag827.xml><?xml version="1.0" encoding="utf-8"?>
<p:tagLst xmlns:p="http://schemas.openxmlformats.org/presentationml/2006/main">
  <p:tag name="KSO_WM_TAG_VERSION" val="1.0"/>
  <p:tag name="KSO_WM_BEAUTIFY_FLAG" val=""/>
  <p:tag name="KSO_WM_TEMPLATE_CATEGORY" val="diagram"/>
  <p:tag name="KSO_WM_TEMPLATE_INDEX" val="20170230"/>
  <p:tag name="KSO_WM_UNIT_TYPE" val="l_h_f"/>
  <p:tag name="KSO_WM_UNIT_INDEX" val="1_4_1"/>
  <p:tag name="KSO_WM_UNIT_LAYERLEVEL" val="1_1_1"/>
  <p:tag name="KSO_WM_UNIT_VALUE" val="1"/>
  <p:tag name="KSO_WM_UNIT_HIGHLIGHT" val="0"/>
  <p:tag name="KSO_WM_UNIT_COMPATIBLE" val="0"/>
  <p:tag name="KSO_WM_UNIT_CLEAR" val="0"/>
  <p:tag name="KSO_WM_DIAGRAM_GROUP_CODE" val="l1-1"/>
  <p:tag name="KSO_WM_UNIT_ID" val="diagram20170230_4*l_h_f*1_4_1"/>
  <p:tag name="KSO_WM_UNIT_PRESET_TEXT" val="50"/>
  <p:tag name="KSO_WM_UNIT_TEXT_FILL_FORE_SCHEMECOLOR_INDEX" val="13"/>
  <p:tag name="KSO_WM_UNIT_TEXT_FILL_TYPE" val="1"/>
</p:tagLst>
</file>

<file path=ppt/tags/tag828.xml><?xml version="1.0" encoding="utf-8"?>
<p:tagLst xmlns:p="http://schemas.openxmlformats.org/presentationml/2006/main">
  <p:tag name="KSO_WM_TAG_VERSION" val="1.0"/>
  <p:tag name="KSO_WM_BEAUTIFY_FLAG" val=""/>
  <p:tag name="KSO_WM_TEMPLATE_CATEGORY" val="diagram"/>
  <p:tag name="KSO_WM_TEMPLATE_INDEX" val="20170230"/>
  <p:tag name="KSO_WM_UNIT_TYPE" val="l_h_a"/>
  <p:tag name="KSO_WM_UNIT_INDEX" val="1_4_1"/>
  <p:tag name="KSO_WM_UNIT_LAYERLEVEL" val="1_1_1"/>
  <p:tag name="KSO_WM_UNIT_VALUE" val="3"/>
  <p:tag name="KSO_WM_UNIT_HIGHLIGHT" val="0"/>
  <p:tag name="KSO_WM_UNIT_COMPATIBLE" val="0"/>
  <p:tag name="KSO_WM_UNIT_CLEAR" val="0"/>
  <p:tag name="KSO_WM_DIAGRAM_GROUP_CODE" val="l1-1"/>
  <p:tag name="KSO_WM_UNIT_ID" val="diagram20170230_4*l_h_a*1_4_1"/>
  <p:tag name="KSO_WM_UNIT_PRESET_TEXT" val="China"/>
  <p:tag name="KSO_WM_UNIT_TEXT_FILL_FORE_SCHEMECOLOR_INDEX" val="13"/>
  <p:tag name="KSO_WM_UNIT_TEXT_FILL_TYPE" val="1"/>
</p:tagLst>
</file>

<file path=ppt/tags/tag829.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 name="KSO_WM_DIAGRAM_VIRTUALLY_FRAME" val="{&quot;height&quot;:138.3,&quot;left&quot;:371.3,&quot;top&quot;:339.05,&quot;width&quot;:678.05}"/>
</p:tagLst>
</file>

<file path=ppt/tags/tag830.xml><?xml version="1.0" encoding="utf-8"?>
<p:tagLst xmlns:p="http://schemas.openxmlformats.org/presentationml/2006/main">
  <p:tag name="KSO_WM_BEAUTIFY_FLAG" val=""/>
</p:tagLst>
</file>

<file path=ppt/tags/tag831.xml><?xml version="1.0" encoding="utf-8"?>
<p:tagLst xmlns:p="http://schemas.openxmlformats.org/presentationml/2006/main">
  <p:tag name="KSO_WM_BEAUTIFY_FLAG" val=""/>
</p:tagLst>
</file>

<file path=ppt/tags/tag832.xml><?xml version="1.0" encoding="utf-8"?>
<p:tagLst xmlns:p="http://schemas.openxmlformats.org/presentationml/2006/main">
  <p:tag name="KSO_WM_BEAUTIFY_FLAG" val=""/>
</p:tagLst>
</file>

<file path=ppt/tags/tag833.xml><?xml version="1.0" encoding="utf-8"?>
<p:tagLst xmlns:p="http://schemas.openxmlformats.org/presentationml/2006/main">
  <p:tag name="KSO_WM_BEAUTIFY_FLAG" val=""/>
</p:tagLst>
</file>

<file path=ppt/tags/tag834.xml><?xml version="1.0" encoding="utf-8"?>
<p:tagLst xmlns:p="http://schemas.openxmlformats.org/presentationml/2006/main">
  <p:tag name="KSO_WM_TAG_VERSION" val="1.0"/>
  <p:tag name="KSO_WM_BEAUTIFY_FLAG" val=""/>
  <p:tag name="KSO_WM_TEMPLATE_CATEGORY" val="diagram"/>
  <p:tag name="KSO_WM_TEMPLATE_INDEX" val="20170230"/>
  <p:tag name="KSO_WM_UNIT_TYPE" val="l_h_f"/>
  <p:tag name="KSO_WM_UNIT_INDEX" val="1_4_1"/>
  <p:tag name="KSO_WM_UNIT_LAYERLEVEL" val="1_1_1"/>
  <p:tag name="KSO_WM_UNIT_VALUE" val="1"/>
  <p:tag name="KSO_WM_UNIT_HIGHLIGHT" val="0"/>
  <p:tag name="KSO_WM_UNIT_COMPATIBLE" val="0"/>
  <p:tag name="KSO_WM_UNIT_CLEAR" val="0"/>
  <p:tag name="KSO_WM_DIAGRAM_GROUP_CODE" val="l1-1"/>
  <p:tag name="KSO_WM_UNIT_ID" val="diagram20170230_4*l_h_f*1_4_1"/>
  <p:tag name="KSO_WM_UNIT_PRESET_TEXT" val="50"/>
  <p:tag name="KSO_WM_UNIT_TEXT_FILL_FORE_SCHEMECOLOR_INDEX" val="13"/>
  <p:tag name="KSO_WM_UNIT_TEXT_FILL_TYPE" val="1"/>
</p:tagLst>
</file>

<file path=ppt/tags/tag835.xml><?xml version="1.0" encoding="utf-8"?>
<p:tagLst xmlns:p="http://schemas.openxmlformats.org/presentationml/2006/main">
  <p:tag name="KSO_WM_BEAUTIFY_FLAG" val="#wm#"/>
  <p:tag name="KSO_WM_TEMPLATE_CATEGORY" val="custom"/>
  <p:tag name="KSO_WM_TEMPLATE_INDEX" val="20205081"/>
  <p:tag name="KSO_WM_SLIDE_ANIMATION_ID" val="3167246"/>
  <p:tag name="KSO_WM_SLIDE_ANIMATION_TYPE" val="1_9_2_2"/>
</p:tagLst>
</file>

<file path=ppt/tags/tag836.xml><?xml version="1.0" encoding="utf-8"?>
<p:tagLst xmlns:p="http://schemas.openxmlformats.org/presentationml/2006/main">
  <p:tag name="KSO_WM_BEAUTIFY_FLAG" val=""/>
</p:tagLst>
</file>

<file path=ppt/tags/tag837.xml><?xml version="1.0" encoding="utf-8"?>
<p:tagLst xmlns:p="http://schemas.openxmlformats.org/presentationml/2006/main">
  <p:tag name="KSO_WM_TAG_VERSION" val="1.0"/>
  <p:tag name="KSO_WM_BEAUTIFY_FLAG" val="#wm#"/>
  <p:tag name="KSO_WM_TEMPLATE_CATEGORY" val="diagram"/>
  <p:tag name="KSO_WM_TEMPLATE_INDEX" val="20177797"/>
  <p:tag name="KSO_WM_DIAGRAM_GROUP_CODE" val="n1-1"/>
  <p:tag name="KSO_WM_UNIT_TYPE" val="n_i"/>
  <p:tag name="KSO_WM_UNIT_INDEX" val="1_1"/>
  <p:tag name="KSO_WM_UNIT_ID" val="diagram20177797_2*n_i*1_1"/>
  <p:tag name="KSO_WM_UNIT_LAYERLEVEL" val="1_1"/>
  <p:tag name="KSO_WM_UNIT_LINE_FORE_SCHEMECOLOR_INDEX" val="5"/>
  <p:tag name="KSO_WM_UNIT_LINE_FILL_TYPE" val="2"/>
</p:tagLst>
</file>

<file path=ppt/tags/tag838.xml><?xml version="1.0" encoding="utf-8"?>
<p:tagLst xmlns:p="http://schemas.openxmlformats.org/presentationml/2006/main">
  <p:tag name="KSO_WM_TAG_VERSION" val="1.0"/>
  <p:tag name="KSO_WM_BEAUTIFY_FLAG" val="#wm#"/>
  <p:tag name="KSO_WM_TEMPLATE_CATEGORY" val="diagram"/>
  <p:tag name="KSO_WM_TEMPLATE_INDEX" val="20177797"/>
  <p:tag name="KSO_WM_DIAGRAM_GROUP_CODE" val="n1-1"/>
  <p:tag name="KSO_WM_UNIT_TYPE" val="n_i"/>
  <p:tag name="KSO_WM_UNIT_INDEX" val="1_2"/>
  <p:tag name="KSO_WM_UNIT_ID" val="diagram20177797_2*n_i*1_2"/>
  <p:tag name="KSO_WM_UNIT_LAYERLEVEL" val="1_1"/>
  <p:tag name="KSO_WM_UNIT_LINE_FORE_SCHEMECOLOR_INDEX" val="5"/>
  <p:tag name="KSO_WM_UNIT_LINE_FILL_TYPE" val="2"/>
  <p:tag name="KSO_WM_UNIT_TEXT_FILL_FORE_SCHEMECOLOR_INDEX" val="13"/>
  <p:tag name="KSO_WM_UNIT_TEXT_FILL_TYPE" val="1"/>
</p:tagLst>
</file>

<file path=ppt/tags/tag839.xml><?xml version="1.0" encoding="utf-8"?>
<p:tagLst xmlns:p="http://schemas.openxmlformats.org/presentationml/2006/main">
  <p:tag name="KSO_WM_TAG_VERSION" val="1.0"/>
  <p:tag name="KSO_WM_BEAUTIFY_FLAG" val="#wm#"/>
  <p:tag name="KSO_WM_TEMPLATE_CATEGORY" val="diagram"/>
  <p:tag name="KSO_WM_TEMPLATE_INDEX" val="20177797"/>
  <p:tag name="KSO_WM_DIAGRAM_GROUP_CODE" val="n1-1"/>
  <p:tag name="KSO_WM_UNIT_TYPE" val="n_h_f"/>
  <p:tag name="KSO_WM_UNIT_INDEX" val="1_1_1"/>
  <p:tag name="KSO_WM_UNIT_ID" val="diagram20177797_2*n_h_f*1_1_1"/>
  <p:tag name="KSO_WM_UNIT_LAYERLEVEL" val="1_1_1"/>
  <p:tag name="KSO_WM_UNIT_VALUE" val="14"/>
  <p:tag name="KSO_WM_UNIT_HIGHLIGHT" val="0"/>
  <p:tag name="KSO_WM_UNIT_COMPATIBLE" val="0"/>
  <p:tag name="KSO_WM_UNIT_CLEAR" val="0"/>
  <p:tag name="KSO_WM_UNIT_PRESET_TEXT_INDEX" val="2"/>
  <p:tag name="KSO_WM_UNIT_PRESET_TEXT_LEN" val="10"/>
  <p:tag name="KSO_WM_UNIT_TEXT_FILL_FORE_SCHEMECOLOR_INDEX" val="13"/>
  <p:tag name="KSO_WM_UNIT_TEXT_FILL_TYPE" val="1"/>
</p:tagLst>
</file>

<file path=ppt/tags/tag84.xml><?xml version="1.0" encoding="utf-8"?>
<p:tagLst xmlns:p="http://schemas.openxmlformats.org/presentationml/2006/main">
  <p:tag name="KSO_WM_BEAUTIFY_FLAG" val=""/>
  <p:tag name="KSO_WM_DIAGRAM_VIRTUALLY_FRAME" val="{&quot;height&quot;:138.3,&quot;left&quot;:371.3,&quot;top&quot;:339.05,&quot;width&quot;:678.05}"/>
</p:tagLst>
</file>

<file path=ppt/tags/tag840.xml><?xml version="1.0" encoding="utf-8"?>
<p:tagLst xmlns:p="http://schemas.openxmlformats.org/presentationml/2006/main">
  <p:tag name="KSO_WM_TAG_VERSION" val="1.0"/>
  <p:tag name="KSO_WM_BEAUTIFY_FLAG" val="#wm#"/>
  <p:tag name="KSO_WM_TEMPLATE_CATEGORY" val="diagram"/>
  <p:tag name="KSO_WM_TEMPLATE_INDEX" val="20177797"/>
  <p:tag name="KSO_WM_DIAGRAM_GROUP_CODE" val="n1-1"/>
  <p:tag name="KSO_WM_UNIT_TYPE" val="n_h_f"/>
  <p:tag name="KSO_WM_UNIT_INDEX" val="1_2_1"/>
  <p:tag name="KSO_WM_UNIT_ID" val="diagram20177797_2*n_h_f*1_2_1"/>
  <p:tag name="KSO_WM_UNIT_LAYERLEVEL" val="1_1_1"/>
  <p:tag name="KSO_WM_UNIT_VALUE" val="14"/>
  <p:tag name="KSO_WM_UNIT_HIGHLIGHT" val="0"/>
  <p:tag name="KSO_WM_UNIT_COMPATIBLE" val="0"/>
  <p:tag name="KSO_WM_UNIT_CLEAR" val="0"/>
  <p:tag name="KSO_WM_UNIT_PRESET_TEXT_INDEX" val="2"/>
  <p:tag name="KSO_WM_UNIT_PRESET_TEXT_LEN" val="10"/>
  <p:tag name="KSO_WM_UNIT_TEXT_FILL_FORE_SCHEMECOLOR_INDEX" val="13"/>
  <p:tag name="KSO_WM_UNIT_TEXT_FILL_TYPE" val="1"/>
</p:tagLst>
</file>

<file path=ppt/tags/tag841.xml><?xml version="1.0" encoding="utf-8"?>
<p:tagLst xmlns:p="http://schemas.openxmlformats.org/presentationml/2006/main">
  <p:tag name="KSO_WM_TAG_VERSION" val="1.0"/>
  <p:tag name="KSO_WM_BEAUTIFY_FLAG" val="#wm#"/>
  <p:tag name="KSO_WM_TEMPLATE_CATEGORY" val="diagram"/>
  <p:tag name="KSO_WM_TEMPLATE_INDEX" val="20177797"/>
  <p:tag name="KSO_WM_DIAGRAM_GROUP_CODE" val="n1-1"/>
  <p:tag name="KSO_WM_UNIT_TYPE" val="n_h_f"/>
  <p:tag name="KSO_WM_UNIT_INDEX" val="1_3_1"/>
  <p:tag name="KSO_WM_UNIT_ID" val="diagram20177797_2*n_h_f*1_3_1"/>
  <p:tag name="KSO_WM_UNIT_LAYERLEVEL" val="1_1_1"/>
  <p:tag name="KSO_WM_UNIT_VALUE" val="14"/>
  <p:tag name="KSO_WM_UNIT_HIGHLIGHT" val="0"/>
  <p:tag name="KSO_WM_UNIT_COMPATIBLE" val="0"/>
  <p:tag name="KSO_WM_UNIT_CLEAR" val="0"/>
  <p:tag name="KSO_WM_UNIT_PRESET_TEXT_INDEX" val="2"/>
  <p:tag name="KSO_WM_UNIT_PRESET_TEXT_LEN" val="10"/>
  <p:tag name="KSO_WM_UNIT_TEXT_FILL_FORE_SCHEMECOLOR_INDEX" val="13"/>
  <p:tag name="KSO_WM_UNIT_TEXT_FILL_TYPE" val="1"/>
</p:tagLst>
</file>

<file path=ppt/tags/tag842.xml><?xml version="1.0" encoding="utf-8"?>
<p:tagLst xmlns:p="http://schemas.openxmlformats.org/presentationml/2006/main">
  <p:tag name="KSO_WM_TAG_VERSION" val="1.0"/>
  <p:tag name="KSO_WM_BEAUTIFY_FLAG" val="#wm#"/>
  <p:tag name="KSO_WM_TEMPLATE_CATEGORY" val="diagram"/>
  <p:tag name="KSO_WM_TEMPLATE_INDEX" val="20177797"/>
  <p:tag name="KSO_WM_DIAGRAM_GROUP_CODE" val="n1-1"/>
  <p:tag name="KSO_WM_UNIT_TYPE" val="n_i"/>
  <p:tag name="KSO_WM_UNIT_INDEX" val="1_3"/>
  <p:tag name="KSO_WM_UNIT_ID" val="diagram20177797_2*n_i*1_3"/>
  <p:tag name="KSO_WM_UNIT_LAYERLEVEL" val="1_1"/>
  <p:tag name="KSO_WM_UNIT_LINE_FORE_SCHEMECOLOR_INDEX" val="5"/>
  <p:tag name="KSO_WM_UNIT_LINE_FILL_TYPE" val="2"/>
</p:tagLst>
</file>

<file path=ppt/tags/tag843.xml><?xml version="1.0" encoding="utf-8"?>
<p:tagLst xmlns:p="http://schemas.openxmlformats.org/presentationml/2006/main">
  <p:tag name="KSO_WM_TAG_VERSION" val="1.0"/>
  <p:tag name="KSO_WM_BEAUTIFY_FLAG" val="#wm#"/>
  <p:tag name="KSO_WM_TEMPLATE_CATEGORY" val="diagram"/>
  <p:tag name="KSO_WM_TEMPLATE_INDEX" val="20177797"/>
  <p:tag name="KSO_WM_DIAGRAM_GROUP_CODE" val="n1-1"/>
  <p:tag name="KSO_WM_UNIT_TYPE" val="n_i"/>
  <p:tag name="KSO_WM_UNIT_INDEX" val="1_4"/>
  <p:tag name="KSO_WM_UNIT_ID" val="diagram20177797_2*n_i*1_4"/>
  <p:tag name="KSO_WM_UNIT_LAYERLEVEL" val="1_1"/>
  <p:tag name="KSO_WM_UNIT_FILL_FORE_SCHEMECOLOR_INDEX" val="5"/>
  <p:tag name="KSO_WM_UNIT_FILL_TYPE" val="1"/>
  <p:tag name="KSO_WM_UNIT_TEXT_FILL_FORE_SCHEMECOLOR_INDEX" val="13"/>
  <p:tag name="KSO_WM_UNIT_TEXT_FILL_TYPE" val="1"/>
</p:tagLst>
</file>

<file path=ppt/tags/tag844.xml><?xml version="1.0" encoding="utf-8"?>
<p:tagLst xmlns:p="http://schemas.openxmlformats.org/presentationml/2006/main">
  <p:tag name="KSO_WM_TAG_VERSION" val="1.0"/>
  <p:tag name="KSO_WM_BEAUTIFY_FLAG" val="#wm#"/>
  <p:tag name="KSO_WM_TEMPLATE_CATEGORY" val="diagram"/>
  <p:tag name="KSO_WM_TEMPLATE_INDEX" val="20177797"/>
  <p:tag name="KSO_WM_DIAGRAM_GROUP_CODE" val="n1-1"/>
  <p:tag name="KSO_WM_UNIT_TYPE" val="n_i"/>
  <p:tag name="KSO_WM_UNIT_INDEX" val="1_5"/>
  <p:tag name="KSO_WM_UNIT_ID" val="diagram20177797_2*n_i*1_5"/>
  <p:tag name="KSO_WM_UNIT_LAYERLEVEL" val="1_1"/>
  <p:tag name="KSO_WM_UNIT_FILL_FORE_SCHEMECOLOR_INDEX" val="6"/>
  <p:tag name="KSO_WM_UNIT_FILL_TYPE" val="1"/>
  <p:tag name="KSO_WM_UNIT_TEXT_FILL_FORE_SCHEMECOLOR_INDEX" val="13"/>
  <p:tag name="KSO_WM_UNIT_TEXT_FILL_TYPE" val="1"/>
</p:tagLst>
</file>

<file path=ppt/tags/tag845.xml><?xml version="1.0" encoding="utf-8"?>
<p:tagLst xmlns:p="http://schemas.openxmlformats.org/presentationml/2006/main">
  <p:tag name="KSO_WM_TAG_VERSION" val="1.0"/>
  <p:tag name="KSO_WM_BEAUTIFY_FLAG" val="#wm#"/>
  <p:tag name="KSO_WM_TEMPLATE_CATEGORY" val="diagram"/>
  <p:tag name="KSO_WM_TEMPLATE_INDEX" val="20177797"/>
  <p:tag name="KSO_WM_DIAGRAM_GROUP_CODE" val="n1-1"/>
  <p:tag name="KSO_WM_UNIT_TYPE" val="n_i"/>
  <p:tag name="KSO_WM_UNIT_INDEX" val="1_6"/>
  <p:tag name="KSO_WM_UNIT_ID" val="diagram20177797_2*n_i*1_6"/>
  <p:tag name="KSO_WM_UNIT_LAYERLEVEL" val="1_1"/>
  <p:tag name="KSO_WM_UNIT_LINE_FORE_SCHEMECOLOR_INDEX" val="5"/>
  <p:tag name="KSO_WM_UNIT_LINE_FILL_TYPE" val="2"/>
  <p:tag name="KSO_WM_UNIT_TEXT_FILL_FORE_SCHEMECOLOR_INDEX" val="13"/>
  <p:tag name="KSO_WM_UNIT_TEXT_FILL_TYPE" val="1"/>
</p:tagLst>
</file>

<file path=ppt/tags/tag846.xml><?xml version="1.0" encoding="utf-8"?>
<p:tagLst xmlns:p="http://schemas.openxmlformats.org/presentationml/2006/main">
  <p:tag name="KSO_WM_TAG_VERSION" val="1.0"/>
  <p:tag name="KSO_WM_BEAUTIFY_FLAG" val="#wm#"/>
  <p:tag name="KSO_WM_TEMPLATE_CATEGORY" val="diagram"/>
  <p:tag name="KSO_WM_TEMPLATE_INDEX" val="20177797"/>
  <p:tag name="KSO_WM_DIAGRAM_GROUP_CODE" val="n1-1"/>
  <p:tag name="KSO_WM_UNIT_TYPE" val="a"/>
  <p:tag name="KSO_WM_UNIT_INDEX" val="1"/>
  <p:tag name="KSO_WM_UNIT_ID" val="diagram20177797_2*a*1"/>
  <p:tag name="KSO_WM_UNIT_LAYERLEVEL" val="1"/>
  <p:tag name="KSO_WM_UNIT_VALUE" val="6"/>
  <p:tag name="KSO_WM_UNIT_ISCONTENTSTITLE" val="0"/>
  <p:tag name="KSO_WM_UNIT_HIGHLIGHT" val="0"/>
  <p:tag name="KSO_WM_UNIT_COMPATIBLE" val="0"/>
  <p:tag name="KSO_WM_UNIT_CLEAR" val="0"/>
  <p:tag name="KSO_WM_UNIT_PRESET_TEXT" val="标题"/>
  <p:tag name="KSO_WM_UNIT_TEXT_FILL_FORE_SCHEMECOLOR_INDEX" val="13"/>
  <p:tag name="KSO_WM_UNIT_TEXT_FILL_TYPE" val="1"/>
</p:tagLst>
</file>

<file path=ppt/tags/tag847.xml><?xml version="1.0" encoding="utf-8"?>
<p:tagLst xmlns:p="http://schemas.openxmlformats.org/presentationml/2006/main">
  <p:tag name="KSO_WM_TAG_VERSION" val="1.0"/>
  <p:tag name="KSO_WM_BEAUTIFY_FLAG" val="#wm#"/>
  <p:tag name="KSO_WM_TEMPLATE_CATEGORY" val="diagram"/>
  <p:tag name="KSO_WM_TEMPLATE_INDEX" val="20177797"/>
  <p:tag name="KSO_WM_DIAGRAM_GROUP_CODE" val="n1-1"/>
  <p:tag name="KSO_WM_UNIT_TYPE" val="n_h_i"/>
  <p:tag name="KSO_WM_UNIT_INDEX" val="1_1_1"/>
  <p:tag name="KSO_WM_UNIT_ID" val="diagram20177797_2*n_h_i*1_1_1"/>
  <p:tag name="KSO_WM_UNIT_LAYERLEVEL" val="1_1_1"/>
</p:tagLst>
</file>

<file path=ppt/tags/tag848.xml><?xml version="1.0" encoding="utf-8"?>
<p:tagLst xmlns:p="http://schemas.openxmlformats.org/presentationml/2006/main">
  <p:tag name="KSO_WM_TAG_VERSION" val="1.0"/>
  <p:tag name="KSO_WM_BEAUTIFY_FLAG" val="#wm#"/>
  <p:tag name="KSO_WM_TEMPLATE_CATEGORY" val="diagram"/>
  <p:tag name="KSO_WM_TEMPLATE_INDEX" val="20177797"/>
  <p:tag name="KSO_WM_DIAGRAM_GROUP_CODE" val="n1-1"/>
  <p:tag name="KSO_WM_UNIT_TYPE" val="n_h_i"/>
  <p:tag name="KSO_WM_UNIT_INDEX" val="1_1_2"/>
  <p:tag name="KSO_WM_UNIT_ID" val="diagram20177797_2*n_h_i*1_1_2"/>
  <p:tag name="KSO_WM_UNIT_LAYERLEVEL" val="1_1_1"/>
  <p:tag name="KSO_WM_UNIT_FILL_FORE_SCHEMECOLOR_INDEX" val="5"/>
  <p:tag name="KSO_WM_UNIT_FILL_TYPE" val="1"/>
  <p:tag name="KSO_WM_UNIT_TEXT_FILL_FORE_SCHEMECOLOR_INDEX" val="13"/>
  <p:tag name="KSO_WM_UNIT_TEXT_FILL_TYPE" val="1"/>
</p:tagLst>
</file>

<file path=ppt/tags/tag849.xml><?xml version="1.0" encoding="utf-8"?>
<p:tagLst xmlns:p="http://schemas.openxmlformats.org/presentationml/2006/main">
  <p:tag name="KSO_WM_TAG_VERSION" val="1.0"/>
  <p:tag name="KSO_WM_BEAUTIFY_FLAG" val="#wm#"/>
  <p:tag name="KSO_WM_TEMPLATE_CATEGORY" val="diagram"/>
  <p:tag name="KSO_WM_TEMPLATE_INDEX" val="20177797"/>
  <p:tag name="KSO_WM_DIAGRAM_GROUP_CODE" val="n1-1"/>
  <p:tag name="KSO_WM_UNIT_TYPE" val="n_h_i"/>
  <p:tag name="KSO_WM_UNIT_INDEX" val="1_1_3"/>
  <p:tag name="KSO_WM_UNIT_ID" val="diagram20177797_2*n_h_i*1_1_3"/>
  <p:tag name="KSO_WM_UNIT_LAYERLEVEL" val="1_1_1"/>
  <p:tag name="KSO_WM_UNIT_FILL_FORE_SCHEMECOLOR_INDEX" val="5"/>
  <p:tag name="KSO_WM_UNIT_FILL_TYPE" val="1"/>
  <p:tag name="KSO_WM_UNIT_TEXT_FILL_FORE_SCHEMECOLOR_INDEX" val="13"/>
  <p:tag name="KSO_WM_UNIT_TEXT_FILL_TYPE" val="1"/>
</p:tagLst>
</file>

<file path=ppt/tags/tag85.xml><?xml version="1.0" encoding="utf-8"?>
<p:tagLst xmlns:p="http://schemas.openxmlformats.org/presentationml/2006/main">
  <p:tag name="KSO_WM_BEAUTIFY_FLAG" val=""/>
  <p:tag name="KSO_WM_DIAGRAM_VIRTUALLY_FRAME" val="{&quot;height&quot;:138.3,&quot;left&quot;:371.3,&quot;top&quot;:339.05,&quot;width&quot;:678.05}"/>
</p:tagLst>
</file>

<file path=ppt/tags/tag850.xml><?xml version="1.0" encoding="utf-8"?>
<p:tagLst xmlns:p="http://schemas.openxmlformats.org/presentationml/2006/main">
  <p:tag name="KSO_WM_TAG_VERSION" val="1.0"/>
  <p:tag name="KSO_WM_BEAUTIFY_FLAG" val="#wm#"/>
  <p:tag name="KSO_WM_TEMPLATE_CATEGORY" val="diagram"/>
  <p:tag name="KSO_WM_TEMPLATE_INDEX" val="20177797"/>
  <p:tag name="KSO_WM_DIAGRAM_GROUP_CODE" val="n1-1"/>
  <p:tag name="KSO_WM_UNIT_TYPE" val="n_h_i"/>
  <p:tag name="KSO_WM_UNIT_INDEX" val="1_2_1"/>
  <p:tag name="KSO_WM_UNIT_ID" val="diagram20177797_2*n_h_i*1_2_1"/>
  <p:tag name="KSO_WM_UNIT_LAYERLEVEL" val="1_1_1"/>
</p:tagLst>
</file>

<file path=ppt/tags/tag851.xml><?xml version="1.0" encoding="utf-8"?>
<p:tagLst xmlns:p="http://schemas.openxmlformats.org/presentationml/2006/main">
  <p:tag name="KSO_WM_TAG_VERSION" val="1.0"/>
  <p:tag name="KSO_WM_BEAUTIFY_FLAG" val="#wm#"/>
  <p:tag name="KSO_WM_TEMPLATE_CATEGORY" val="diagram"/>
  <p:tag name="KSO_WM_TEMPLATE_INDEX" val="20177797"/>
  <p:tag name="KSO_WM_DIAGRAM_GROUP_CODE" val="n1-1"/>
  <p:tag name="KSO_WM_UNIT_TYPE" val="n_h_i"/>
  <p:tag name="KSO_WM_UNIT_INDEX" val="1_2_2"/>
  <p:tag name="KSO_WM_UNIT_ID" val="diagram20177797_2*n_h_i*1_2_2"/>
  <p:tag name="KSO_WM_UNIT_LAYERLEVEL" val="1_1_1"/>
  <p:tag name="KSO_WM_UNIT_FILL_FORE_SCHEMECOLOR_INDEX" val="5"/>
  <p:tag name="KSO_WM_UNIT_FILL_TYPE" val="1"/>
  <p:tag name="KSO_WM_UNIT_TEXT_FILL_FORE_SCHEMECOLOR_INDEX" val="13"/>
  <p:tag name="KSO_WM_UNIT_TEXT_FILL_TYPE" val="1"/>
</p:tagLst>
</file>

<file path=ppt/tags/tag852.xml><?xml version="1.0" encoding="utf-8"?>
<p:tagLst xmlns:p="http://schemas.openxmlformats.org/presentationml/2006/main">
  <p:tag name="KSO_WM_TAG_VERSION" val="1.0"/>
  <p:tag name="KSO_WM_BEAUTIFY_FLAG" val="#wm#"/>
  <p:tag name="KSO_WM_TEMPLATE_CATEGORY" val="diagram"/>
  <p:tag name="KSO_WM_TEMPLATE_INDEX" val="20177797"/>
  <p:tag name="KSO_WM_DIAGRAM_GROUP_CODE" val="n1-1"/>
  <p:tag name="KSO_WM_UNIT_TYPE" val="n_h_i"/>
  <p:tag name="KSO_WM_UNIT_INDEX" val="1_2_3"/>
  <p:tag name="KSO_WM_UNIT_ID" val="diagram20177797_2*n_h_i*1_2_3"/>
  <p:tag name="KSO_WM_UNIT_LAYERLEVEL" val="1_1_1"/>
  <p:tag name="KSO_WM_UNIT_FILL_FORE_SCHEMECOLOR_INDEX" val="5"/>
  <p:tag name="KSO_WM_UNIT_FILL_TYPE" val="1"/>
  <p:tag name="KSO_WM_UNIT_TEXT_FILL_FORE_SCHEMECOLOR_INDEX" val="13"/>
  <p:tag name="KSO_WM_UNIT_TEXT_FILL_TYPE" val="1"/>
</p:tagLst>
</file>

<file path=ppt/tags/tag853.xml><?xml version="1.0" encoding="utf-8"?>
<p:tagLst xmlns:p="http://schemas.openxmlformats.org/presentationml/2006/main">
  <p:tag name="KSO_WM_TAG_VERSION" val="1.0"/>
  <p:tag name="KSO_WM_BEAUTIFY_FLAG" val="#wm#"/>
  <p:tag name="KSO_WM_TEMPLATE_CATEGORY" val="diagram"/>
  <p:tag name="KSO_WM_TEMPLATE_INDEX" val="20177797"/>
  <p:tag name="KSO_WM_DIAGRAM_GROUP_CODE" val="n1-1"/>
  <p:tag name="KSO_WM_UNIT_TYPE" val="n_h_i"/>
  <p:tag name="KSO_WM_UNIT_INDEX" val="1_3_2"/>
  <p:tag name="KSO_WM_UNIT_ID" val="diagram20177797_2*n_h_i*1_3_2"/>
  <p:tag name="KSO_WM_UNIT_LAYERLEVEL" val="1_1_1"/>
  <p:tag name="KSO_WM_UNIT_FILL_FORE_SCHEMECOLOR_INDEX" val="5"/>
  <p:tag name="KSO_WM_UNIT_FILL_TYPE" val="1"/>
  <p:tag name="KSO_WM_UNIT_TEXT_FILL_FORE_SCHEMECOLOR_INDEX" val="13"/>
  <p:tag name="KSO_WM_UNIT_TEXT_FILL_TYPE" val="1"/>
</p:tagLst>
</file>

<file path=ppt/tags/tag854.xml><?xml version="1.0" encoding="utf-8"?>
<p:tagLst xmlns:p="http://schemas.openxmlformats.org/presentationml/2006/main">
  <p:tag name="KSO_WM_TAG_VERSION" val="1.0"/>
  <p:tag name="KSO_WM_BEAUTIFY_FLAG" val="#wm#"/>
  <p:tag name="KSO_WM_TEMPLATE_CATEGORY" val="diagram"/>
  <p:tag name="KSO_WM_TEMPLATE_INDEX" val="20177797"/>
  <p:tag name="KSO_WM_DIAGRAM_GROUP_CODE" val="n1-1"/>
  <p:tag name="KSO_WM_UNIT_TYPE" val="n_h_i"/>
  <p:tag name="KSO_WM_UNIT_INDEX" val="1_3_3"/>
  <p:tag name="KSO_WM_UNIT_ID" val="diagram20177797_2*n_h_i*1_3_3"/>
  <p:tag name="KSO_WM_UNIT_LAYERLEVEL" val="1_1_1"/>
  <p:tag name="KSO_WM_UNIT_FILL_FORE_SCHEMECOLOR_INDEX" val="5"/>
  <p:tag name="KSO_WM_UNIT_FILL_TYPE" val="1"/>
  <p:tag name="KSO_WM_UNIT_TEXT_FILL_FORE_SCHEMECOLOR_INDEX" val="13"/>
  <p:tag name="KSO_WM_UNIT_TEXT_FILL_TYPE" val="1"/>
</p:tagLst>
</file>

<file path=ppt/tags/tag855.xml><?xml version="1.0" encoding="utf-8"?>
<p:tagLst xmlns:p="http://schemas.openxmlformats.org/presentationml/2006/main">
  <p:tag name="KSO_WM_BEAUTIFY_FLAG" val=""/>
</p:tagLst>
</file>

<file path=ppt/tags/tag856.xml><?xml version="1.0" encoding="utf-8"?>
<p:tagLst xmlns:p="http://schemas.openxmlformats.org/presentationml/2006/main">
  <p:tag name="KSO_WM_BEAUTIFY_FLAG" val=""/>
</p:tagLst>
</file>

<file path=ppt/tags/tag857.xml><?xml version="1.0" encoding="utf-8"?>
<p:tagLst xmlns:p="http://schemas.openxmlformats.org/presentationml/2006/main">
  <p:tag name="KSO_WM_BEAUTIFY_FLAG" val=""/>
</p:tagLst>
</file>

<file path=ppt/tags/tag858.xml><?xml version="1.0" encoding="utf-8"?>
<p:tagLst xmlns:p="http://schemas.openxmlformats.org/presentationml/2006/main">
  <p:tag name="KSO_WM_BEAUTIFY_FLAG" val=""/>
</p:tagLst>
</file>

<file path=ppt/tags/tag859.xml><?xml version="1.0" encoding="utf-8"?>
<p:tagLst xmlns:p="http://schemas.openxmlformats.org/presentationml/2006/main">
  <p:tag name="KSO_WM_BEAUTIFY_FLAG" val=""/>
</p:tagLst>
</file>

<file path=ppt/tags/tag86.xml><?xml version="1.0" encoding="utf-8"?>
<p:tagLst xmlns:p="http://schemas.openxmlformats.org/presentationml/2006/main">
  <p:tag name="KSO_WM_DIAGRAM_VIRTUALLY_FRAME" val="{&quot;height&quot;:131,&quot;left&quot;:371.3,&quot;top&quot;:339.05,&quot;width&quot;:678.05}"/>
</p:tagLst>
</file>

<file path=ppt/tags/tag860.xml><?xml version="1.0" encoding="utf-8"?>
<p:tagLst xmlns:p="http://schemas.openxmlformats.org/presentationml/2006/main">
  <p:tag name="KSO_WM_BEAUTIFY_FLAG" val=""/>
</p:tagLst>
</file>

<file path=ppt/tags/tag861.xml><?xml version="1.0" encoding="utf-8"?>
<p:tagLst xmlns:p="http://schemas.openxmlformats.org/presentationml/2006/main">
  <p:tag name="KSO_WM_BEAUTIFY_FLAG" val=""/>
</p:tagLst>
</file>

<file path=ppt/tags/tag862.xml><?xml version="1.0" encoding="utf-8"?>
<p:tagLst xmlns:p="http://schemas.openxmlformats.org/presentationml/2006/main">
  <p:tag name="KSO_WM_BEAUTIFY_FLAG" val=""/>
</p:tagLst>
</file>

<file path=ppt/tags/tag863.xml><?xml version="1.0" encoding="utf-8"?>
<p:tagLst xmlns:p="http://schemas.openxmlformats.org/presentationml/2006/main">
  <p:tag name="KSO_WM_TAG_VERSION" val="1.0"/>
  <p:tag name="KSO_WM_BEAUTIFY_FLAG" val=""/>
  <p:tag name="KSO_WM_TEMPLATE_CATEGORY" val="diagram"/>
  <p:tag name="KSO_WM_TEMPLATE_INDEX" val="20177797"/>
  <p:tag name="KSO_WM_DIAGRAM_GROUP_CODE" val="n1-1"/>
  <p:tag name="KSO_WM_UNIT_TYPE" val="n_h_i"/>
  <p:tag name="KSO_WM_UNIT_INDEX" val="1_1_1"/>
  <p:tag name="KSO_WM_UNIT_ID" val="diagram20177797_2*n_h_i*1_1_1"/>
  <p:tag name="KSO_WM_UNIT_LAYERLEVEL" val="1_1_1"/>
  <p:tag name="KSO_WM_UNIT_PLACING_PICTURE_USER_VIEWPORT" val="{&quot;height&quot;:614.8771653543307,&quot;width&quot;:614.8771653543307}"/>
</p:tagLst>
</file>

<file path=ppt/tags/tag864.xml><?xml version="1.0" encoding="utf-8"?>
<p:tagLst xmlns:p="http://schemas.openxmlformats.org/presentationml/2006/main">
  <p:tag name="KSO_WM_TAG_VERSION" val="1.0"/>
  <p:tag name="KSO_WM_BEAUTIFY_FLAG" val=""/>
  <p:tag name="KSO_WM_TEMPLATE_CATEGORY" val="diagram"/>
  <p:tag name="KSO_WM_TEMPLATE_INDEX" val="20177797"/>
  <p:tag name="KSO_WM_DIAGRAM_GROUP_CODE" val="n1-1"/>
  <p:tag name="KSO_WM_UNIT_TYPE" val="n_h_i"/>
  <p:tag name="KSO_WM_UNIT_INDEX" val="1_2_1"/>
  <p:tag name="KSO_WM_UNIT_ID" val="diagram20177797_2*n_h_i*1_2_1"/>
  <p:tag name="KSO_WM_UNIT_LAYERLEVEL" val="1_1_1"/>
</p:tagLst>
</file>

<file path=ppt/tags/tag865.xml><?xml version="1.0" encoding="utf-8"?>
<p:tagLst xmlns:p="http://schemas.openxmlformats.org/presentationml/2006/main">
  <p:tag name="KSO_WM_TAG_VERSION" val="1.0"/>
  <p:tag name="KSO_WM_BEAUTIFY_FLAG" val=""/>
  <p:tag name="KSO_WM_TEMPLATE_CATEGORY" val="diagram"/>
  <p:tag name="KSO_WM_TEMPLATE_INDEX" val="20177797"/>
  <p:tag name="KSO_WM_DIAGRAM_GROUP_CODE" val="n1-1"/>
  <p:tag name="KSO_WM_UNIT_TYPE" val="n_h_i"/>
  <p:tag name="KSO_WM_UNIT_INDEX" val="1_2_2"/>
  <p:tag name="KSO_WM_UNIT_ID" val="diagram20177797_2*n_h_i*1_2_2"/>
  <p:tag name="KSO_WM_UNIT_LAYERLEVEL" val="1_1_1"/>
  <p:tag name="KSO_WM_UNIT_FILL_FORE_SCHEMECOLOR_INDEX" val="5"/>
  <p:tag name="KSO_WM_UNIT_FILL_TYPE" val="1"/>
  <p:tag name="KSO_WM_UNIT_TEXT_FILL_FORE_SCHEMECOLOR_INDEX" val="13"/>
  <p:tag name="KSO_WM_UNIT_TEXT_FILL_TYPE" val="1"/>
</p:tagLst>
</file>

<file path=ppt/tags/tag866.xml><?xml version="1.0" encoding="utf-8"?>
<p:tagLst xmlns:p="http://schemas.openxmlformats.org/presentationml/2006/main">
  <p:tag name="KSO_WM_TAG_VERSION" val="1.0"/>
  <p:tag name="KSO_WM_BEAUTIFY_FLAG" val=""/>
  <p:tag name="KSO_WM_TEMPLATE_CATEGORY" val="diagram"/>
  <p:tag name="KSO_WM_TEMPLATE_INDEX" val="20177797"/>
  <p:tag name="KSO_WM_DIAGRAM_GROUP_CODE" val="n1-1"/>
  <p:tag name="KSO_WM_UNIT_TYPE" val="n_h_i"/>
  <p:tag name="KSO_WM_UNIT_INDEX" val="1_2_3"/>
  <p:tag name="KSO_WM_UNIT_ID" val="diagram20177797_2*n_h_i*1_2_3"/>
  <p:tag name="KSO_WM_UNIT_LAYERLEVEL" val="1_1_1"/>
  <p:tag name="KSO_WM_UNIT_FILL_FORE_SCHEMECOLOR_INDEX" val="5"/>
  <p:tag name="KSO_WM_UNIT_FILL_TYPE" val="1"/>
  <p:tag name="KSO_WM_UNIT_TEXT_FILL_FORE_SCHEMECOLOR_INDEX" val="13"/>
  <p:tag name="KSO_WM_UNIT_TEXT_FILL_TYPE" val="1"/>
</p:tagLst>
</file>

<file path=ppt/tags/tag867.xml><?xml version="1.0" encoding="utf-8"?>
<p:tagLst xmlns:p="http://schemas.openxmlformats.org/presentationml/2006/main">
  <p:tag name="KSO_WM_TAG_VERSION" val="1.0"/>
  <p:tag name="KSO_WM_BEAUTIFY_FLAG" val=""/>
  <p:tag name="KSO_WM_TEMPLATE_CATEGORY" val="diagram"/>
  <p:tag name="KSO_WM_TEMPLATE_INDEX" val="20177797"/>
  <p:tag name="KSO_WM_DIAGRAM_GROUP_CODE" val="n1-1"/>
  <p:tag name="KSO_WM_UNIT_TYPE" val="n_h_f"/>
  <p:tag name="KSO_WM_UNIT_INDEX" val="1_1_1"/>
  <p:tag name="KSO_WM_UNIT_ID" val="diagram20177797_2*n_h_f*1_1_1"/>
  <p:tag name="KSO_WM_UNIT_LAYERLEVEL" val="1_1_1"/>
  <p:tag name="KSO_WM_UNIT_VALUE" val="14"/>
  <p:tag name="KSO_WM_UNIT_HIGHLIGHT" val="0"/>
  <p:tag name="KSO_WM_UNIT_COMPATIBLE" val="0"/>
  <p:tag name="KSO_WM_UNIT_CLEAR" val="0"/>
  <p:tag name="KSO_WM_UNIT_PRESET_TEXT_INDEX" val="2"/>
  <p:tag name="KSO_WM_UNIT_PRESET_TEXT_LEN" val="10"/>
  <p:tag name="KSO_WM_UNIT_TEXT_FILL_FORE_SCHEMECOLOR_INDEX" val="13"/>
  <p:tag name="KSO_WM_UNIT_TEXT_FILL_TYPE" val="1"/>
</p:tagLst>
</file>

<file path=ppt/tags/tag868.xml><?xml version="1.0" encoding="utf-8"?>
<p:tagLst xmlns:p="http://schemas.openxmlformats.org/presentationml/2006/main">
  <p:tag name="KSO_WM_BEAUTIFY_FLAG" val="#wm#"/>
  <p:tag name="KSO_WM_TEMPLATE_CATEGORY" val="custom"/>
  <p:tag name="KSO_WM_TEMPLATE_INDEX" val="20205081"/>
</p:tagLst>
</file>

<file path=ppt/tags/tag869.xml><?xml version="1.0" encoding="utf-8"?>
<p:tagLst xmlns:p="http://schemas.openxmlformats.org/presentationml/2006/main">
  <p:tag name="KSO_WM_BEAUTIFY_FLAG" val=""/>
</p:tagLst>
</file>

<file path=ppt/tags/tag87.xml><?xml version="1.0" encoding="utf-8"?>
<p:tagLst xmlns:p="http://schemas.openxmlformats.org/presentationml/2006/main">
  <p:tag name="KSO_WM_DIAGRAM_VIRTUALLY_FRAME" val="{&quot;height&quot;:118.90393700787399,&quot;left&quot;:364.15,&quot;top&quot;:337.5,&quot;width&quot;:591}"/>
</p:tagLst>
</file>

<file path=ppt/tags/tag870.xml><?xml version="1.0" encoding="utf-8"?>
<p:tagLst xmlns:p="http://schemas.openxmlformats.org/presentationml/2006/main">
  <p:tag name="KSO_WM_BEAUTIFY_FLAG" val=""/>
</p:tagLst>
</file>

<file path=ppt/tags/tag871.xml><?xml version="1.0" encoding="utf-8"?>
<p:tagLst xmlns:p="http://schemas.openxmlformats.org/presentationml/2006/main">
  <p:tag name="KSO_WM_BEAUTIFY_FLAG" val=""/>
</p:tagLst>
</file>

<file path=ppt/tags/tag87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73.xml><?xml version="1.0" encoding="utf-8"?>
<p:tagLst xmlns:p="http://schemas.openxmlformats.org/presentationml/2006/main">
  <p:tag name="COMMONDATA" val="eyJoZGlkIjoiZTExYzdmZThkMzg3ZDIzYTUxY2FjNjE0NGFhMWFjZjYifQ=="/>
  <p:tag name="KSO_WPP_MARK_KEY" val="f9019c31-5405-4de4-aa8d-4cbeb8e47e17"/>
  <p:tag name="commondata" val="eyJoZGlkIjoiYzI3ZWY1NTRhMWMwOTgyNGY1OGE4MmJlYTk2Y2U1NTIifQ=="/>
  <p:tag name="resource_record_key" val="{&quot;10&quot;:[4531820,4590462,4122769,4530809,20249403],&quot;13&quot;:[19951230,20032636,4364957],&quot;29&quot;:[50000090,50000059,50052716,50000077,50053017],&quot;65&quot;:[20205081],&quot;70&quot;:[3325584]}"/>
</p:tagLst>
</file>

<file path=ppt/tags/tag88.xml><?xml version="1.0" encoding="utf-8"?>
<p:tagLst xmlns:p="http://schemas.openxmlformats.org/presentationml/2006/main">
  <p:tag name="KSO_WM_BEAUTIFY_FLAG" val=""/>
  <p:tag name="KSO_WM_DIAGRAM_VIRTUALLY_FRAME" val="{&quot;height&quot;:138.3,&quot;left&quot;:371.3,&quot;top&quot;:339.05,&quot;width&quot;:678.05}"/>
</p:tagLst>
</file>

<file path=ppt/tags/tag89.xml><?xml version="1.0" encoding="utf-8"?>
<p:tagLst xmlns:p="http://schemas.openxmlformats.org/presentationml/2006/main">
  <p:tag name="KSO_WM_BEAUTIFY_FLAG" val=""/>
  <p:tag name="KSO_WM_DIAGRAM_VIRTUALLY_FRAME" val="{&quot;height&quot;:138.3,&quot;left&quot;:371.3,&quot;top&quot;:339.05,&quot;width&quot;:678.05}"/>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 name="KSO_WM_DIAGRAM_VIRTUALLY_FRAME" val="{&quot;height&quot;:138.3,&quot;left&quot;:371.3,&quot;top&quot;:339.05,&quot;width&quot;:678.05}"/>
</p:tagLst>
</file>

<file path=ppt/tags/tag91.xml><?xml version="1.0" encoding="utf-8"?>
<p:tagLst xmlns:p="http://schemas.openxmlformats.org/presentationml/2006/main">
  <p:tag name="KSO_WM_DIAGRAM_VIRTUALLY_FRAME" val="{&quot;height&quot;:131,&quot;left&quot;:371.3,&quot;top&quot;:339.05,&quot;width&quot;:678.05}"/>
</p:tagLst>
</file>

<file path=ppt/tags/tag92.xml><?xml version="1.0" encoding="utf-8"?>
<p:tagLst xmlns:p="http://schemas.openxmlformats.org/presentationml/2006/main">
  <p:tag name="KSO_WM_DIAGRAM_VIRTUALLY_FRAME" val="{&quot;height&quot;:118.90393700787399,&quot;left&quot;:364.15,&quot;top&quot;:337.5,&quot;width&quot;:591}"/>
</p:tagLst>
</file>

<file path=ppt/tags/tag93.xml><?xml version="1.0" encoding="utf-8"?>
<p:tagLst xmlns:p="http://schemas.openxmlformats.org/presentationml/2006/main">
  <p:tag name="KSO_WM_BEAUTIFY_FLAG" val=""/>
  <p:tag name="KSO_WM_DIAGRAM_VIRTUALLY_FRAME" val="{&quot;height&quot;:138.3,&quot;left&quot;:371.3,&quot;top&quot;:339.05,&quot;width&quot;:678.05}"/>
</p:tagLst>
</file>

<file path=ppt/tags/tag94.xml><?xml version="1.0" encoding="utf-8"?>
<p:tagLst xmlns:p="http://schemas.openxmlformats.org/presentationml/2006/main">
  <p:tag name="KSO_WM_BEAUTIFY_FLAG" val=""/>
  <p:tag name="KSO_WM_DIAGRAM_VIRTUALLY_FRAME" val="{&quot;height&quot;:138.3,&quot;left&quot;:371.3,&quot;top&quot;:339.05,&quot;width&quot;:678.05}"/>
</p:tagLst>
</file>

<file path=ppt/tags/tag95.xml><?xml version="1.0" encoding="utf-8"?>
<p:tagLst xmlns:p="http://schemas.openxmlformats.org/presentationml/2006/main">
  <p:tag name="KSO_WM_BEAUTIFY_FLAG" val=""/>
  <p:tag name="KSO_WM_DIAGRAM_VIRTUALLY_FRAME" val="{&quot;height&quot;:138.3,&quot;left&quot;:371.3,&quot;top&quot;:339.05,&quot;width&quot;:678.05}"/>
</p:tagLst>
</file>

<file path=ppt/tags/tag96.xml><?xml version="1.0" encoding="utf-8"?>
<p:tagLst xmlns:p="http://schemas.openxmlformats.org/presentationml/2006/main">
  <p:tag name="KSO_WM_DIAGRAM_VIRTUALLY_FRAME" val="{&quot;height&quot;:131,&quot;left&quot;:371.3,&quot;top&quot;:339.05,&quot;width&quot;:678.05}"/>
</p:tagLst>
</file>

<file path=ppt/tags/tag97.xml><?xml version="1.0" encoding="utf-8"?>
<p:tagLst xmlns:p="http://schemas.openxmlformats.org/presentationml/2006/main">
  <p:tag name="KSO_WM_DIAGRAM_VIRTUALLY_FRAME" val="{&quot;height&quot;:118.90393700787399,&quot;left&quot;:364.15,&quot;top&quot;:337.5,&quot;width&quot;:591}"/>
</p:tagLst>
</file>

<file path=ppt/tags/tag98.xml><?xml version="1.0" encoding="utf-8"?>
<p:tagLst xmlns:p="http://schemas.openxmlformats.org/presentationml/2006/main">
  <p:tag name="KSO_WM_BEAUTIFY_FLAG" val=""/>
  <p:tag name="KSO_WM_DIAGRAM_VIRTUALLY_FRAME" val="{&quot;height&quot;:138.3,&quot;left&quot;:371.3,&quot;top&quot;:339.05,&quot;width&quot;:678.05}"/>
</p:tagLst>
</file>

<file path=ppt/tags/tag99.xml><?xml version="1.0" encoding="utf-8"?>
<p:tagLst xmlns:p="http://schemas.openxmlformats.org/presentationml/2006/main">
  <p:tag name="KSO_WM_BEAUTIFY_FLAG" val=""/>
  <p:tag name="KSO_WM_DIAGRAM_VIRTUALLY_FRAME" val="{&quot;height&quot;:138.3,&quot;left&quot;:371.3,&quot;top&quot;:339.05,&quot;width&quot;:678.05}"/>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24280</Words>
  <Application>WPS 演示</Application>
  <PresentationFormat>宽屏</PresentationFormat>
  <Paragraphs>923</Paragraphs>
  <Slides>33</Slides>
  <Notes>4</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33</vt:i4>
      </vt:variant>
    </vt:vector>
  </HeadingPairs>
  <TitlesOfParts>
    <vt:vector size="57" baseType="lpstr">
      <vt:lpstr>Arial</vt:lpstr>
      <vt:lpstr>宋体</vt:lpstr>
      <vt:lpstr>Wingdings</vt:lpstr>
      <vt:lpstr>Wingdings</vt:lpstr>
      <vt:lpstr>Tahoma</vt:lpstr>
      <vt:lpstr>微软雅黑</vt:lpstr>
      <vt:lpstr>DIN Black</vt:lpstr>
      <vt:lpstr>Segoe Print</vt:lpstr>
      <vt:lpstr>汉仪雅酷黑 95W</vt:lpstr>
      <vt:lpstr>WPS-Bullets</vt:lpstr>
      <vt:lpstr>思源黑体 Heavy</vt:lpstr>
      <vt:lpstr>黑体</vt:lpstr>
      <vt:lpstr>印品黑体</vt:lpstr>
      <vt:lpstr>Times New Roman</vt:lpstr>
      <vt:lpstr>Arial Unicode MS</vt:lpstr>
      <vt:lpstr>Calibri</vt:lpstr>
      <vt:lpstr>方正兰亭黑_GBK</vt:lpstr>
      <vt:lpstr>Gen Shin Gothic Heavy</vt:lpstr>
      <vt:lpstr>等线</vt:lpstr>
      <vt:lpstr>+中文标题</vt:lpstr>
      <vt:lpstr>Black coffees</vt:lpstr>
      <vt:lpstr>汉仪雅酷黑简</vt:lpstr>
      <vt:lpstr>汉仪中黑 197</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Judy</cp:lastModifiedBy>
  <cp:revision>300</cp:revision>
  <dcterms:created xsi:type="dcterms:W3CDTF">2019-06-19T02:08:00Z</dcterms:created>
  <dcterms:modified xsi:type="dcterms:W3CDTF">2025-09-29T05:58:13Z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ICV">
    <vt:lpwstr>E4573E1858034D299AE38441773D05C9_13</vt:lpwstr>
  </property>
</Properties>
</file>